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4" r:id="rId6"/>
    <p:sldId id="260" r:id="rId7"/>
    <p:sldId id="261" r:id="rId8"/>
    <p:sldId id="262" r:id="rId9"/>
    <p:sldId id="266" r:id="rId10"/>
    <p:sldId id="26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CC66"/>
    <a:srgbClr val="00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F4EC62-131E-4185-9AD8-7D015AABD783}" v="381" dt="2024-01-30T13:39:01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F36C97-F01C-40C2-88AA-208DC87D395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1A10DF-B4CC-4887-A588-8E203BA39F04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Director of Prevention, Family Help and Children’s Safeguarding </a:t>
          </a:r>
        </a:p>
        <a:p>
          <a:r>
            <a:rPr lang="en-US" sz="2000" dirty="0">
              <a:solidFill>
                <a:schemeClr val="tx1"/>
              </a:solidFill>
            </a:rPr>
            <a:t>Rashida Baig</a:t>
          </a:r>
        </a:p>
      </dgm:t>
    </dgm:pt>
    <dgm:pt modelId="{6CAB938E-1879-49CA-BE9E-821B8370AD54}" type="parTrans" cxnId="{29CEAD40-086E-4D95-BC31-B17A25861B96}">
      <dgm:prSet/>
      <dgm:spPr/>
      <dgm:t>
        <a:bodyPr/>
        <a:lstStyle/>
        <a:p>
          <a:endParaRPr lang="en-US"/>
        </a:p>
      </dgm:t>
    </dgm:pt>
    <dgm:pt modelId="{3CEC6B71-D059-44BC-91F2-CE02A9451719}" type="sibTrans" cxnId="{29CEAD40-086E-4D95-BC31-B17A25861B96}">
      <dgm:prSet/>
      <dgm:spPr/>
      <dgm:t>
        <a:bodyPr/>
        <a:lstStyle/>
        <a:p>
          <a:endParaRPr lang="en-US"/>
        </a:p>
      </dgm:t>
    </dgm:pt>
    <dgm:pt modelId="{9A4F9E15-B3A0-47C0-BD49-B2FE35479937}">
      <dgm:prSet custT="1"/>
      <dgm:spPr/>
      <dgm:t>
        <a:bodyPr anchor="t"/>
        <a:lstStyle/>
        <a:p>
          <a:r>
            <a:rPr lang="en-US" sz="1600" dirty="0">
              <a:solidFill>
                <a:schemeClr val="tx1"/>
              </a:solidFill>
            </a:rPr>
            <a:t>Tim Cosh</a:t>
          </a:r>
        </a:p>
        <a:p>
          <a:r>
            <a:rPr lang="en-US" sz="1600" dirty="0">
              <a:solidFill>
                <a:schemeClr val="tx1"/>
              </a:solidFill>
            </a:rPr>
            <a:t>Head of Service</a:t>
          </a:r>
        </a:p>
        <a:p>
          <a:r>
            <a:rPr lang="en-US" sz="1600" dirty="0">
              <a:solidFill>
                <a:schemeClr val="tx1"/>
              </a:solidFill>
            </a:rPr>
            <a:t>Integrated Youth Support Services (IYSS)</a:t>
          </a:r>
          <a:endParaRPr lang="en-GB" sz="1600" dirty="0">
            <a:solidFill>
              <a:schemeClr val="tx1"/>
            </a:solidFill>
          </a:endParaRPr>
        </a:p>
      </dgm:t>
    </dgm:pt>
    <dgm:pt modelId="{05E643B2-D629-4299-9941-84BE1B5F012D}" type="parTrans" cxnId="{A92A9304-2FA7-44FB-93EE-B98C32B0F299}">
      <dgm:prSet/>
      <dgm:spPr/>
      <dgm:t>
        <a:bodyPr/>
        <a:lstStyle/>
        <a:p>
          <a:endParaRPr lang="en-GB"/>
        </a:p>
      </dgm:t>
    </dgm:pt>
    <dgm:pt modelId="{B7695ED0-D36F-4018-800C-B3474F63560E}" type="sibTrans" cxnId="{A92A9304-2FA7-44FB-93EE-B98C32B0F299}">
      <dgm:prSet/>
      <dgm:spPr/>
      <dgm:t>
        <a:bodyPr/>
        <a:lstStyle/>
        <a:p>
          <a:endParaRPr lang="en-GB"/>
        </a:p>
      </dgm:t>
    </dgm:pt>
    <dgm:pt modelId="{F4D3C3A3-EC75-4876-B6CD-8834D71D0227}">
      <dgm:prSet/>
      <dgm:spPr/>
      <dgm:t>
        <a:bodyPr anchor="t"/>
        <a:lstStyle/>
        <a:p>
          <a:r>
            <a:rPr lang="en-US" sz="1800"/>
            <a:t>Youth early help and prevention</a:t>
          </a:r>
        </a:p>
        <a:p>
          <a:r>
            <a:rPr lang="en-US" sz="1800"/>
            <a:t>Family casework (11+ specialism)</a:t>
          </a:r>
        </a:p>
        <a:p>
          <a:r>
            <a:rPr lang="en-US" sz="1800"/>
            <a:t>Youth Offending Service</a:t>
          </a:r>
        </a:p>
        <a:p>
          <a:r>
            <a:rPr lang="en-US" sz="1800"/>
            <a:t>FWD substance misuse</a:t>
          </a:r>
        </a:p>
        <a:p>
          <a:r>
            <a:rPr lang="en-US" sz="1800"/>
            <a:t>Progression and participation</a:t>
          </a:r>
        </a:p>
        <a:p>
          <a:r>
            <a:rPr lang="en-US" sz="1800"/>
            <a:t>Youth violence, gangs and </a:t>
          </a:r>
          <a:br>
            <a:rPr lang="en-US" sz="1800"/>
          </a:br>
          <a:r>
            <a:rPr lang="en-US" sz="1800"/>
            <a:t>detached youth work</a:t>
          </a:r>
        </a:p>
        <a:p>
          <a:endParaRPr lang="en-GB" dirty="0"/>
        </a:p>
      </dgm:t>
    </dgm:pt>
    <dgm:pt modelId="{1A70167E-4980-419E-AE96-1778E56D8AD7}" type="parTrans" cxnId="{684E562A-96B4-4C6D-8AEE-2966A4B3E943}">
      <dgm:prSet/>
      <dgm:spPr/>
      <dgm:t>
        <a:bodyPr/>
        <a:lstStyle/>
        <a:p>
          <a:endParaRPr lang="en-GB"/>
        </a:p>
      </dgm:t>
    </dgm:pt>
    <dgm:pt modelId="{9427DEB6-A1F8-44A4-93FC-A67FF1A09E9A}" type="sibTrans" cxnId="{684E562A-96B4-4C6D-8AEE-2966A4B3E943}">
      <dgm:prSet/>
      <dgm:spPr/>
      <dgm:t>
        <a:bodyPr/>
        <a:lstStyle/>
        <a:p>
          <a:endParaRPr lang="en-GB"/>
        </a:p>
      </dgm:t>
    </dgm:pt>
    <dgm:pt modelId="{DAC0F425-4BE1-4BE6-84F3-3B8291854F23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Becca Dove</a:t>
          </a:r>
        </a:p>
        <a:p>
          <a:r>
            <a:rPr lang="en-US" sz="1600" dirty="0">
              <a:solidFill>
                <a:schemeClr val="tx1"/>
              </a:solidFill>
            </a:rPr>
            <a:t>Head of Service</a:t>
          </a:r>
        </a:p>
        <a:p>
          <a:r>
            <a:rPr lang="en-US" sz="1600" dirty="0">
              <a:solidFill>
                <a:schemeClr val="tx1"/>
              </a:solidFill>
            </a:rPr>
            <a:t>Family Support &amp; </a:t>
          </a:r>
          <a:br>
            <a:rPr lang="en-US" sz="1600" dirty="0">
              <a:solidFill>
                <a:schemeClr val="tx1"/>
              </a:solidFill>
            </a:rPr>
          </a:br>
          <a:r>
            <a:rPr lang="en-US" sz="1600" dirty="0">
              <a:solidFill>
                <a:schemeClr val="tx1"/>
              </a:solidFill>
            </a:rPr>
            <a:t>Complex Families  </a:t>
          </a:r>
        </a:p>
        <a:p>
          <a:endParaRPr lang="en-GB" sz="700" dirty="0"/>
        </a:p>
      </dgm:t>
    </dgm:pt>
    <dgm:pt modelId="{7D1B7BEB-213A-470C-90B3-C4DE376AD3F0}" type="parTrans" cxnId="{0AAB1575-1CA6-4F6B-90AC-262BA8671C9E}">
      <dgm:prSet/>
      <dgm:spPr/>
      <dgm:t>
        <a:bodyPr/>
        <a:lstStyle/>
        <a:p>
          <a:endParaRPr lang="en-GB"/>
        </a:p>
      </dgm:t>
    </dgm:pt>
    <dgm:pt modelId="{65E75949-09CA-4723-A81F-2346AA19025F}" type="sibTrans" cxnId="{0AAB1575-1CA6-4F6B-90AC-262BA8671C9E}">
      <dgm:prSet/>
      <dgm:spPr/>
      <dgm:t>
        <a:bodyPr/>
        <a:lstStyle/>
        <a:p>
          <a:endParaRPr lang="en-GB"/>
        </a:p>
      </dgm:t>
    </dgm:pt>
    <dgm:pt modelId="{7980DFC4-0D0F-4709-B705-7A9AF63090B7}">
      <dgm:prSet custT="1"/>
      <dgm:spPr/>
      <dgm:t>
        <a:bodyPr anchor="t"/>
        <a:lstStyle/>
        <a:p>
          <a:r>
            <a:rPr lang="en-US" sz="1400"/>
            <a:t>Early Help At Front Door</a:t>
          </a:r>
        </a:p>
        <a:p>
          <a:r>
            <a:rPr lang="en-US" sz="1400"/>
            <a:t>First stop early help </a:t>
          </a:r>
          <a:br>
            <a:rPr lang="en-US" sz="1400"/>
          </a:br>
          <a:r>
            <a:rPr lang="en-US" sz="1400"/>
            <a:t>(brief family casework and network support)</a:t>
          </a:r>
        </a:p>
        <a:p>
          <a:r>
            <a:rPr lang="en-US" sz="1400"/>
            <a:t>Families in Focus </a:t>
          </a:r>
          <a:br>
            <a:rPr lang="en-US" sz="1400"/>
          </a:br>
          <a:r>
            <a:rPr lang="en-US" sz="1400"/>
            <a:t>(medium term family casework and parenting programmes)</a:t>
          </a:r>
        </a:p>
        <a:p>
          <a:r>
            <a:rPr lang="en-US" sz="1400"/>
            <a:t>Transformation Team </a:t>
          </a:r>
          <a:br>
            <a:rPr lang="en-US" sz="1400"/>
          </a:br>
          <a:r>
            <a:rPr lang="en-US" sz="1400"/>
            <a:t>(long term intensive family casework)</a:t>
          </a:r>
        </a:p>
        <a:p>
          <a:r>
            <a:rPr lang="en-US" sz="1400"/>
            <a:t>Refugee and displaced families</a:t>
          </a:r>
        </a:p>
        <a:p>
          <a:r>
            <a:rPr lang="en-US" sz="1400"/>
            <a:t>Early help practice development and QA</a:t>
          </a:r>
        </a:p>
        <a:p>
          <a:r>
            <a:rPr lang="en-US" sz="1400"/>
            <a:t>Violence Against Women and Girls and DVA Service</a:t>
          </a:r>
        </a:p>
        <a:p>
          <a:endParaRPr lang="en-GB" dirty="0"/>
        </a:p>
      </dgm:t>
    </dgm:pt>
    <dgm:pt modelId="{7918C937-49C7-47E1-AB93-4202339FD55D}" type="parTrans" cxnId="{24EEC702-DE33-4FCF-9DB0-09DEE01DE4C4}">
      <dgm:prSet/>
      <dgm:spPr/>
      <dgm:t>
        <a:bodyPr/>
        <a:lstStyle/>
        <a:p>
          <a:endParaRPr lang="en-GB"/>
        </a:p>
      </dgm:t>
    </dgm:pt>
    <dgm:pt modelId="{144A43FD-DF04-4B31-BF96-36C711C320DD}" type="sibTrans" cxnId="{24EEC702-DE33-4FCF-9DB0-09DEE01DE4C4}">
      <dgm:prSet/>
      <dgm:spPr/>
      <dgm:t>
        <a:bodyPr/>
        <a:lstStyle/>
        <a:p>
          <a:endParaRPr lang="en-GB"/>
        </a:p>
      </dgm:t>
    </dgm:pt>
    <dgm:pt modelId="{6E34795A-D833-4B59-9F1C-1F5565465843}">
      <dgm:prSet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Debbie Adams</a:t>
          </a:r>
        </a:p>
        <a:p>
          <a:r>
            <a:rPr lang="en-US" sz="2400" dirty="0">
              <a:solidFill>
                <a:schemeClr val="tx1"/>
              </a:solidFill>
            </a:rPr>
            <a:t>Head of Service</a:t>
          </a:r>
        </a:p>
        <a:p>
          <a:r>
            <a:rPr lang="en-US" sz="1800" dirty="0">
              <a:solidFill>
                <a:schemeClr val="tx1"/>
              </a:solidFill>
            </a:rPr>
            <a:t>Integrated Early Years Service (IEYS)</a:t>
          </a:r>
        </a:p>
        <a:p>
          <a:endParaRPr lang="en-GB" dirty="0"/>
        </a:p>
      </dgm:t>
    </dgm:pt>
    <dgm:pt modelId="{9A1815DB-533C-4B0B-8490-564DDFF743F0}" type="parTrans" cxnId="{7E7190F5-2D3A-4859-A8A8-84D235992D4D}">
      <dgm:prSet/>
      <dgm:spPr/>
      <dgm:t>
        <a:bodyPr/>
        <a:lstStyle/>
        <a:p>
          <a:endParaRPr lang="en-GB"/>
        </a:p>
      </dgm:t>
    </dgm:pt>
    <dgm:pt modelId="{18443148-2E1A-452A-A5E8-AF895C63D610}" type="sibTrans" cxnId="{7E7190F5-2D3A-4859-A8A8-84D235992D4D}">
      <dgm:prSet/>
      <dgm:spPr/>
      <dgm:t>
        <a:bodyPr/>
        <a:lstStyle/>
        <a:p>
          <a:endParaRPr lang="en-GB"/>
        </a:p>
      </dgm:t>
    </dgm:pt>
    <dgm:pt modelId="{36347B49-7115-4543-ACDE-77675B23E4B9}">
      <dgm:prSet/>
      <dgm:spPr/>
      <dgm:t>
        <a:bodyPr anchor="t"/>
        <a:lstStyle/>
        <a:p>
          <a:r>
            <a:rPr lang="en-US" sz="1800" dirty="0"/>
            <a:t>Childrens </a:t>
          </a:r>
          <a:r>
            <a:rPr lang="en-US" sz="1800" dirty="0" err="1"/>
            <a:t>Centres</a:t>
          </a:r>
          <a:r>
            <a:rPr lang="en-US" sz="1800" dirty="0"/>
            <a:t> and Family Hubs</a:t>
          </a:r>
        </a:p>
        <a:p>
          <a:r>
            <a:rPr lang="en-US" sz="1800" dirty="0"/>
            <a:t>Integrated early years including </a:t>
          </a:r>
          <a:br>
            <a:rPr lang="en-US" sz="1800" dirty="0"/>
          </a:br>
          <a:r>
            <a:rPr lang="en-US" sz="1800" dirty="0"/>
            <a:t>health visiting</a:t>
          </a:r>
        </a:p>
        <a:p>
          <a:r>
            <a:rPr lang="en-US" sz="1800" dirty="0"/>
            <a:t>Family casework (0-5 specialism)</a:t>
          </a:r>
        </a:p>
        <a:p>
          <a:r>
            <a:rPr lang="en-US" sz="1800" dirty="0"/>
            <a:t>Childcare</a:t>
          </a:r>
        </a:p>
        <a:p>
          <a:r>
            <a:rPr lang="en-US" sz="1800" dirty="0"/>
            <a:t>Inclusion Team</a:t>
          </a:r>
        </a:p>
        <a:p>
          <a:r>
            <a:rPr lang="en-US" sz="1800" dirty="0"/>
            <a:t>Training &amp; Quality</a:t>
          </a:r>
        </a:p>
        <a:p>
          <a:endParaRPr lang="en-GB" dirty="0"/>
        </a:p>
      </dgm:t>
    </dgm:pt>
    <dgm:pt modelId="{2C08E484-ED3A-4C45-B384-4807C6A81113}" type="parTrans" cxnId="{93A855ED-7153-4B71-89D5-7F28F0FAFC64}">
      <dgm:prSet/>
      <dgm:spPr/>
      <dgm:t>
        <a:bodyPr/>
        <a:lstStyle/>
        <a:p>
          <a:endParaRPr lang="en-GB"/>
        </a:p>
      </dgm:t>
    </dgm:pt>
    <dgm:pt modelId="{3BC1D72C-B705-488C-8836-2F9DC339AD33}" type="sibTrans" cxnId="{93A855ED-7153-4B71-89D5-7F28F0FAFC64}">
      <dgm:prSet/>
      <dgm:spPr/>
      <dgm:t>
        <a:bodyPr/>
        <a:lstStyle/>
        <a:p>
          <a:endParaRPr lang="en-GB"/>
        </a:p>
      </dgm:t>
    </dgm:pt>
    <dgm:pt modelId="{22C3E428-52AB-4F73-885E-1E7F4C9B6001}" type="pres">
      <dgm:prSet presAssocID="{21F36C97-F01C-40C2-88AA-208DC87D395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1E553C-518B-483C-812A-CC28D6F66177}" type="pres">
      <dgm:prSet presAssocID="{801A10DF-B4CC-4887-A588-8E203BA39F04}" presName="vertOne" presStyleCnt="0"/>
      <dgm:spPr/>
    </dgm:pt>
    <dgm:pt modelId="{90731ACD-698B-4E9D-ACA5-4093110F3A06}" type="pres">
      <dgm:prSet presAssocID="{801A10DF-B4CC-4887-A588-8E203BA39F04}" presName="txOne" presStyleLbl="node0" presStyleIdx="0" presStyleCnt="1" custScaleY="212735" custLinFactY="-1058" custLinFactNeighborY="-100000">
        <dgm:presLayoutVars>
          <dgm:chPref val="3"/>
        </dgm:presLayoutVars>
      </dgm:prSet>
      <dgm:spPr/>
    </dgm:pt>
    <dgm:pt modelId="{2233E45C-BF2E-4CC8-9E9B-6FA854D0FDEA}" type="pres">
      <dgm:prSet presAssocID="{801A10DF-B4CC-4887-A588-8E203BA39F04}" presName="parTransOne" presStyleCnt="0"/>
      <dgm:spPr/>
    </dgm:pt>
    <dgm:pt modelId="{8783A983-C599-42BB-8000-005DD29CC903}" type="pres">
      <dgm:prSet presAssocID="{801A10DF-B4CC-4887-A588-8E203BA39F04}" presName="horzOne" presStyleCnt="0"/>
      <dgm:spPr/>
    </dgm:pt>
    <dgm:pt modelId="{D3EE263F-EB20-4817-91BC-6875B85B44BE}" type="pres">
      <dgm:prSet presAssocID="{9A4F9E15-B3A0-47C0-BD49-B2FE35479937}" presName="vertTwo" presStyleCnt="0"/>
      <dgm:spPr/>
    </dgm:pt>
    <dgm:pt modelId="{7E0C9233-2F56-4122-8CFE-639DFC0BE5C2}" type="pres">
      <dgm:prSet presAssocID="{9A4F9E15-B3A0-47C0-BD49-B2FE35479937}" presName="txTwo" presStyleLbl="node2" presStyleIdx="0" presStyleCnt="3" custScaleY="241698">
        <dgm:presLayoutVars>
          <dgm:chPref val="3"/>
        </dgm:presLayoutVars>
      </dgm:prSet>
      <dgm:spPr/>
    </dgm:pt>
    <dgm:pt modelId="{027AE8BE-7E34-44C0-A8A2-030870DE7B26}" type="pres">
      <dgm:prSet presAssocID="{9A4F9E15-B3A0-47C0-BD49-B2FE35479937}" presName="parTransTwo" presStyleCnt="0"/>
      <dgm:spPr/>
    </dgm:pt>
    <dgm:pt modelId="{33F162AE-1766-4E32-8ED4-6F6F63DB6DFD}" type="pres">
      <dgm:prSet presAssocID="{9A4F9E15-B3A0-47C0-BD49-B2FE35479937}" presName="horzTwo" presStyleCnt="0"/>
      <dgm:spPr/>
    </dgm:pt>
    <dgm:pt modelId="{86532964-6E55-4DC4-A30C-64F8DE2CFC37}" type="pres">
      <dgm:prSet presAssocID="{F4D3C3A3-EC75-4876-B6CD-8834D71D0227}" presName="vertThree" presStyleCnt="0"/>
      <dgm:spPr/>
    </dgm:pt>
    <dgm:pt modelId="{B66978A9-D23C-4D7F-9BFA-78C95229AC53}" type="pres">
      <dgm:prSet presAssocID="{F4D3C3A3-EC75-4876-B6CD-8834D71D0227}" presName="txThree" presStyleLbl="node3" presStyleIdx="0" presStyleCnt="3" custScaleY="397904">
        <dgm:presLayoutVars>
          <dgm:chPref val="3"/>
        </dgm:presLayoutVars>
      </dgm:prSet>
      <dgm:spPr/>
    </dgm:pt>
    <dgm:pt modelId="{B004DF32-B488-4AC0-B7A8-ECC67FC40BAD}" type="pres">
      <dgm:prSet presAssocID="{F4D3C3A3-EC75-4876-B6CD-8834D71D0227}" presName="horzThree" presStyleCnt="0"/>
      <dgm:spPr/>
    </dgm:pt>
    <dgm:pt modelId="{9EBA8616-5499-4895-9AE5-FDF517C0672C}" type="pres">
      <dgm:prSet presAssocID="{B7695ED0-D36F-4018-800C-B3474F63560E}" presName="sibSpaceTwo" presStyleCnt="0"/>
      <dgm:spPr/>
    </dgm:pt>
    <dgm:pt modelId="{018B58A3-5B4A-446C-A9C6-49748109E437}" type="pres">
      <dgm:prSet presAssocID="{DAC0F425-4BE1-4BE6-84F3-3B8291854F23}" presName="vertTwo" presStyleCnt="0"/>
      <dgm:spPr/>
    </dgm:pt>
    <dgm:pt modelId="{7531BDDE-2EE3-4407-B33C-10664BECC3DE}" type="pres">
      <dgm:prSet presAssocID="{DAC0F425-4BE1-4BE6-84F3-3B8291854F23}" presName="txTwo" presStyleLbl="node2" presStyleIdx="1" presStyleCnt="3" custScaleY="251882">
        <dgm:presLayoutVars>
          <dgm:chPref val="3"/>
        </dgm:presLayoutVars>
      </dgm:prSet>
      <dgm:spPr/>
    </dgm:pt>
    <dgm:pt modelId="{7EC5AD1A-DB95-43EB-B698-E988639D3D9A}" type="pres">
      <dgm:prSet presAssocID="{DAC0F425-4BE1-4BE6-84F3-3B8291854F23}" presName="parTransTwo" presStyleCnt="0"/>
      <dgm:spPr/>
    </dgm:pt>
    <dgm:pt modelId="{17311B5A-FF08-4BC6-BC4B-B4110D561F6E}" type="pres">
      <dgm:prSet presAssocID="{DAC0F425-4BE1-4BE6-84F3-3B8291854F23}" presName="horzTwo" presStyleCnt="0"/>
      <dgm:spPr/>
    </dgm:pt>
    <dgm:pt modelId="{8277C5B8-5071-46E1-9C9C-0F2C8FC4E8D6}" type="pres">
      <dgm:prSet presAssocID="{7980DFC4-0D0F-4709-B705-7A9AF63090B7}" presName="vertThree" presStyleCnt="0"/>
      <dgm:spPr/>
    </dgm:pt>
    <dgm:pt modelId="{674F1CD8-BFEB-4FDD-8795-2FF8D829B5E1}" type="pres">
      <dgm:prSet presAssocID="{7980DFC4-0D0F-4709-B705-7A9AF63090B7}" presName="txThree" presStyleLbl="node3" presStyleIdx="1" presStyleCnt="3" custScaleY="568879">
        <dgm:presLayoutVars>
          <dgm:chPref val="3"/>
        </dgm:presLayoutVars>
      </dgm:prSet>
      <dgm:spPr/>
    </dgm:pt>
    <dgm:pt modelId="{5D8F046C-B03D-4D91-9CCF-B5085E1FD5CC}" type="pres">
      <dgm:prSet presAssocID="{7980DFC4-0D0F-4709-B705-7A9AF63090B7}" presName="horzThree" presStyleCnt="0"/>
      <dgm:spPr/>
    </dgm:pt>
    <dgm:pt modelId="{DB5B8F04-9192-43EB-884D-BCC28714DD50}" type="pres">
      <dgm:prSet presAssocID="{65E75949-09CA-4723-A81F-2346AA19025F}" presName="sibSpaceTwo" presStyleCnt="0"/>
      <dgm:spPr/>
    </dgm:pt>
    <dgm:pt modelId="{5D4F5197-DAAC-477A-A03C-5D938177A191}" type="pres">
      <dgm:prSet presAssocID="{6E34795A-D833-4B59-9F1C-1F5565465843}" presName="vertTwo" presStyleCnt="0"/>
      <dgm:spPr/>
    </dgm:pt>
    <dgm:pt modelId="{37BC950D-768C-48B9-A2B5-278A241EEF50}" type="pres">
      <dgm:prSet presAssocID="{6E34795A-D833-4B59-9F1C-1F5565465843}" presName="txTwo" presStyleLbl="node2" presStyleIdx="2" presStyleCnt="3" custScaleY="234832">
        <dgm:presLayoutVars>
          <dgm:chPref val="3"/>
        </dgm:presLayoutVars>
      </dgm:prSet>
      <dgm:spPr/>
    </dgm:pt>
    <dgm:pt modelId="{0E04F3BA-4C67-4D9D-B3FB-9E38116FE0E1}" type="pres">
      <dgm:prSet presAssocID="{6E34795A-D833-4B59-9F1C-1F5565465843}" presName="parTransTwo" presStyleCnt="0"/>
      <dgm:spPr/>
    </dgm:pt>
    <dgm:pt modelId="{C28FB0A9-E223-4CF4-A24E-B528EF31147A}" type="pres">
      <dgm:prSet presAssocID="{6E34795A-D833-4B59-9F1C-1F5565465843}" presName="horzTwo" presStyleCnt="0"/>
      <dgm:spPr/>
    </dgm:pt>
    <dgm:pt modelId="{859D28A9-00E5-4F1B-91B7-2E9A6E0ABADB}" type="pres">
      <dgm:prSet presAssocID="{36347B49-7115-4543-ACDE-77675B23E4B9}" presName="vertThree" presStyleCnt="0"/>
      <dgm:spPr/>
    </dgm:pt>
    <dgm:pt modelId="{A267EE26-099B-4C37-8A53-2DE8A4916F4B}" type="pres">
      <dgm:prSet presAssocID="{36347B49-7115-4543-ACDE-77675B23E4B9}" presName="txThree" presStyleLbl="node3" presStyleIdx="2" presStyleCnt="3" custScaleY="606356">
        <dgm:presLayoutVars>
          <dgm:chPref val="3"/>
        </dgm:presLayoutVars>
      </dgm:prSet>
      <dgm:spPr/>
    </dgm:pt>
    <dgm:pt modelId="{B3E7CC6B-64F5-4C9F-95B6-C3409BC2E34D}" type="pres">
      <dgm:prSet presAssocID="{36347B49-7115-4543-ACDE-77675B23E4B9}" presName="horzThree" presStyleCnt="0"/>
      <dgm:spPr/>
    </dgm:pt>
  </dgm:ptLst>
  <dgm:cxnLst>
    <dgm:cxn modelId="{24EEC702-DE33-4FCF-9DB0-09DEE01DE4C4}" srcId="{DAC0F425-4BE1-4BE6-84F3-3B8291854F23}" destId="{7980DFC4-0D0F-4709-B705-7A9AF63090B7}" srcOrd="0" destOrd="0" parTransId="{7918C937-49C7-47E1-AB93-4202339FD55D}" sibTransId="{144A43FD-DF04-4B31-BF96-36C711C320DD}"/>
    <dgm:cxn modelId="{A92A9304-2FA7-44FB-93EE-B98C32B0F299}" srcId="{801A10DF-B4CC-4887-A588-8E203BA39F04}" destId="{9A4F9E15-B3A0-47C0-BD49-B2FE35479937}" srcOrd="0" destOrd="0" parTransId="{05E643B2-D629-4299-9941-84BE1B5F012D}" sibTransId="{B7695ED0-D36F-4018-800C-B3474F63560E}"/>
    <dgm:cxn modelId="{D5614925-6861-47BF-840D-B6E5478F74BC}" type="presOf" srcId="{21F36C97-F01C-40C2-88AA-208DC87D3956}" destId="{22C3E428-52AB-4F73-885E-1E7F4C9B6001}" srcOrd="0" destOrd="0" presId="urn:microsoft.com/office/officeart/2005/8/layout/hierarchy4"/>
    <dgm:cxn modelId="{684E562A-96B4-4C6D-8AEE-2966A4B3E943}" srcId="{9A4F9E15-B3A0-47C0-BD49-B2FE35479937}" destId="{F4D3C3A3-EC75-4876-B6CD-8834D71D0227}" srcOrd="0" destOrd="0" parTransId="{1A70167E-4980-419E-AE96-1778E56D8AD7}" sibTransId="{9427DEB6-A1F8-44A4-93FC-A67FF1A09E9A}"/>
    <dgm:cxn modelId="{29CEAD40-086E-4D95-BC31-B17A25861B96}" srcId="{21F36C97-F01C-40C2-88AA-208DC87D3956}" destId="{801A10DF-B4CC-4887-A588-8E203BA39F04}" srcOrd="0" destOrd="0" parTransId="{6CAB938E-1879-49CA-BE9E-821B8370AD54}" sibTransId="{3CEC6B71-D059-44BC-91F2-CE02A9451719}"/>
    <dgm:cxn modelId="{09BACD47-FBB7-4AF4-851B-41BD9D9C7376}" type="presOf" srcId="{801A10DF-B4CC-4887-A588-8E203BA39F04}" destId="{90731ACD-698B-4E9D-ACA5-4093110F3A06}" srcOrd="0" destOrd="0" presId="urn:microsoft.com/office/officeart/2005/8/layout/hierarchy4"/>
    <dgm:cxn modelId="{B352724B-81BF-4878-BD1F-BCBAA8BA37DE}" type="presOf" srcId="{F4D3C3A3-EC75-4876-B6CD-8834D71D0227}" destId="{B66978A9-D23C-4D7F-9BFA-78C95229AC53}" srcOrd="0" destOrd="0" presId="urn:microsoft.com/office/officeart/2005/8/layout/hierarchy4"/>
    <dgm:cxn modelId="{0AAB1575-1CA6-4F6B-90AC-262BA8671C9E}" srcId="{801A10DF-B4CC-4887-A588-8E203BA39F04}" destId="{DAC0F425-4BE1-4BE6-84F3-3B8291854F23}" srcOrd="1" destOrd="0" parTransId="{7D1B7BEB-213A-470C-90B3-C4DE376AD3F0}" sibTransId="{65E75949-09CA-4723-A81F-2346AA19025F}"/>
    <dgm:cxn modelId="{70182B89-C916-4CFE-BB5F-C623E6AB5CC1}" type="presOf" srcId="{6E34795A-D833-4B59-9F1C-1F5565465843}" destId="{37BC950D-768C-48B9-A2B5-278A241EEF50}" srcOrd="0" destOrd="0" presId="urn:microsoft.com/office/officeart/2005/8/layout/hierarchy4"/>
    <dgm:cxn modelId="{48CC2697-079E-4D29-B079-51B10A3A3CD3}" type="presOf" srcId="{7980DFC4-0D0F-4709-B705-7A9AF63090B7}" destId="{674F1CD8-BFEB-4FDD-8795-2FF8D829B5E1}" srcOrd="0" destOrd="0" presId="urn:microsoft.com/office/officeart/2005/8/layout/hierarchy4"/>
    <dgm:cxn modelId="{40F384BB-FEEA-4639-BED4-B76229D6DCFF}" type="presOf" srcId="{9A4F9E15-B3A0-47C0-BD49-B2FE35479937}" destId="{7E0C9233-2F56-4122-8CFE-639DFC0BE5C2}" srcOrd="0" destOrd="0" presId="urn:microsoft.com/office/officeart/2005/8/layout/hierarchy4"/>
    <dgm:cxn modelId="{D2CA37BC-6C8C-4256-919C-6829A7619331}" type="presOf" srcId="{36347B49-7115-4543-ACDE-77675B23E4B9}" destId="{A267EE26-099B-4C37-8A53-2DE8A4916F4B}" srcOrd="0" destOrd="0" presId="urn:microsoft.com/office/officeart/2005/8/layout/hierarchy4"/>
    <dgm:cxn modelId="{93A855ED-7153-4B71-89D5-7F28F0FAFC64}" srcId="{6E34795A-D833-4B59-9F1C-1F5565465843}" destId="{36347B49-7115-4543-ACDE-77675B23E4B9}" srcOrd="0" destOrd="0" parTransId="{2C08E484-ED3A-4C45-B384-4807C6A81113}" sibTransId="{3BC1D72C-B705-488C-8836-2F9DC339AD33}"/>
    <dgm:cxn modelId="{7E7190F5-2D3A-4859-A8A8-84D235992D4D}" srcId="{801A10DF-B4CC-4887-A588-8E203BA39F04}" destId="{6E34795A-D833-4B59-9F1C-1F5565465843}" srcOrd="2" destOrd="0" parTransId="{9A1815DB-533C-4B0B-8490-564DDFF743F0}" sibTransId="{18443148-2E1A-452A-A5E8-AF895C63D610}"/>
    <dgm:cxn modelId="{995EEFF8-5382-4FAB-AE13-E6CA1BED5A25}" type="presOf" srcId="{DAC0F425-4BE1-4BE6-84F3-3B8291854F23}" destId="{7531BDDE-2EE3-4407-B33C-10664BECC3DE}" srcOrd="0" destOrd="0" presId="urn:microsoft.com/office/officeart/2005/8/layout/hierarchy4"/>
    <dgm:cxn modelId="{591F22E9-DE24-48F0-81C6-6B81423510E9}" type="presParOf" srcId="{22C3E428-52AB-4F73-885E-1E7F4C9B6001}" destId="{7E1E553C-518B-483C-812A-CC28D6F66177}" srcOrd="0" destOrd="0" presId="urn:microsoft.com/office/officeart/2005/8/layout/hierarchy4"/>
    <dgm:cxn modelId="{FE88DC06-186C-4E67-8B94-A1C6458E1C1F}" type="presParOf" srcId="{7E1E553C-518B-483C-812A-CC28D6F66177}" destId="{90731ACD-698B-4E9D-ACA5-4093110F3A06}" srcOrd="0" destOrd="0" presId="urn:microsoft.com/office/officeart/2005/8/layout/hierarchy4"/>
    <dgm:cxn modelId="{C80263EA-0D6D-4029-8022-F5FF77F2C726}" type="presParOf" srcId="{7E1E553C-518B-483C-812A-CC28D6F66177}" destId="{2233E45C-BF2E-4CC8-9E9B-6FA854D0FDEA}" srcOrd="1" destOrd="0" presId="urn:microsoft.com/office/officeart/2005/8/layout/hierarchy4"/>
    <dgm:cxn modelId="{E4DBDAD6-62F5-45A3-BD1C-E96704F8CB8C}" type="presParOf" srcId="{7E1E553C-518B-483C-812A-CC28D6F66177}" destId="{8783A983-C599-42BB-8000-005DD29CC903}" srcOrd="2" destOrd="0" presId="urn:microsoft.com/office/officeart/2005/8/layout/hierarchy4"/>
    <dgm:cxn modelId="{EACA7419-349B-4208-B8BC-3EDA27F22492}" type="presParOf" srcId="{8783A983-C599-42BB-8000-005DD29CC903}" destId="{D3EE263F-EB20-4817-91BC-6875B85B44BE}" srcOrd="0" destOrd="0" presId="urn:microsoft.com/office/officeart/2005/8/layout/hierarchy4"/>
    <dgm:cxn modelId="{FD072B2F-E244-45DB-9F93-3E36F11FAEE7}" type="presParOf" srcId="{D3EE263F-EB20-4817-91BC-6875B85B44BE}" destId="{7E0C9233-2F56-4122-8CFE-639DFC0BE5C2}" srcOrd="0" destOrd="0" presId="urn:microsoft.com/office/officeart/2005/8/layout/hierarchy4"/>
    <dgm:cxn modelId="{D4650890-C3B6-4010-A186-FAB44EDA21E5}" type="presParOf" srcId="{D3EE263F-EB20-4817-91BC-6875B85B44BE}" destId="{027AE8BE-7E34-44C0-A8A2-030870DE7B26}" srcOrd="1" destOrd="0" presId="urn:microsoft.com/office/officeart/2005/8/layout/hierarchy4"/>
    <dgm:cxn modelId="{63F4FD37-9DEC-4376-980F-5729CC497A7F}" type="presParOf" srcId="{D3EE263F-EB20-4817-91BC-6875B85B44BE}" destId="{33F162AE-1766-4E32-8ED4-6F6F63DB6DFD}" srcOrd="2" destOrd="0" presId="urn:microsoft.com/office/officeart/2005/8/layout/hierarchy4"/>
    <dgm:cxn modelId="{56EA025D-B2BB-455A-A15C-43C59A2D1741}" type="presParOf" srcId="{33F162AE-1766-4E32-8ED4-6F6F63DB6DFD}" destId="{86532964-6E55-4DC4-A30C-64F8DE2CFC37}" srcOrd="0" destOrd="0" presId="urn:microsoft.com/office/officeart/2005/8/layout/hierarchy4"/>
    <dgm:cxn modelId="{558FEE70-4BE8-4396-9E5E-9674DA6F56F6}" type="presParOf" srcId="{86532964-6E55-4DC4-A30C-64F8DE2CFC37}" destId="{B66978A9-D23C-4D7F-9BFA-78C95229AC53}" srcOrd="0" destOrd="0" presId="urn:microsoft.com/office/officeart/2005/8/layout/hierarchy4"/>
    <dgm:cxn modelId="{74375BAB-B5B7-4587-B95E-BF64FA163BB9}" type="presParOf" srcId="{86532964-6E55-4DC4-A30C-64F8DE2CFC37}" destId="{B004DF32-B488-4AC0-B7A8-ECC67FC40BAD}" srcOrd="1" destOrd="0" presId="urn:microsoft.com/office/officeart/2005/8/layout/hierarchy4"/>
    <dgm:cxn modelId="{C0F91DA2-27F8-468A-B58D-0E25304D8D03}" type="presParOf" srcId="{8783A983-C599-42BB-8000-005DD29CC903}" destId="{9EBA8616-5499-4895-9AE5-FDF517C0672C}" srcOrd="1" destOrd="0" presId="urn:microsoft.com/office/officeart/2005/8/layout/hierarchy4"/>
    <dgm:cxn modelId="{0D7B9EB1-7D85-45C5-911D-764C84C498C0}" type="presParOf" srcId="{8783A983-C599-42BB-8000-005DD29CC903}" destId="{018B58A3-5B4A-446C-A9C6-49748109E437}" srcOrd="2" destOrd="0" presId="urn:microsoft.com/office/officeart/2005/8/layout/hierarchy4"/>
    <dgm:cxn modelId="{D10DFA14-4B88-42F8-B355-A4FE0BA051F0}" type="presParOf" srcId="{018B58A3-5B4A-446C-A9C6-49748109E437}" destId="{7531BDDE-2EE3-4407-B33C-10664BECC3DE}" srcOrd="0" destOrd="0" presId="urn:microsoft.com/office/officeart/2005/8/layout/hierarchy4"/>
    <dgm:cxn modelId="{13C1E3E2-EB3F-427A-8F14-6D6566DAC091}" type="presParOf" srcId="{018B58A3-5B4A-446C-A9C6-49748109E437}" destId="{7EC5AD1A-DB95-43EB-B698-E988639D3D9A}" srcOrd="1" destOrd="0" presId="urn:microsoft.com/office/officeart/2005/8/layout/hierarchy4"/>
    <dgm:cxn modelId="{177D9252-84E1-4468-A7E1-D0A357163024}" type="presParOf" srcId="{018B58A3-5B4A-446C-A9C6-49748109E437}" destId="{17311B5A-FF08-4BC6-BC4B-B4110D561F6E}" srcOrd="2" destOrd="0" presId="urn:microsoft.com/office/officeart/2005/8/layout/hierarchy4"/>
    <dgm:cxn modelId="{FBD38FF1-94A7-45B1-B936-1006A844FF7F}" type="presParOf" srcId="{17311B5A-FF08-4BC6-BC4B-B4110D561F6E}" destId="{8277C5B8-5071-46E1-9C9C-0F2C8FC4E8D6}" srcOrd="0" destOrd="0" presId="urn:microsoft.com/office/officeart/2005/8/layout/hierarchy4"/>
    <dgm:cxn modelId="{F46B50BA-86CE-476E-AAF9-7616791B1AF5}" type="presParOf" srcId="{8277C5B8-5071-46E1-9C9C-0F2C8FC4E8D6}" destId="{674F1CD8-BFEB-4FDD-8795-2FF8D829B5E1}" srcOrd="0" destOrd="0" presId="urn:microsoft.com/office/officeart/2005/8/layout/hierarchy4"/>
    <dgm:cxn modelId="{25A8685F-2198-465A-828C-49B2B40A0F26}" type="presParOf" srcId="{8277C5B8-5071-46E1-9C9C-0F2C8FC4E8D6}" destId="{5D8F046C-B03D-4D91-9CCF-B5085E1FD5CC}" srcOrd="1" destOrd="0" presId="urn:microsoft.com/office/officeart/2005/8/layout/hierarchy4"/>
    <dgm:cxn modelId="{891A1005-9C4A-43B9-B146-8DBB14DE73A7}" type="presParOf" srcId="{8783A983-C599-42BB-8000-005DD29CC903}" destId="{DB5B8F04-9192-43EB-884D-BCC28714DD50}" srcOrd="3" destOrd="0" presId="urn:microsoft.com/office/officeart/2005/8/layout/hierarchy4"/>
    <dgm:cxn modelId="{AA6883F3-2067-48B1-8D32-A16575900150}" type="presParOf" srcId="{8783A983-C599-42BB-8000-005DD29CC903}" destId="{5D4F5197-DAAC-477A-A03C-5D938177A191}" srcOrd="4" destOrd="0" presId="urn:microsoft.com/office/officeart/2005/8/layout/hierarchy4"/>
    <dgm:cxn modelId="{E52F2F85-C478-4C59-ABB7-7AF2702E5606}" type="presParOf" srcId="{5D4F5197-DAAC-477A-A03C-5D938177A191}" destId="{37BC950D-768C-48B9-A2B5-278A241EEF50}" srcOrd="0" destOrd="0" presId="urn:microsoft.com/office/officeart/2005/8/layout/hierarchy4"/>
    <dgm:cxn modelId="{3EF77850-C2B5-4869-B732-3EFC6E346E80}" type="presParOf" srcId="{5D4F5197-DAAC-477A-A03C-5D938177A191}" destId="{0E04F3BA-4C67-4D9D-B3FB-9E38116FE0E1}" srcOrd="1" destOrd="0" presId="urn:microsoft.com/office/officeart/2005/8/layout/hierarchy4"/>
    <dgm:cxn modelId="{AE365CBD-7727-4D4A-8970-8912E88A5E2D}" type="presParOf" srcId="{5D4F5197-DAAC-477A-A03C-5D938177A191}" destId="{C28FB0A9-E223-4CF4-A24E-B528EF31147A}" srcOrd="2" destOrd="0" presId="urn:microsoft.com/office/officeart/2005/8/layout/hierarchy4"/>
    <dgm:cxn modelId="{B80704AA-EAE7-45C4-B6C5-74952BE6C02D}" type="presParOf" srcId="{C28FB0A9-E223-4CF4-A24E-B528EF31147A}" destId="{859D28A9-00E5-4F1B-91B7-2E9A6E0ABADB}" srcOrd="0" destOrd="0" presId="urn:microsoft.com/office/officeart/2005/8/layout/hierarchy4"/>
    <dgm:cxn modelId="{7FAE1142-F0B5-447A-B7AD-0F8D6EA6405F}" type="presParOf" srcId="{859D28A9-00E5-4F1B-91B7-2E9A6E0ABADB}" destId="{A267EE26-099B-4C37-8A53-2DE8A4916F4B}" srcOrd="0" destOrd="0" presId="urn:microsoft.com/office/officeart/2005/8/layout/hierarchy4"/>
    <dgm:cxn modelId="{F43DC00C-DA7E-4EE2-BF7F-18CEAD22F293}" type="presParOf" srcId="{859D28A9-00E5-4F1B-91B7-2E9A6E0ABADB}" destId="{B3E7CC6B-64F5-4C9F-95B6-C3409BC2E34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E4AA9-B3FB-4BCA-98F4-DE7E6FDF4B30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B9828E-89B5-4B33-83CB-1959E77C864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</a:rPr>
            <a:t>Head of Family Support and Complex Families</a:t>
          </a:r>
        </a:p>
        <a:p>
          <a:r>
            <a:rPr lang="en-GB" sz="2000" dirty="0">
              <a:solidFill>
                <a:schemeClr val="tx1"/>
              </a:solidFill>
            </a:rPr>
            <a:t>Becca Dove</a:t>
          </a:r>
        </a:p>
      </dgm:t>
    </dgm:pt>
    <dgm:pt modelId="{9BD7713D-E9F2-4A76-8216-A64F7563D46D}" type="parTrans" cxnId="{B6948A23-8536-4B37-B28A-A25BF844B63C}">
      <dgm:prSet/>
      <dgm:spPr/>
      <dgm:t>
        <a:bodyPr/>
        <a:lstStyle/>
        <a:p>
          <a:endParaRPr lang="en-GB"/>
        </a:p>
      </dgm:t>
    </dgm:pt>
    <dgm:pt modelId="{10FADC25-F294-4A5E-9B11-5450A828C6DF}" type="sibTrans" cxnId="{B6948A23-8536-4B37-B28A-A25BF844B63C}">
      <dgm:prSet/>
      <dgm:spPr/>
      <dgm:t>
        <a:bodyPr/>
        <a:lstStyle/>
        <a:p>
          <a:endParaRPr lang="en-GB"/>
        </a:p>
      </dgm:t>
    </dgm:pt>
    <dgm:pt modelId="{BD6A5813-FE00-4CF8-A5B5-8EFAE28AA01E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Service Manager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 </a:t>
          </a:r>
          <a:br>
            <a:rPr lang="en-GB" sz="1600" dirty="0">
              <a:solidFill>
                <a:schemeClr val="tx1"/>
              </a:solidFill>
            </a:rPr>
          </a:br>
          <a:r>
            <a:rPr lang="en-GB" sz="1600" dirty="0">
              <a:solidFill>
                <a:schemeClr val="tx1"/>
              </a:solidFill>
            </a:rPr>
            <a:t>Complex Families </a:t>
          </a:r>
          <a:br>
            <a:rPr lang="en-GB" sz="1600" dirty="0">
              <a:solidFill>
                <a:schemeClr val="tx1"/>
              </a:solidFill>
            </a:rPr>
          </a:br>
          <a:r>
            <a:rPr lang="en-GB" sz="1600" dirty="0">
              <a:solidFill>
                <a:schemeClr val="tx1"/>
              </a:solidFill>
            </a:rPr>
            <a:t> (long term team)</a:t>
          </a: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endParaRPr lang="en-GB" sz="14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en-GB" sz="1400" dirty="0">
              <a:solidFill>
                <a:schemeClr val="tx1"/>
              </a:solidFill>
            </a:rPr>
            <a:t>Judith Passley</a:t>
          </a:r>
        </a:p>
      </dgm:t>
    </dgm:pt>
    <dgm:pt modelId="{631F8C9E-B92E-4761-BDC3-1458CBCA4871}" type="parTrans" cxnId="{C755E19A-B8AF-4667-85A4-6EFACC491BD8}">
      <dgm:prSet/>
      <dgm:spPr/>
      <dgm:t>
        <a:bodyPr/>
        <a:lstStyle/>
        <a:p>
          <a:endParaRPr lang="en-GB"/>
        </a:p>
      </dgm:t>
    </dgm:pt>
    <dgm:pt modelId="{4AE6E7D2-B08D-492F-B60B-DFA9A0C256E1}" type="sibTrans" cxnId="{C755E19A-B8AF-4667-85A4-6EFACC491BD8}">
      <dgm:prSet/>
      <dgm:spPr/>
      <dgm:t>
        <a:bodyPr/>
        <a:lstStyle/>
        <a:p>
          <a:endParaRPr lang="en-GB"/>
        </a:p>
      </dgm:t>
    </dgm:pt>
    <dgm:pt modelId="{9B3DE05C-A6E3-4C5D-84F0-AA53F0BF9DBC}">
      <dgm:prSet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endParaRPr lang="en-GB" sz="1600" dirty="0"/>
        </a:p>
        <a:p>
          <a:endParaRPr lang="en-GB" sz="1600" dirty="0"/>
        </a:p>
        <a:p>
          <a:r>
            <a:rPr lang="en-GB" sz="1600" dirty="0">
              <a:solidFill>
                <a:schemeClr val="tx1"/>
              </a:solidFill>
            </a:rPr>
            <a:t>Service Manager</a:t>
          </a:r>
        </a:p>
        <a:p>
          <a:r>
            <a:rPr lang="en-GB" sz="1600" dirty="0">
              <a:solidFill>
                <a:schemeClr val="tx1"/>
              </a:solidFill>
            </a:rPr>
            <a:t> </a:t>
          </a:r>
          <a:br>
            <a:rPr lang="en-GB" sz="1600" dirty="0">
              <a:solidFill>
                <a:schemeClr val="tx1"/>
              </a:solidFill>
            </a:rPr>
          </a:br>
          <a:r>
            <a:rPr lang="en-GB" sz="1600" dirty="0">
              <a:solidFill>
                <a:schemeClr val="tx1"/>
              </a:solidFill>
            </a:rPr>
            <a:t>Early Help Community (short-term team and early help front door)</a:t>
          </a:r>
        </a:p>
        <a:p>
          <a:endParaRPr lang="en-GB" sz="1600" dirty="0">
            <a:solidFill>
              <a:schemeClr val="tx1"/>
            </a:solidFill>
          </a:endParaRPr>
        </a:p>
        <a:p>
          <a:r>
            <a:rPr lang="en-GB" sz="1600" dirty="0">
              <a:solidFill>
                <a:schemeClr val="tx1"/>
              </a:solidFill>
            </a:rPr>
            <a:t>Lauren Small</a:t>
          </a:r>
        </a:p>
      </dgm:t>
    </dgm:pt>
    <dgm:pt modelId="{A668737C-45BB-4791-B86E-EF77D46154EC}" type="parTrans" cxnId="{A3799061-9F3B-46D6-B764-713AE9B32F24}">
      <dgm:prSet/>
      <dgm:spPr/>
      <dgm:t>
        <a:bodyPr/>
        <a:lstStyle/>
        <a:p>
          <a:endParaRPr lang="en-GB"/>
        </a:p>
      </dgm:t>
    </dgm:pt>
    <dgm:pt modelId="{81F7B072-B9BC-43B8-A814-18C781A6B6FE}" type="sibTrans" cxnId="{A3799061-9F3B-46D6-B764-713AE9B32F24}">
      <dgm:prSet/>
      <dgm:spPr/>
      <dgm:t>
        <a:bodyPr/>
        <a:lstStyle/>
        <a:p>
          <a:endParaRPr lang="en-GB"/>
        </a:p>
      </dgm:t>
    </dgm:pt>
    <dgm:pt modelId="{5F81F497-4259-4D1B-B054-D22160D8582E}">
      <dgm:prSet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Service Manager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 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Displaced and Refugee Families</a:t>
          </a: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Lea Christodoulou</a:t>
          </a:r>
          <a:endParaRPr lang="en-GB" sz="1100" dirty="0">
            <a:solidFill>
              <a:schemeClr val="tx1"/>
            </a:solidFill>
          </a:endParaRPr>
        </a:p>
      </dgm:t>
    </dgm:pt>
    <dgm:pt modelId="{B6E770E1-098C-46C4-BF21-CDBBE46656AF}" type="parTrans" cxnId="{EE756E75-D8E8-47D2-9750-CA9894F52F20}">
      <dgm:prSet/>
      <dgm:spPr/>
      <dgm:t>
        <a:bodyPr/>
        <a:lstStyle/>
        <a:p>
          <a:endParaRPr lang="en-GB"/>
        </a:p>
      </dgm:t>
    </dgm:pt>
    <dgm:pt modelId="{97E5BA2D-112E-49AB-92FD-035738A9FA8B}" type="sibTrans" cxnId="{EE756E75-D8E8-47D2-9750-CA9894F52F20}">
      <dgm:prSet/>
      <dgm:spPr/>
      <dgm:t>
        <a:bodyPr/>
        <a:lstStyle/>
        <a:p>
          <a:endParaRPr lang="en-GB"/>
        </a:p>
      </dgm:t>
    </dgm:pt>
    <dgm:pt modelId="{3D813B4A-7F56-442F-BD47-DF4AB16CF07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pPr>
            <a:lnSpc>
              <a:spcPct val="90000"/>
            </a:lnSpc>
          </a:pPr>
          <a:endParaRPr lang="en-GB" sz="1600" dirty="0"/>
        </a:p>
        <a:p>
          <a:pPr>
            <a:lnSpc>
              <a:spcPct val="90000"/>
            </a:lnSpc>
          </a:pPr>
          <a:endParaRPr lang="en-GB" sz="1600" dirty="0"/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Service Manager</a:t>
          </a: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Quality Assurance and Practice Development</a:t>
          </a:r>
        </a:p>
        <a:p>
          <a:pPr>
            <a:lnSpc>
              <a:spcPct val="100000"/>
            </a:lnSpc>
          </a:pPr>
          <a:endParaRPr lang="en-GB" sz="1600" dirty="0">
            <a:solidFill>
              <a:schemeClr val="tx1"/>
            </a:solidFill>
          </a:endParaRP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Jessica Eneberi</a:t>
          </a:r>
        </a:p>
      </dgm:t>
    </dgm:pt>
    <dgm:pt modelId="{F7C9691F-3435-4FC5-995B-24663487E25F}" type="parTrans" cxnId="{2E824545-962F-485D-91D5-A61C3CE85094}">
      <dgm:prSet/>
      <dgm:spPr/>
      <dgm:t>
        <a:bodyPr/>
        <a:lstStyle/>
        <a:p>
          <a:endParaRPr lang="en-GB"/>
        </a:p>
      </dgm:t>
    </dgm:pt>
    <dgm:pt modelId="{9D76EBF7-EFA3-4E8F-9C23-100A81175C94}" type="sibTrans" cxnId="{2E824545-962F-485D-91D5-A61C3CE85094}">
      <dgm:prSet/>
      <dgm:spPr/>
      <dgm:t>
        <a:bodyPr/>
        <a:lstStyle/>
        <a:p>
          <a:endParaRPr lang="en-GB"/>
        </a:p>
      </dgm:t>
    </dgm:pt>
    <dgm:pt modelId="{33882A88-D882-4E36-AEB5-DB9BC59BFBF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endParaRPr lang="en-GB" sz="1600" dirty="0"/>
        </a:p>
        <a:p>
          <a:endParaRPr lang="en-GB" sz="1600" dirty="0"/>
        </a:p>
        <a:p>
          <a:r>
            <a:rPr lang="en-GB" sz="1600" dirty="0">
              <a:solidFill>
                <a:schemeClr val="tx1"/>
              </a:solidFill>
            </a:rPr>
            <a:t>Violence Against Women and Girls Lead</a:t>
          </a:r>
        </a:p>
        <a:p>
          <a:endParaRPr lang="en-GB" sz="1600" dirty="0">
            <a:solidFill>
              <a:schemeClr val="tx1"/>
            </a:solidFill>
          </a:endParaRPr>
        </a:p>
        <a:p>
          <a:endParaRPr lang="en-GB" sz="1600" dirty="0">
            <a:solidFill>
              <a:schemeClr val="tx1"/>
            </a:solidFill>
          </a:endParaRPr>
        </a:p>
        <a:p>
          <a:endParaRPr lang="en-GB" sz="1600" dirty="0">
            <a:solidFill>
              <a:schemeClr val="tx1"/>
            </a:solidFill>
          </a:endParaRPr>
        </a:p>
        <a:p>
          <a:endParaRPr lang="en-GB" sz="1600" dirty="0">
            <a:solidFill>
              <a:schemeClr val="tx1"/>
            </a:solidFill>
          </a:endParaRPr>
        </a:p>
        <a:p>
          <a:r>
            <a:rPr lang="en-GB" sz="1600" dirty="0">
              <a:solidFill>
                <a:schemeClr val="tx1"/>
              </a:solidFill>
            </a:rPr>
            <a:t>Caitriona Scanlan</a:t>
          </a:r>
          <a:endParaRPr lang="en-GB" sz="1200" dirty="0">
            <a:solidFill>
              <a:schemeClr val="tx1"/>
            </a:solidFill>
          </a:endParaRPr>
        </a:p>
      </dgm:t>
    </dgm:pt>
    <dgm:pt modelId="{3D1DE4FD-5B73-43A4-AC00-8D0F6A318FDE}" type="parTrans" cxnId="{1F4AE8A4-FE2E-4290-B5CA-E52771FD6D74}">
      <dgm:prSet/>
      <dgm:spPr/>
      <dgm:t>
        <a:bodyPr/>
        <a:lstStyle/>
        <a:p>
          <a:endParaRPr lang="en-GB"/>
        </a:p>
      </dgm:t>
    </dgm:pt>
    <dgm:pt modelId="{44AAC8AF-552C-4FA9-AC8E-D1129B4F3F3A}" type="sibTrans" cxnId="{1F4AE8A4-FE2E-4290-B5CA-E52771FD6D74}">
      <dgm:prSet/>
      <dgm:spPr/>
      <dgm:t>
        <a:bodyPr/>
        <a:lstStyle/>
        <a:p>
          <a:endParaRPr lang="en-GB"/>
        </a:p>
      </dgm:t>
    </dgm:pt>
    <dgm:pt modelId="{67FE0473-4CDD-468B-A93F-B47759B513DF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 anchor="t"/>
        <a:lstStyle/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endParaRPr lang="en-GB" sz="1600" dirty="0"/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Service Manager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 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Families in Focus </a:t>
          </a:r>
          <a:br>
            <a:rPr lang="en-GB" sz="1600" dirty="0">
              <a:solidFill>
                <a:schemeClr val="tx1"/>
              </a:solidFill>
            </a:rPr>
          </a:br>
          <a:r>
            <a:rPr lang="en-GB" sz="1600" dirty="0">
              <a:solidFill>
                <a:schemeClr val="tx1"/>
              </a:solidFill>
            </a:rPr>
            <a:t>(medium term team and parenting programmes)</a:t>
          </a:r>
        </a:p>
        <a:p>
          <a:pPr>
            <a:lnSpc>
              <a:spcPct val="100000"/>
            </a:lnSpc>
          </a:pPr>
          <a:r>
            <a:rPr lang="en-GB" sz="1600" dirty="0">
              <a:solidFill>
                <a:schemeClr val="tx1"/>
              </a:solidFill>
            </a:rPr>
            <a:t>Elaine Dunning</a:t>
          </a:r>
        </a:p>
      </dgm:t>
    </dgm:pt>
    <dgm:pt modelId="{93F48161-7BAA-49C3-84A5-69D2ED2FCAE8}" type="sibTrans" cxnId="{8020C685-6FFE-422A-9D4B-CE443392CADE}">
      <dgm:prSet/>
      <dgm:spPr/>
      <dgm:t>
        <a:bodyPr/>
        <a:lstStyle/>
        <a:p>
          <a:endParaRPr lang="en-GB"/>
        </a:p>
      </dgm:t>
    </dgm:pt>
    <dgm:pt modelId="{62C116FA-8003-486E-92FB-F660A3AED057}" type="parTrans" cxnId="{8020C685-6FFE-422A-9D4B-CE443392CADE}">
      <dgm:prSet/>
      <dgm:spPr/>
      <dgm:t>
        <a:bodyPr/>
        <a:lstStyle/>
        <a:p>
          <a:endParaRPr lang="en-GB"/>
        </a:p>
      </dgm:t>
    </dgm:pt>
    <dgm:pt modelId="{F6103262-5058-4016-93F6-2A3E56E454FA}" type="pres">
      <dgm:prSet presAssocID="{D9EE4AA9-B3FB-4BCA-98F4-DE7E6FDF4B3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22BE75-0441-46B7-A3E3-7E57FC9CA2B3}" type="pres">
      <dgm:prSet presAssocID="{87B9828E-89B5-4B33-83CB-1959E77C8647}" presName="vertOne" presStyleCnt="0"/>
      <dgm:spPr/>
    </dgm:pt>
    <dgm:pt modelId="{0EF41191-4115-4C0F-A36A-010D07726F8A}" type="pres">
      <dgm:prSet presAssocID="{87B9828E-89B5-4B33-83CB-1959E77C8647}" presName="txOne" presStyleLbl="node0" presStyleIdx="0" presStyleCnt="1" custScaleY="39233">
        <dgm:presLayoutVars>
          <dgm:chPref val="3"/>
        </dgm:presLayoutVars>
      </dgm:prSet>
      <dgm:spPr/>
    </dgm:pt>
    <dgm:pt modelId="{650FA7D9-52B6-44C7-95F8-70C92835CDEC}" type="pres">
      <dgm:prSet presAssocID="{87B9828E-89B5-4B33-83CB-1959E77C8647}" presName="parTransOne" presStyleCnt="0"/>
      <dgm:spPr/>
    </dgm:pt>
    <dgm:pt modelId="{B5AA9632-E7E2-4414-8E74-E65C5BB93527}" type="pres">
      <dgm:prSet presAssocID="{87B9828E-89B5-4B33-83CB-1959E77C8647}" presName="horzOne" presStyleCnt="0"/>
      <dgm:spPr/>
    </dgm:pt>
    <dgm:pt modelId="{876908C1-2EEF-4ED9-8818-E3ACDA8DA4CC}" type="pres">
      <dgm:prSet presAssocID="{BD6A5813-FE00-4CF8-A5B5-8EFAE28AA01E}" presName="vertTwo" presStyleCnt="0"/>
      <dgm:spPr/>
    </dgm:pt>
    <dgm:pt modelId="{B749BB4C-AAD7-4A08-81BB-128276E1E1A8}" type="pres">
      <dgm:prSet presAssocID="{BD6A5813-FE00-4CF8-A5B5-8EFAE28AA01E}" presName="txTwo" presStyleLbl="node2" presStyleIdx="0" presStyleCnt="6">
        <dgm:presLayoutVars>
          <dgm:chPref val="3"/>
        </dgm:presLayoutVars>
      </dgm:prSet>
      <dgm:spPr/>
    </dgm:pt>
    <dgm:pt modelId="{B0F03972-9A2E-4A1B-9F6D-7BE7A6DFF389}" type="pres">
      <dgm:prSet presAssocID="{BD6A5813-FE00-4CF8-A5B5-8EFAE28AA01E}" presName="horzTwo" presStyleCnt="0"/>
      <dgm:spPr/>
    </dgm:pt>
    <dgm:pt modelId="{0B52CD49-BBEB-421D-BC24-2B4B5F671A9D}" type="pres">
      <dgm:prSet presAssocID="{4AE6E7D2-B08D-492F-B60B-DFA9A0C256E1}" presName="sibSpaceTwo" presStyleCnt="0"/>
      <dgm:spPr/>
    </dgm:pt>
    <dgm:pt modelId="{62AE0A92-C097-420D-A28D-9B15E5F9B8C2}" type="pres">
      <dgm:prSet presAssocID="{67FE0473-4CDD-468B-A93F-B47759B513DF}" presName="vertTwo" presStyleCnt="0"/>
      <dgm:spPr/>
    </dgm:pt>
    <dgm:pt modelId="{2BE0244E-0289-4E68-9709-51E123B66FF7}" type="pres">
      <dgm:prSet presAssocID="{67FE0473-4CDD-468B-A93F-B47759B513DF}" presName="txTwo" presStyleLbl="node2" presStyleIdx="1" presStyleCnt="6">
        <dgm:presLayoutVars>
          <dgm:chPref val="3"/>
        </dgm:presLayoutVars>
      </dgm:prSet>
      <dgm:spPr/>
    </dgm:pt>
    <dgm:pt modelId="{AD449F1F-71F2-4C81-B7D3-97FCBB342CCD}" type="pres">
      <dgm:prSet presAssocID="{67FE0473-4CDD-468B-A93F-B47759B513DF}" presName="horzTwo" presStyleCnt="0"/>
      <dgm:spPr/>
    </dgm:pt>
    <dgm:pt modelId="{436C2BF1-E10D-4D47-861C-C68A3CF80C16}" type="pres">
      <dgm:prSet presAssocID="{93F48161-7BAA-49C3-84A5-69D2ED2FCAE8}" presName="sibSpaceTwo" presStyleCnt="0"/>
      <dgm:spPr/>
    </dgm:pt>
    <dgm:pt modelId="{62F890AC-5D34-440F-B421-F72A95CC60EE}" type="pres">
      <dgm:prSet presAssocID="{9B3DE05C-A6E3-4C5D-84F0-AA53F0BF9DBC}" presName="vertTwo" presStyleCnt="0"/>
      <dgm:spPr/>
    </dgm:pt>
    <dgm:pt modelId="{D0FAEA3B-BCD3-44E0-B047-EB696BD9494E}" type="pres">
      <dgm:prSet presAssocID="{9B3DE05C-A6E3-4C5D-84F0-AA53F0BF9DBC}" presName="txTwo" presStyleLbl="node2" presStyleIdx="2" presStyleCnt="6">
        <dgm:presLayoutVars>
          <dgm:chPref val="3"/>
        </dgm:presLayoutVars>
      </dgm:prSet>
      <dgm:spPr/>
    </dgm:pt>
    <dgm:pt modelId="{0F654986-B4C4-4648-A8D5-9973A27AA9F4}" type="pres">
      <dgm:prSet presAssocID="{9B3DE05C-A6E3-4C5D-84F0-AA53F0BF9DBC}" presName="horzTwo" presStyleCnt="0"/>
      <dgm:spPr/>
    </dgm:pt>
    <dgm:pt modelId="{177DAE6D-D5AD-40E5-969C-7F31C21E3F97}" type="pres">
      <dgm:prSet presAssocID="{81F7B072-B9BC-43B8-A814-18C781A6B6FE}" presName="sibSpaceTwo" presStyleCnt="0"/>
      <dgm:spPr/>
    </dgm:pt>
    <dgm:pt modelId="{557DE371-0D6F-4B13-AEDC-25401C79EA5F}" type="pres">
      <dgm:prSet presAssocID="{5F81F497-4259-4D1B-B054-D22160D8582E}" presName="vertTwo" presStyleCnt="0"/>
      <dgm:spPr/>
    </dgm:pt>
    <dgm:pt modelId="{972A9436-81FC-49BC-A0F8-A5F1CC0F9D87}" type="pres">
      <dgm:prSet presAssocID="{5F81F497-4259-4D1B-B054-D22160D8582E}" presName="txTwo" presStyleLbl="node2" presStyleIdx="3" presStyleCnt="6">
        <dgm:presLayoutVars>
          <dgm:chPref val="3"/>
        </dgm:presLayoutVars>
      </dgm:prSet>
      <dgm:spPr/>
    </dgm:pt>
    <dgm:pt modelId="{21A46452-F8DD-419A-82EF-5A233BA10DFC}" type="pres">
      <dgm:prSet presAssocID="{5F81F497-4259-4D1B-B054-D22160D8582E}" presName="horzTwo" presStyleCnt="0"/>
      <dgm:spPr/>
    </dgm:pt>
    <dgm:pt modelId="{F072DFA3-138B-4D19-9EFD-537834F54A62}" type="pres">
      <dgm:prSet presAssocID="{97E5BA2D-112E-49AB-92FD-035738A9FA8B}" presName="sibSpaceTwo" presStyleCnt="0"/>
      <dgm:spPr/>
    </dgm:pt>
    <dgm:pt modelId="{6635472E-FD41-4D7B-9D97-9F3948B0DB17}" type="pres">
      <dgm:prSet presAssocID="{3D813B4A-7F56-442F-BD47-DF4AB16CF079}" presName="vertTwo" presStyleCnt="0"/>
      <dgm:spPr/>
    </dgm:pt>
    <dgm:pt modelId="{E258C77E-F33E-40C9-9ABC-B05F59589C0A}" type="pres">
      <dgm:prSet presAssocID="{3D813B4A-7F56-442F-BD47-DF4AB16CF079}" presName="txTwo" presStyleLbl="node2" presStyleIdx="4" presStyleCnt="6">
        <dgm:presLayoutVars>
          <dgm:chPref val="3"/>
        </dgm:presLayoutVars>
      </dgm:prSet>
      <dgm:spPr/>
    </dgm:pt>
    <dgm:pt modelId="{9D0A7256-13D1-4991-A157-4165AEC75654}" type="pres">
      <dgm:prSet presAssocID="{3D813B4A-7F56-442F-BD47-DF4AB16CF079}" presName="horzTwo" presStyleCnt="0"/>
      <dgm:spPr/>
    </dgm:pt>
    <dgm:pt modelId="{85E55DE1-0F79-4B9F-A153-C8981CFC0C0A}" type="pres">
      <dgm:prSet presAssocID="{9D76EBF7-EFA3-4E8F-9C23-100A81175C94}" presName="sibSpaceTwo" presStyleCnt="0"/>
      <dgm:spPr/>
    </dgm:pt>
    <dgm:pt modelId="{F701F988-8CF8-42D9-84E4-5524A8881D42}" type="pres">
      <dgm:prSet presAssocID="{33882A88-D882-4E36-AEB5-DB9BC59BFBF1}" presName="vertTwo" presStyleCnt="0"/>
      <dgm:spPr/>
    </dgm:pt>
    <dgm:pt modelId="{766BB0E3-F1F9-472B-84C9-F9D70E37ACFE}" type="pres">
      <dgm:prSet presAssocID="{33882A88-D882-4E36-AEB5-DB9BC59BFBF1}" presName="txTwo" presStyleLbl="node2" presStyleIdx="5" presStyleCnt="6">
        <dgm:presLayoutVars>
          <dgm:chPref val="3"/>
        </dgm:presLayoutVars>
      </dgm:prSet>
      <dgm:spPr/>
    </dgm:pt>
    <dgm:pt modelId="{31FF12B8-9636-4BBD-83F5-0E4FBEAF9DEC}" type="pres">
      <dgm:prSet presAssocID="{33882A88-D882-4E36-AEB5-DB9BC59BFBF1}" presName="horzTwo" presStyleCnt="0"/>
      <dgm:spPr/>
    </dgm:pt>
  </dgm:ptLst>
  <dgm:cxnLst>
    <dgm:cxn modelId="{9B9A6408-022E-49C0-A13E-617DDDA32BB7}" type="presOf" srcId="{D9EE4AA9-B3FB-4BCA-98F4-DE7E6FDF4B30}" destId="{F6103262-5058-4016-93F6-2A3E56E454FA}" srcOrd="0" destOrd="0" presId="urn:microsoft.com/office/officeart/2005/8/layout/hierarchy4"/>
    <dgm:cxn modelId="{B6948A23-8536-4B37-B28A-A25BF844B63C}" srcId="{D9EE4AA9-B3FB-4BCA-98F4-DE7E6FDF4B30}" destId="{87B9828E-89B5-4B33-83CB-1959E77C8647}" srcOrd="0" destOrd="0" parTransId="{9BD7713D-E9F2-4A76-8216-A64F7563D46D}" sibTransId="{10FADC25-F294-4A5E-9B11-5450A828C6DF}"/>
    <dgm:cxn modelId="{0EBA5726-FFA2-4D0E-9F2D-BC0E47FCD4B0}" type="presOf" srcId="{9B3DE05C-A6E3-4C5D-84F0-AA53F0BF9DBC}" destId="{D0FAEA3B-BCD3-44E0-B047-EB696BD9494E}" srcOrd="0" destOrd="0" presId="urn:microsoft.com/office/officeart/2005/8/layout/hierarchy4"/>
    <dgm:cxn modelId="{1D110C2E-4F43-4399-ABE2-9F031E7ED8B0}" type="presOf" srcId="{87B9828E-89B5-4B33-83CB-1959E77C8647}" destId="{0EF41191-4115-4C0F-A36A-010D07726F8A}" srcOrd="0" destOrd="0" presId="urn:microsoft.com/office/officeart/2005/8/layout/hierarchy4"/>
    <dgm:cxn modelId="{39A2EF38-09BC-4851-9B30-DECB5B024D4D}" type="presOf" srcId="{5F81F497-4259-4D1B-B054-D22160D8582E}" destId="{972A9436-81FC-49BC-A0F8-A5F1CC0F9D87}" srcOrd="0" destOrd="0" presId="urn:microsoft.com/office/officeart/2005/8/layout/hierarchy4"/>
    <dgm:cxn modelId="{B9E44D41-2B68-40F7-99AA-A9A3DBF8D73A}" type="presOf" srcId="{67FE0473-4CDD-468B-A93F-B47759B513DF}" destId="{2BE0244E-0289-4E68-9709-51E123B66FF7}" srcOrd="0" destOrd="0" presId="urn:microsoft.com/office/officeart/2005/8/layout/hierarchy4"/>
    <dgm:cxn modelId="{A3799061-9F3B-46D6-B764-713AE9B32F24}" srcId="{87B9828E-89B5-4B33-83CB-1959E77C8647}" destId="{9B3DE05C-A6E3-4C5D-84F0-AA53F0BF9DBC}" srcOrd="2" destOrd="0" parTransId="{A668737C-45BB-4791-B86E-EF77D46154EC}" sibTransId="{81F7B072-B9BC-43B8-A814-18C781A6B6FE}"/>
    <dgm:cxn modelId="{C8E0C242-B4CE-4C41-AF3F-B1892F818E4D}" type="presOf" srcId="{33882A88-D882-4E36-AEB5-DB9BC59BFBF1}" destId="{766BB0E3-F1F9-472B-84C9-F9D70E37ACFE}" srcOrd="0" destOrd="0" presId="urn:microsoft.com/office/officeart/2005/8/layout/hierarchy4"/>
    <dgm:cxn modelId="{2E824545-962F-485D-91D5-A61C3CE85094}" srcId="{87B9828E-89B5-4B33-83CB-1959E77C8647}" destId="{3D813B4A-7F56-442F-BD47-DF4AB16CF079}" srcOrd="4" destOrd="0" parTransId="{F7C9691F-3435-4FC5-995B-24663487E25F}" sibTransId="{9D76EBF7-EFA3-4E8F-9C23-100A81175C94}"/>
    <dgm:cxn modelId="{EE756E75-D8E8-47D2-9750-CA9894F52F20}" srcId="{87B9828E-89B5-4B33-83CB-1959E77C8647}" destId="{5F81F497-4259-4D1B-B054-D22160D8582E}" srcOrd="3" destOrd="0" parTransId="{B6E770E1-098C-46C4-BF21-CDBBE46656AF}" sibTransId="{97E5BA2D-112E-49AB-92FD-035738A9FA8B}"/>
    <dgm:cxn modelId="{930ABB7E-FC1B-4D9A-9C1B-78AE2BF93333}" type="presOf" srcId="{3D813B4A-7F56-442F-BD47-DF4AB16CF079}" destId="{E258C77E-F33E-40C9-9ABC-B05F59589C0A}" srcOrd="0" destOrd="0" presId="urn:microsoft.com/office/officeart/2005/8/layout/hierarchy4"/>
    <dgm:cxn modelId="{8020C685-6FFE-422A-9D4B-CE443392CADE}" srcId="{87B9828E-89B5-4B33-83CB-1959E77C8647}" destId="{67FE0473-4CDD-468B-A93F-B47759B513DF}" srcOrd="1" destOrd="0" parTransId="{62C116FA-8003-486E-92FB-F660A3AED057}" sibTransId="{93F48161-7BAA-49C3-84A5-69D2ED2FCAE8}"/>
    <dgm:cxn modelId="{C755E19A-B8AF-4667-85A4-6EFACC491BD8}" srcId="{87B9828E-89B5-4B33-83CB-1959E77C8647}" destId="{BD6A5813-FE00-4CF8-A5B5-8EFAE28AA01E}" srcOrd="0" destOrd="0" parTransId="{631F8C9E-B92E-4761-BDC3-1458CBCA4871}" sibTransId="{4AE6E7D2-B08D-492F-B60B-DFA9A0C256E1}"/>
    <dgm:cxn modelId="{1F4AE8A4-FE2E-4290-B5CA-E52771FD6D74}" srcId="{87B9828E-89B5-4B33-83CB-1959E77C8647}" destId="{33882A88-D882-4E36-AEB5-DB9BC59BFBF1}" srcOrd="5" destOrd="0" parTransId="{3D1DE4FD-5B73-43A4-AC00-8D0F6A318FDE}" sibTransId="{44AAC8AF-552C-4FA9-AC8E-D1129B4F3F3A}"/>
    <dgm:cxn modelId="{83EEF5CE-D5FE-435B-B565-4574251379B9}" type="presOf" srcId="{BD6A5813-FE00-4CF8-A5B5-8EFAE28AA01E}" destId="{B749BB4C-AAD7-4A08-81BB-128276E1E1A8}" srcOrd="0" destOrd="0" presId="urn:microsoft.com/office/officeart/2005/8/layout/hierarchy4"/>
    <dgm:cxn modelId="{4281C72E-5DEC-44D8-80DA-B73B9F0FD35B}" type="presParOf" srcId="{F6103262-5058-4016-93F6-2A3E56E454FA}" destId="{7322BE75-0441-46B7-A3E3-7E57FC9CA2B3}" srcOrd="0" destOrd="0" presId="urn:microsoft.com/office/officeart/2005/8/layout/hierarchy4"/>
    <dgm:cxn modelId="{76AF8E28-0BA7-4CD7-9A78-9FC1F577A272}" type="presParOf" srcId="{7322BE75-0441-46B7-A3E3-7E57FC9CA2B3}" destId="{0EF41191-4115-4C0F-A36A-010D07726F8A}" srcOrd="0" destOrd="0" presId="urn:microsoft.com/office/officeart/2005/8/layout/hierarchy4"/>
    <dgm:cxn modelId="{9A04FCD7-31F7-462E-AB5A-3129E4311508}" type="presParOf" srcId="{7322BE75-0441-46B7-A3E3-7E57FC9CA2B3}" destId="{650FA7D9-52B6-44C7-95F8-70C92835CDEC}" srcOrd="1" destOrd="0" presId="urn:microsoft.com/office/officeart/2005/8/layout/hierarchy4"/>
    <dgm:cxn modelId="{0044E91B-EA06-43E1-95AD-76AEDBDDB374}" type="presParOf" srcId="{7322BE75-0441-46B7-A3E3-7E57FC9CA2B3}" destId="{B5AA9632-E7E2-4414-8E74-E65C5BB93527}" srcOrd="2" destOrd="0" presId="urn:microsoft.com/office/officeart/2005/8/layout/hierarchy4"/>
    <dgm:cxn modelId="{7C6B23D7-3559-44FB-8970-9E62E352D7D9}" type="presParOf" srcId="{B5AA9632-E7E2-4414-8E74-E65C5BB93527}" destId="{876908C1-2EEF-4ED9-8818-E3ACDA8DA4CC}" srcOrd="0" destOrd="0" presId="urn:microsoft.com/office/officeart/2005/8/layout/hierarchy4"/>
    <dgm:cxn modelId="{C194C534-15C4-474B-980A-713A8C25BB35}" type="presParOf" srcId="{876908C1-2EEF-4ED9-8818-E3ACDA8DA4CC}" destId="{B749BB4C-AAD7-4A08-81BB-128276E1E1A8}" srcOrd="0" destOrd="0" presId="urn:microsoft.com/office/officeart/2005/8/layout/hierarchy4"/>
    <dgm:cxn modelId="{BB5D22B6-CB77-4CE3-9A7A-2414BFBA2589}" type="presParOf" srcId="{876908C1-2EEF-4ED9-8818-E3ACDA8DA4CC}" destId="{B0F03972-9A2E-4A1B-9F6D-7BE7A6DFF389}" srcOrd="1" destOrd="0" presId="urn:microsoft.com/office/officeart/2005/8/layout/hierarchy4"/>
    <dgm:cxn modelId="{93562D2A-1523-49D1-BE4C-A4583C9BE909}" type="presParOf" srcId="{B5AA9632-E7E2-4414-8E74-E65C5BB93527}" destId="{0B52CD49-BBEB-421D-BC24-2B4B5F671A9D}" srcOrd="1" destOrd="0" presId="urn:microsoft.com/office/officeart/2005/8/layout/hierarchy4"/>
    <dgm:cxn modelId="{F91AEC7B-EE27-4658-A5B7-50BD0E1694C1}" type="presParOf" srcId="{B5AA9632-E7E2-4414-8E74-E65C5BB93527}" destId="{62AE0A92-C097-420D-A28D-9B15E5F9B8C2}" srcOrd="2" destOrd="0" presId="urn:microsoft.com/office/officeart/2005/8/layout/hierarchy4"/>
    <dgm:cxn modelId="{EDBACDE2-C0F7-4C2E-9435-F9DA3D916238}" type="presParOf" srcId="{62AE0A92-C097-420D-A28D-9B15E5F9B8C2}" destId="{2BE0244E-0289-4E68-9709-51E123B66FF7}" srcOrd="0" destOrd="0" presId="urn:microsoft.com/office/officeart/2005/8/layout/hierarchy4"/>
    <dgm:cxn modelId="{46A21F3A-6FEE-43BE-A2FE-9EAA3E536015}" type="presParOf" srcId="{62AE0A92-C097-420D-A28D-9B15E5F9B8C2}" destId="{AD449F1F-71F2-4C81-B7D3-97FCBB342CCD}" srcOrd="1" destOrd="0" presId="urn:microsoft.com/office/officeart/2005/8/layout/hierarchy4"/>
    <dgm:cxn modelId="{0A97A5ED-EBB3-4D39-A82B-0A405FF8730C}" type="presParOf" srcId="{B5AA9632-E7E2-4414-8E74-E65C5BB93527}" destId="{436C2BF1-E10D-4D47-861C-C68A3CF80C16}" srcOrd="3" destOrd="0" presId="urn:microsoft.com/office/officeart/2005/8/layout/hierarchy4"/>
    <dgm:cxn modelId="{624338F4-1E78-44EB-9980-D74CA5DEEE04}" type="presParOf" srcId="{B5AA9632-E7E2-4414-8E74-E65C5BB93527}" destId="{62F890AC-5D34-440F-B421-F72A95CC60EE}" srcOrd="4" destOrd="0" presId="urn:microsoft.com/office/officeart/2005/8/layout/hierarchy4"/>
    <dgm:cxn modelId="{C532C9EF-8379-407C-89BB-CD3B20753397}" type="presParOf" srcId="{62F890AC-5D34-440F-B421-F72A95CC60EE}" destId="{D0FAEA3B-BCD3-44E0-B047-EB696BD9494E}" srcOrd="0" destOrd="0" presId="urn:microsoft.com/office/officeart/2005/8/layout/hierarchy4"/>
    <dgm:cxn modelId="{F34A60CC-7E62-4034-9B1C-80CF5E4531BC}" type="presParOf" srcId="{62F890AC-5D34-440F-B421-F72A95CC60EE}" destId="{0F654986-B4C4-4648-A8D5-9973A27AA9F4}" srcOrd="1" destOrd="0" presId="urn:microsoft.com/office/officeart/2005/8/layout/hierarchy4"/>
    <dgm:cxn modelId="{C90A25C2-1883-45EF-A209-3B87CE328835}" type="presParOf" srcId="{B5AA9632-E7E2-4414-8E74-E65C5BB93527}" destId="{177DAE6D-D5AD-40E5-969C-7F31C21E3F97}" srcOrd="5" destOrd="0" presId="urn:microsoft.com/office/officeart/2005/8/layout/hierarchy4"/>
    <dgm:cxn modelId="{48C1D6FB-F99C-46D6-9D64-0FCD40F5C951}" type="presParOf" srcId="{B5AA9632-E7E2-4414-8E74-E65C5BB93527}" destId="{557DE371-0D6F-4B13-AEDC-25401C79EA5F}" srcOrd="6" destOrd="0" presId="urn:microsoft.com/office/officeart/2005/8/layout/hierarchy4"/>
    <dgm:cxn modelId="{1D973AE5-56FC-44BC-9D41-C7C77F39C91F}" type="presParOf" srcId="{557DE371-0D6F-4B13-AEDC-25401C79EA5F}" destId="{972A9436-81FC-49BC-A0F8-A5F1CC0F9D87}" srcOrd="0" destOrd="0" presId="urn:microsoft.com/office/officeart/2005/8/layout/hierarchy4"/>
    <dgm:cxn modelId="{4BF8FDC6-F913-43F7-89F9-993B1EA2E0D4}" type="presParOf" srcId="{557DE371-0D6F-4B13-AEDC-25401C79EA5F}" destId="{21A46452-F8DD-419A-82EF-5A233BA10DFC}" srcOrd="1" destOrd="0" presId="urn:microsoft.com/office/officeart/2005/8/layout/hierarchy4"/>
    <dgm:cxn modelId="{19708A88-5940-4577-B099-C49C167B0274}" type="presParOf" srcId="{B5AA9632-E7E2-4414-8E74-E65C5BB93527}" destId="{F072DFA3-138B-4D19-9EFD-537834F54A62}" srcOrd="7" destOrd="0" presId="urn:microsoft.com/office/officeart/2005/8/layout/hierarchy4"/>
    <dgm:cxn modelId="{19A811AA-1AD7-4FCB-8BCE-3239CA00A7D7}" type="presParOf" srcId="{B5AA9632-E7E2-4414-8E74-E65C5BB93527}" destId="{6635472E-FD41-4D7B-9D97-9F3948B0DB17}" srcOrd="8" destOrd="0" presId="urn:microsoft.com/office/officeart/2005/8/layout/hierarchy4"/>
    <dgm:cxn modelId="{28BD1122-6364-4C19-ACF9-525EFF570193}" type="presParOf" srcId="{6635472E-FD41-4D7B-9D97-9F3948B0DB17}" destId="{E258C77E-F33E-40C9-9ABC-B05F59589C0A}" srcOrd="0" destOrd="0" presId="urn:microsoft.com/office/officeart/2005/8/layout/hierarchy4"/>
    <dgm:cxn modelId="{B7E73354-D250-4B0D-B0DA-D488F88E28EA}" type="presParOf" srcId="{6635472E-FD41-4D7B-9D97-9F3948B0DB17}" destId="{9D0A7256-13D1-4991-A157-4165AEC75654}" srcOrd="1" destOrd="0" presId="urn:microsoft.com/office/officeart/2005/8/layout/hierarchy4"/>
    <dgm:cxn modelId="{39C0DC99-72A6-414E-8620-F5FB52745444}" type="presParOf" srcId="{B5AA9632-E7E2-4414-8E74-E65C5BB93527}" destId="{85E55DE1-0F79-4B9F-A153-C8981CFC0C0A}" srcOrd="9" destOrd="0" presId="urn:microsoft.com/office/officeart/2005/8/layout/hierarchy4"/>
    <dgm:cxn modelId="{3F49540F-9E79-4F08-8B38-1688275F908E}" type="presParOf" srcId="{B5AA9632-E7E2-4414-8E74-E65C5BB93527}" destId="{F701F988-8CF8-42D9-84E4-5524A8881D42}" srcOrd="10" destOrd="0" presId="urn:microsoft.com/office/officeart/2005/8/layout/hierarchy4"/>
    <dgm:cxn modelId="{4F8E3BFF-6998-4CCE-BE81-443FFDC0316D}" type="presParOf" srcId="{F701F988-8CF8-42D9-84E4-5524A8881D42}" destId="{766BB0E3-F1F9-472B-84C9-F9D70E37ACFE}" srcOrd="0" destOrd="0" presId="urn:microsoft.com/office/officeart/2005/8/layout/hierarchy4"/>
    <dgm:cxn modelId="{26EB0828-0447-42C5-B802-EB8BCB3C7545}" type="presParOf" srcId="{F701F988-8CF8-42D9-84E4-5524A8881D42}" destId="{31FF12B8-9636-4BBD-83F5-0E4FBEAF9DE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Service Manager</a:t>
          </a:r>
        </a:p>
        <a:p>
          <a:r>
            <a:rPr lang="en-US" sz="2000" dirty="0"/>
            <a:t>Complex Families </a:t>
          </a:r>
        </a:p>
        <a:p>
          <a:r>
            <a:rPr lang="en-US" sz="2000" dirty="0"/>
            <a:t>(Vacant until September 2023)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D597413E-AFA4-484E-B6BE-1C1EC026D3A1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/>
            <a:t>Team Manager</a:t>
          </a:r>
        </a:p>
        <a:p>
          <a:r>
            <a:rPr lang="en-US" sz="1600" dirty="0"/>
            <a:t>Sherifa Hinds</a:t>
          </a:r>
        </a:p>
      </dgm:t>
    </dgm:pt>
    <dgm:pt modelId="{4866EAAC-7797-441E-A6A1-754DE934CDE6}" type="parTrans" cxnId="{32505847-3181-48EE-B5E4-655525CCA747}">
      <dgm:prSet/>
      <dgm:spPr/>
      <dgm:t>
        <a:bodyPr/>
        <a:lstStyle/>
        <a:p>
          <a:endParaRPr lang="en-US"/>
        </a:p>
      </dgm:t>
    </dgm:pt>
    <dgm:pt modelId="{34DAD3EF-6F3B-407D-A7E5-6C02931869D6}" type="sibTrans" cxnId="{32505847-3181-48EE-B5E4-655525CCA747}">
      <dgm:prSet/>
      <dgm:spPr/>
      <dgm:t>
        <a:bodyPr/>
        <a:lstStyle/>
        <a:p>
          <a:endParaRPr lang="en-US"/>
        </a:p>
      </dgm:t>
    </dgm:pt>
    <dgm:pt modelId="{A3917205-CE8C-4722-8441-E34460ED2353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/>
            <a:t>Team Manger </a:t>
          </a:r>
        </a:p>
        <a:p>
          <a:r>
            <a:rPr lang="en-US" sz="1600" dirty="0"/>
            <a:t>Teri Digby</a:t>
          </a:r>
        </a:p>
      </dgm:t>
    </dgm:pt>
    <dgm:pt modelId="{63DEB016-E8C3-48FB-9C77-550CB72B2BE7}" type="parTrans" cxnId="{5E5622DD-181A-45E5-8781-133E19340B9E}">
      <dgm:prSet/>
      <dgm:spPr/>
      <dgm:t>
        <a:bodyPr/>
        <a:lstStyle/>
        <a:p>
          <a:endParaRPr lang="en-US"/>
        </a:p>
      </dgm:t>
    </dgm:pt>
    <dgm:pt modelId="{695FB3E6-A8C7-4DF6-BAD6-69ACE29EC668}" type="sibTrans" cxnId="{5E5622DD-181A-45E5-8781-133E19340B9E}">
      <dgm:prSet/>
      <dgm:spPr/>
      <dgm:t>
        <a:bodyPr/>
        <a:lstStyle/>
        <a:p>
          <a:endParaRPr lang="en-US"/>
        </a:p>
      </dgm:t>
    </dgm:pt>
    <dgm:pt modelId="{80BCD719-D538-43A6-A968-5FBD2CE40FC9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Michael King</a:t>
          </a:r>
        </a:p>
      </dgm:t>
    </dgm:pt>
    <dgm:pt modelId="{19A08B6A-5D08-4951-B630-CDB58D284E3A}" type="parTrans" cxnId="{91348D74-273A-4221-9ADC-3DCFDE432D3A}">
      <dgm:prSet/>
      <dgm:spPr/>
      <dgm:t>
        <a:bodyPr/>
        <a:lstStyle/>
        <a:p>
          <a:endParaRPr lang="en-US"/>
        </a:p>
      </dgm:t>
    </dgm:pt>
    <dgm:pt modelId="{F8002969-8413-4A74-8A14-7E2F7F1B7C0F}" type="sibTrans" cxnId="{91348D74-273A-4221-9ADC-3DCFDE432D3A}">
      <dgm:prSet/>
      <dgm:spPr/>
      <dgm:t>
        <a:bodyPr/>
        <a:lstStyle/>
        <a:p>
          <a:endParaRPr lang="en-US"/>
        </a:p>
      </dgm:t>
    </dgm:pt>
    <dgm:pt modelId="{447B7FE6-B5C3-4FE4-8F6E-9F729C6CCC70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Louanne Smith</a:t>
          </a:r>
        </a:p>
      </dgm:t>
    </dgm:pt>
    <dgm:pt modelId="{08975164-4795-4F3D-8CA3-D79DA23DE78C}" type="parTrans" cxnId="{4C86D9EA-0286-489A-9AAB-F3C48FB5274B}">
      <dgm:prSet/>
      <dgm:spPr/>
      <dgm:t>
        <a:bodyPr/>
        <a:lstStyle/>
        <a:p>
          <a:endParaRPr lang="en-US"/>
        </a:p>
      </dgm:t>
    </dgm:pt>
    <dgm:pt modelId="{12E90492-20B6-43EF-9141-637FD870BC67}" type="sibTrans" cxnId="{4C86D9EA-0286-489A-9AAB-F3C48FB5274B}">
      <dgm:prSet/>
      <dgm:spPr/>
      <dgm:t>
        <a:bodyPr/>
        <a:lstStyle/>
        <a:p>
          <a:endParaRPr lang="en-US"/>
        </a:p>
      </dgm:t>
    </dgm:pt>
    <dgm:pt modelId="{C4FC2B98-3ED3-4396-A513-6D2B37E384B4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vacant</a:t>
          </a:r>
        </a:p>
      </dgm:t>
    </dgm:pt>
    <dgm:pt modelId="{50F40CC5-558D-4001-B9D1-9A343A308196}" type="parTrans" cxnId="{19D34E8F-6C9E-4A49-BFCC-8184710024D9}">
      <dgm:prSet/>
      <dgm:spPr/>
      <dgm:t>
        <a:bodyPr/>
        <a:lstStyle/>
        <a:p>
          <a:endParaRPr lang="en-US"/>
        </a:p>
      </dgm:t>
    </dgm:pt>
    <dgm:pt modelId="{681C53C1-9C42-4D7E-A9BF-5726A5449078}" type="sibTrans" cxnId="{19D34E8F-6C9E-4A49-BFCC-8184710024D9}">
      <dgm:prSet/>
      <dgm:spPr/>
      <dgm:t>
        <a:bodyPr/>
        <a:lstStyle/>
        <a:p>
          <a:endParaRPr lang="en-US"/>
        </a:p>
      </dgm:t>
    </dgm:pt>
    <dgm:pt modelId="{BD6F15CB-A330-4028-8893-990D747A2342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Troubled Families Employment Advisor</a:t>
          </a:r>
        </a:p>
        <a:p>
          <a:r>
            <a:rPr lang="en-US" dirty="0"/>
            <a:t>Clara Norbert –David </a:t>
          </a:r>
        </a:p>
      </dgm:t>
    </dgm:pt>
    <dgm:pt modelId="{952F6D61-7495-4206-82E4-D4A192FCD2D7}" type="parTrans" cxnId="{08C0270E-54BE-497F-B73D-B2362C3EE389}">
      <dgm:prSet/>
      <dgm:spPr/>
      <dgm:t>
        <a:bodyPr/>
        <a:lstStyle/>
        <a:p>
          <a:endParaRPr lang="en-US"/>
        </a:p>
      </dgm:t>
    </dgm:pt>
    <dgm:pt modelId="{2D73165C-06EA-494A-A3BA-0C1D7DCE6B69}" type="sibTrans" cxnId="{08C0270E-54BE-497F-B73D-B2362C3EE389}">
      <dgm:prSet/>
      <dgm:spPr/>
      <dgm:t>
        <a:bodyPr/>
        <a:lstStyle/>
        <a:p>
          <a:endParaRPr lang="en-US"/>
        </a:p>
      </dgm:t>
    </dgm:pt>
    <dgm:pt modelId="{3C800786-E4A9-4F0A-9981-3F8389784FAE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Anna O’Brien</a:t>
          </a:r>
        </a:p>
      </dgm:t>
    </dgm:pt>
    <dgm:pt modelId="{DE4EAB56-CD38-4574-A15E-8EB41E106E76}" type="parTrans" cxnId="{6A686F96-5380-43E8-947E-0FE6A79BEFDE}">
      <dgm:prSet/>
      <dgm:spPr/>
      <dgm:t>
        <a:bodyPr/>
        <a:lstStyle/>
        <a:p>
          <a:endParaRPr lang="en-US"/>
        </a:p>
      </dgm:t>
    </dgm:pt>
    <dgm:pt modelId="{2D37C1C9-4BA6-4B4D-A9DE-828588F55D3C}" type="sibTrans" cxnId="{6A686F96-5380-43E8-947E-0FE6A79BEFDE}">
      <dgm:prSet/>
      <dgm:spPr/>
      <dgm:t>
        <a:bodyPr/>
        <a:lstStyle/>
        <a:p>
          <a:endParaRPr lang="en-US"/>
        </a:p>
      </dgm:t>
    </dgm:pt>
    <dgm:pt modelId="{36D6143A-77BF-4C5D-987E-F8CDE7FC57CD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100" dirty="0"/>
            <a:t>Information Support Officer</a:t>
          </a:r>
        </a:p>
        <a:p>
          <a:r>
            <a:rPr lang="en-US" sz="1100" dirty="0"/>
            <a:t>vacant</a:t>
          </a:r>
        </a:p>
      </dgm:t>
    </dgm:pt>
    <dgm:pt modelId="{AD97AAAA-40EF-4963-AB94-2C3180F8BBAD}" type="parTrans" cxnId="{50189160-8FB4-4D92-9553-48E4D548D00D}">
      <dgm:prSet/>
      <dgm:spPr/>
      <dgm:t>
        <a:bodyPr/>
        <a:lstStyle/>
        <a:p>
          <a:endParaRPr lang="en-US"/>
        </a:p>
      </dgm:t>
    </dgm:pt>
    <dgm:pt modelId="{7946095F-61D0-481B-8499-46D25C3AE11A}" type="sibTrans" cxnId="{50189160-8FB4-4D92-9553-48E4D548D00D}">
      <dgm:prSet/>
      <dgm:spPr/>
      <dgm:t>
        <a:bodyPr/>
        <a:lstStyle/>
        <a:p>
          <a:endParaRPr lang="en-US"/>
        </a:p>
      </dgm:t>
    </dgm:pt>
    <dgm:pt modelId="{D20E6DAD-411F-4994-A1D3-D72AC880E306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H3 Early Help and Social Care Liaison </a:t>
          </a:r>
        </a:p>
        <a:p>
          <a:r>
            <a:rPr lang="en-US" dirty="0"/>
            <a:t>Paul Carroll</a:t>
          </a:r>
        </a:p>
      </dgm:t>
    </dgm:pt>
    <dgm:pt modelId="{F8C240A2-89AC-49F8-9E20-8309495980AE}" type="parTrans" cxnId="{E53E99CF-C9F9-424D-941E-BEA33DBDA0E7}">
      <dgm:prSet/>
      <dgm:spPr/>
      <dgm:t>
        <a:bodyPr/>
        <a:lstStyle/>
        <a:p>
          <a:endParaRPr lang="en-US"/>
        </a:p>
      </dgm:t>
    </dgm:pt>
    <dgm:pt modelId="{AAF04DBF-9DAD-4CB8-8005-C230AD822071}" type="sibTrans" cxnId="{E53E99CF-C9F9-424D-941E-BEA33DBDA0E7}">
      <dgm:prSet/>
      <dgm:spPr/>
      <dgm:t>
        <a:bodyPr/>
        <a:lstStyle/>
        <a:p>
          <a:endParaRPr lang="en-US"/>
        </a:p>
      </dgm:t>
    </dgm:pt>
    <dgm:pt modelId="{5F68A1A1-384E-4468-B77A-8B7D91EF8358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Jo Weston</a:t>
          </a:r>
        </a:p>
      </dgm:t>
    </dgm:pt>
    <dgm:pt modelId="{FEF4E6E6-BDA5-4F5D-9532-9074AF3B6FD1}" type="parTrans" cxnId="{3EAAA6DA-C201-405F-BF7C-42A54AF9228D}">
      <dgm:prSet/>
      <dgm:spPr/>
      <dgm:t>
        <a:bodyPr/>
        <a:lstStyle/>
        <a:p>
          <a:endParaRPr lang="en-US"/>
        </a:p>
      </dgm:t>
    </dgm:pt>
    <dgm:pt modelId="{C49D264F-CB3F-4922-8B3C-26F626EC71EF}" type="sibTrans" cxnId="{3EAAA6DA-C201-405F-BF7C-42A54AF9228D}">
      <dgm:prSet/>
      <dgm:spPr/>
      <dgm:t>
        <a:bodyPr/>
        <a:lstStyle/>
        <a:p>
          <a:endParaRPr lang="en-US"/>
        </a:p>
      </dgm:t>
    </dgm:pt>
    <dgm:pt modelId="{ACD1ADD5-7141-4DFA-9ED3-22D6C107B9BA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Juliet Whitfield</a:t>
          </a:r>
        </a:p>
      </dgm:t>
    </dgm:pt>
    <dgm:pt modelId="{09028643-1E15-4902-8FBD-E78271128D76}" type="sibTrans" cxnId="{59567BB6-1CEF-4387-A729-582CC6AF48BE}">
      <dgm:prSet/>
      <dgm:spPr/>
      <dgm:t>
        <a:bodyPr/>
        <a:lstStyle/>
        <a:p>
          <a:endParaRPr lang="en-US"/>
        </a:p>
      </dgm:t>
    </dgm:pt>
    <dgm:pt modelId="{B94F09EB-7449-4292-AC25-ABB5339C3C2F}" type="parTrans" cxnId="{59567BB6-1CEF-4387-A729-582CC6AF48BE}">
      <dgm:prSet/>
      <dgm:spPr/>
      <dgm:t>
        <a:bodyPr/>
        <a:lstStyle/>
        <a:p>
          <a:endParaRPr lang="en-US"/>
        </a:p>
      </dgm:t>
    </dgm:pt>
    <dgm:pt modelId="{C1578AB9-D31A-40C0-9FAA-ABCD04D6D916}">
      <dgm:prSet custT="1"/>
      <dgm:spPr>
        <a:solidFill>
          <a:srgbClr val="FFC000"/>
        </a:solidFill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Family Worker</a:t>
          </a:r>
        </a:p>
        <a:p>
          <a:r>
            <a:rPr lang="en-US" sz="1200" dirty="0">
              <a:solidFill>
                <a:schemeClr val="tx1"/>
              </a:solidFill>
            </a:rPr>
            <a:t>Monica Sanna</a:t>
          </a:r>
        </a:p>
      </dgm:t>
    </dgm:pt>
    <dgm:pt modelId="{95793DA9-858F-45DD-9C55-E3926DB1BA76}" type="parTrans" cxnId="{3DF5210B-D817-4712-9CA1-7F19AF1C5024}">
      <dgm:prSet/>
      <dgm:spPr/>
      <dgm:t>
        <a:bodyPr/>
        <a:lstStyle/>
        <a:p>
          <a:endParaRPr lang="en-US"/>
        </a:p>
      </dgm:t>
    </dgm:pt>
    <dgm:pt modelId="{BA85DEA6-8BFB-414F-88C3-D17AAE0B8E84}" type="sibTrans" cxnId="{3DF5210B-D817-4712-9CA1-7F19AF1C5024}">
      <dgm:prSet/>
      <dgm:spPr/>
      <dgm:t>
        <a:bodyPr/>
        <a:lstStyle/>
        <a:p>
          <a:endParaRPr lang="en-US"/>
        </a:p>
      </dgm:t>
    </dgm:pt>
    <dgm:pt modelId="{9240D5A2-FA47-4FB9-8733-7C5BB4FC466F}">
      <dgm:prSet custT="1"/>
      <dgm:spPr>
        <a:solidFill>
          <a:srgbClr val="FFCC00"/>
        </a:solidFill>
      </dgm:spPr>
      <dgm:t>
        <a:bodyPr/>
        <a:lstStyle/>
        <a:p>
          <a:r>
            <a:rPr lang="en-GB" sz="1200" dirty="0">
              <a:solidFill>
                <a:schemeClr val="tx1"/>
              </a:solidFill>
            </a:rPr>
            <a:t>Family Worker</a:t>
          </a:r>
        </a:p>
        <a:p>
          <a:endParaRPr lang="en-GB" sz="1200" dirty="0">
            <a:solidFill>
              <a:schemeClr val="tx1"/>
            </a:solidFill>
          </a:endParaRPr>
        </a:p>
        <a:p>
          <a:r>
            <a:rPr lang="en-GB" sz="1200" dirty="0">
              <a:solidFill>
                <a:schemeClr val="tx1"/>
              </a:solidFill>
            </a:rPr>
            <a:t>Antoine French</a:t>
          </a:r>
        </a:p>
      </dgm:t>
    </dgm:pt>
    <dgm:pt modelId="{40521D15-1ADC-4416-A532-4F96727D8135}" type="parTrans" cxnId="{29BF81BB-8B32-4460-9D5B-15EE940679FB}">
      <dgm:prSet/>
      <dgm:spPr/>
      <dgm:t>
        <a:bodyPr/>
        <a:lstStyle/>
        <a:p>
          <a:endParaRPr lang="en-GB"/>
        </a:p>
      </dgm:t>
    </dgm:pt>
    <dgm:pt modelId="{3AAB8D75-AE27-4D02-9127-7AA3A1B5C049}" type="sibTrans" cxnId="{29BF81BB-8B32-4460-9D5B-15EE940679FB}">
      <dgm:prSet/>
      <dgm:spPr/>
      <dgm:t>
        <a:bodyPr/>
        <a:lstStyle/>
        <a:p>
          <a:endParaRPr lang="en-GB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>
        <dgm:presLayoutVars>
          <dgm:chPref val="3"/>
        </dgm:presLayoutVars>
      </dgm:prSet>
      <dgm:spPr/>
    </dgm:pt>
    <dgm:pt modelId="{5902A122-744A-48B9-A290-205BA38D4A5A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FF2B2A79-5D1F-4539-8FA7-455D2A8398DF}" type="pres">
      <dgm:prSet presAssocID="{D597413E-AFA4-484E-B6BE-1C1EC026D3A1}" presName="vertTwo" presStyleCnt="0"/>
      <dgm:spPr/>
    </dgm:pt>
    <dgm:pt modelId="{222DC223-E911-404E-9ACE-924D009BA04D}" type="pres">
      <dgm:prSet presAssocID="{D597413E-AFA4-484E-B6BE-1C1EC026D3A1}" presName="txTwo" presStyleLbl="node2" presStyleIdx="0" presStyleCnt="5">
        <dgm:presLayoutVars>
          <dgm:chPref val="3"/>
        </dgm:presLayoutVars>
      </dgm:prSet>
      <dgm:spPr/>
    </dgm:pt>
    <dgm:pt modelId="{0AE861EC-864B-472E-B983-2944304782D2}" type="pres">
      <dgm:prSet presAssocID="{D597413E-AFA4-484E-B6BE-1C1EC026D3A1}" presName="parTransTwo" presStyleCnt="0"/>
      <dgm:spPr/>
    </dgm:pt>
    <dgm:pt modelId="{60DD5D5E-96D7-4B9A-9E57-79F1BD82229E}" type="pres">
      <dgm:prSet presAssocID="{D597413E-AFA4-484E-B6BE-1C1EC026D3A1}" presName="horzTwo" presStyleCnt="0"/>
      <dgm:spPr/>
    </dgm:pt>
    <dgm:pt modelId="{09434B5D-F26B-46E9-851D-728B0FA33396}" type="pres">
      <dgm:prSet presAssocID="{80BCD719-D538-43A6-A968-5FBD2CE40FC9}" presName="vertThree" presStyleCnt="0"/>
      <dgm:spPr/>
    </dgm:pt>
    <dgm:pt modelId="{9C50C10C-0308-4E83-A9F7-524E59A05EB8}" type="pres">
      <dgm:prSet presAssocID="{80BCD719-D538-43A6-A968-5FBD2CE40FC9}" presName="txThree" presStyleLbl="node3" presStyleIdx="0" presStyleCnt="8">
        <dgm:presLayoutVars>
          <dgm:chPref val="3"/>
        </dgm:presLayoutVars>
      </dgm:prSet>
      <dgm:spPr/>
    </dgm:pt>
    <dgm:pt modelId="{137539F8-86A5-45D5-BD43-65C42CDE8406}" type="pres">
      <dgm:prSet presAssocID="{80BCD719-D538-43A6-A968-5FBD2CE40FC9}" presName="horzThree" presStyleCnt="0"/>
      <dgm:spPr/>
    </dgm:pt>
    <dgm:pt modelId="{E05521DF-0AC5-49C1-9173-9A7D7CAEDB32}" type="pres">
      <dgm:prSet presAssocID="{F8002969-8413-4A74-8A14-7E2F7F1B7C0F}" presName="sibSpaceThree" presStyleCnt="0"/>
      <dgm:spPr/>
    </dgm:pt>
    <dgm:pt modelId="{9D8C21A5-CA9E-4074-A4AD-E9D9BD35A742}" type="pres">
      <dgm:prSet presAssocID="{447B7FE6-B5C3-4FE4-8F6E-9F729C6CCC70}" presName="vertThree" presStyleCnt="0"/>
      <dgm:spPr/>
    </dgm:pt>
    <dgm:pt modelId="{8358A7FE-FFFC-4751-8B8A-216B8B36AA23}" type="pres">
      <dgm:prSet presAssocID="{447B7FE6-B5C3-4FE4-8F6E-9F729C6CCC70}" presName="txThree" presStyleLbl="node3" presStyleIdx="1" presStyleCnt="8">
        <dgm:presLayoutVars>
          <dgm:chPref val="3"/>
        </dgm:presLayoutVars>
      </dgm:prSet>
      <dgm:spPr/>
    </dgm:pt>
    <dgm:pt modelId="{7A197977-74E8-4612-808F-096D29323F15}" type="pres">
      <dgm:prSet presAssocID="{447B7FE6-B5C3-4FE4-8F6E-9F729C6CCC70}" presName="horzThree" presStyleCnt="0"/>
      <dgm:spPr/>
    </dgm:pt>
    <dgm:pt modelId="{C1718BC3-F516-4487-846F-9D460A9BF58C}" type="pres">
      <dgm:prSet presAssocID="{12E90492-20B6-43EF-9141-637FD870BC67}" presName="sibSpaceThree" presStyleCnt="0"/>
      <dgm:spPr/>
    </dgm:pt>
    <dgm:pt modelId="{5F8DF98B-C184-4DF6-9CDE-98EE3DC566BE}" type="pres">
      <dgm:prSet presAssocID="{C4FC2B98-3ED3-4396-A513-6D2B37E384B4}" presName="vertThree" presStyleCnt="0"/>
      <dgm:spPr/>
    </dgm:pt>
    <dgm:pt modelId="{F4905629-CE91-4619-A6AB-F078A655400C}" type="pres">
      <dgm:prSet presAssocID="{C4FC2B98-3ED3-4396-A513-6D2B37E384B4}" presName="txThree" presStyleLbl="node3" presStyleIdx="2" presStyleCnt="8">
        <dgm:presLayoutVars>
          <dgm:chPref val="3"/>
        </dgm:presLayoutVars>
      </dgm:prSet>
      <dgm:spPr/>
    </dgm:pt>
    <dgm:pt modelId="{CC821DDD-B3DB-4C00-9040-E31F77F23EB0}" type="pres">
      <dgm:prSet presAssocID="{C4FC2B98-3ED3-4396-A513-6D2B37E384B4}" presName="horzThree" presStyleCnt="0"/>
      <dgm:spPr/>
    </dgm:pt>
    <dgm:pt modelId="{C73073C7-AA10-4AB8-9696-C30188E1E585}" type="pres">
      <dgm:prSet presAssocID="{681C53C1-9C42-4D7E-A9BF-5726A5449078}" presName="sibSpaceThree" presStyleCnt="0"/>
      <dgm:spPr/>
    </dgm:pt>
    <dgm:pt modelId="{160BBB7E-E73E-4BE7-ADF9-72CC4C142D1D}" type="pres">
      <dgm:prSet presAssocID="{3C800786-E4A9-4F0A-9981-3F8389784FAE}" presName="vertThree" presStyleCnt="0"/>
      <dgm:spPr/>
    </dgm:pt>
    <dgm:pt modelId="{8085D2B6-A8DB-45D7-9F7A-F83856A09D80}" type="pres">
      <dgm:prSet presAssocID="{3C800786-E4A9-4F0A-9981-3F8389784FAE}" presName="txThree" presStyleLbl="node3" presStyleIdx="3" presStyleCnt="8">
        <dgm:presLayoutVars>
          <dgm:chPref val="3"/>
        </dgm:presLayoutVars>
      </dgm:prSet>
      <dgm:spPr/>
    </dgm:pt>
    <dgm:pt modelId="{854F3277-C41B-44C0-81B5-00CEEB540E8D}" type="pres">
      <dgm:prSet presAssocID="{3C800786-E4A9-4F0A-9981-3F8389784FAE}" presName="horzThree" presStyleCnt="0"/>
      <dgm:spPr/>
    </dgm:pt>
    <dgm:pt modelId="{41FB8CAE-436E-48D9-9928-E5C40DDE75D5}" type="pres">
      <dgm:prSet presAssocID="{34DAD3EF-6F3B-407D-A7E5-6C02931869D6}" presName="sibSpaceTwo" presStyleCnt="0"/>
      <dgm:spPr/>
    </dgm:pt>
    <dgm:pt modelId="{D4539B75-6043-4BE4-8A84-A1FB34D66EC2}" type="pres">
      <dgm:prSet presAssocID="{A3917205-CE8C-4722-8441-E34460ED2353}" presName="vertTwo" presStyleCnt="0"/>
      <dgm:spPr/>
    </dgm:pt>
    <dgm:pt modelId="{3921DE12-E3D2-4128-A3C6-1E920752C256}" type="pres">
      <dgm:prSet presAssocID="{A3917205-CE8C-4722-8441-E34460ED2353}" presName="txTwo" presStyleLbl="node2" presStyleIdx="1" presStyleCnt="5">
        <dgm:presLayoutVars>
          <dgm:chPref val="3"/>
        </dgm:presLayoutVars>
      </dgm:prSet>
      <dgm:spPr/>
    </dgm:pt>
    <dgm:pt modelId="{D8D95599-7281-4E19-8C19-4300086F7F4E}" type="pres">
      <dgm:prSet presAssocID="{A3917205-CE8C-4722-8441-E34460ED2353}" presName="parTransTwo" presStyleCnt="0"/>
      <dgm:spPr/>
    </dgm:pt>
    <dgm:pt modelId="{F5B41220-5D70-4AFB-8975-02137D7B07FA}" type="pres">
      <dgm:prSet presAssocID="{A3917205-CE8C-4722-8441-E34460ED2353}" presName="horzTwo" presStyleCnt="0"/>
      <dgm:spPr/>
    </dgm:pt>
    <dgm:pt modelId="{A0238ECA-E147-435E-9F57-52FFC7F5C887}" type="pres">
      <dgm:prSet presAssocID="{5F68A1A1-384E-4468-B77A-8B7D91EF8358}" presName="vertThree" presStyleCnt="0"/>
      <dgm:spPr/>
    </dgm:pt>
    <dgm:pt modelId="{C912CFA9-1ACE-41E7-B08A-EE3D4DF71422}" type="pres">
      <dgm:prSet presAssocID="{5F68A1A1-384E-4468-B77A-8B7D91EF8358}" presName="txThree" presStyleLbl="node3" presStyleIdx="4" presStyleCnt="8">
        <dgm:presLayoutVars>
          <dgm:chPref val="3"/>
        </dgm:presLayoutVars>
      </dgm:prSet>
      <dgm:spPr/>
    </dgm:pt>
    <dgm:pt modelId="{F94E8200-581B-45E0-81A0-F1AC26E2072E}" type="pres">
      <dgm:prSet presAssocID="{5F68A1A1-384E-4468-B77A-8B7D91EF8358}" presName="horzThree" presStyleCnt="0"/>
      <dgm:spPr/>
    </dgm:pt>
    <dgm:pt modelId="{1AB63236-A830-4225-8995-0E744C70279F}" type="pres">
      <dgm:prSet presAssocID="{C49D264F-CB3F-4922-8B3C-26F626EC71EF}" presName="sibSpaceThree" presStyleCnt="0"/>
      <dgm:spPr/>
    </dgm:pt>
    <dgm:pt modelId="{24AD8D35-6BA3-4ADD-9133-A273A11BD31E}" type="pres">
      <dgm:prSet presAssocID="{ACD1ADD5-7141-4DFA-9ED3-22D6C107B9BA}" presName="vertThree" presStyleCnt="0"/>
      <dgm:spPr/>
    </dgm:pt>
    <dgm:pt modelId="{13A55244-AE70-40EF-B223-E489B5612610}" type="pres">
      <dgm:prSet presAssocID="{ACD1ADD5-7141-4DFA-9ED3-22D6C107B9BA}" presName="txThree" presStyleLbl="node3" presStyleIdx="5" presStyleCnt="8">
        <dgm:presLayoutVars>
          <dgm:chPref val="3"/>
        </dgm:presLayoutVars>
      </dgm:prSet>
      <dgm:spPr/>
    </dgm:pt>
    <dgm:pt modelId="{D5A58238-827A-44E8-8C5D-993A38FC4023}" type="pres">
      <dgm:prSet presAssocID="{ACD1ADD5-7141-4DFA-9ED3-22D6C107B9BA}" presName="horzThree" presStyleCnt="0"/>
      <dgm:spPr/>
    </dgm:pt>
    <dgm:pt modelId="{09C10C07-3536-48D0-9A0C-1CBCA5AC04E9}" type="pres">
      <dgm:prSet presAssocID="{09028643-1E15-4902-8FBD-E78271128D76}" presName="sibSpaceThree" presStyleCnt="0"/>
      <dgm:spPr/>
    </dgm:pt>
    <dgm:pt modelId="{F0623A3C-40FE-4612-976A-3EE080751C58}" type="pres">
      <dgm:prSet presAssocID="{C1578AB9-D31A-40C0-9FAA-ABCD04D6D916}" presName="vertThree" presStyleCnt="0"/>
      <dgm:spPr/>
    </dgm:pt>
    <dgm:pt modelId="{D08F2FB5-5080-4641-831B-93AF1D363811}" type="pres">
      <dgm:prSet presAssocID="{C1578AB9-D31A-40C0-9FAA-ABCD04D6D916}" presName="txThree" presStyleLbl="node3" presStyleIdx="6" presStyleCnt="8">
        <dgm:presLayoutVars>
          <dgm:chPref val="3"/>
        </dgm:presLayoutVars>
      </dgm:prSet>
      <dgm:spPr/>
    </dgm:pt>
    <dgm:pt modelId="{D1AE3B91-99F9-4BEE-A0A5-D7B2C9F8D060}" type="pres">
      <dgm:prSet presAssocID="{C1578AB9-D31A-40C0-9FAA-ABCD04D6D916}" presName="horzThree" presStyleCnt="0"/>
      <dgm:spPr/>
    </dgm:pt>
    <dgm:pt modelId="{35A7A12F-4B70-4926-ACB1-37ACBB859695}" type="pres">
      <dgm:prSet presAssocID="{BA85DEA6-8BFB-414F-88C3-D17AAE0B8E84}" presName="sibSpaceThree" presStyleCnt="0"/>
      <dgm:spPr/>
    </dgm:pt>
    <dgm:pt modelId="{2C42B66F-CC04-4F09-9CD2-8A7B7BAADE63}" type="pres">
      <dgm:prSet presAssocID="{9240D5A2-FA47-4FB9-8733-7C5BB4FC466F}" presName="vertThree" presStyleCnt="0"/>
      <dgm:spPr/>
    </dgm:pt>
    <dgm:pt modelId="{C6742A83-369E-4AFB-884E-AFB1A5D8AAA1}" type="pres">
      <dgm:prSet presAssocID="{9240D5A2-FA47-4FB9-8733-7C5BB4FC466F}" presName="txThree" presStyleLbl="node3" presStyleIdx="7" presStyleCnt="8">
        <dgm:presLayoutVars>
          <dgm:chPref val="3"/>
        </dgm:presLayoutVars>
      </dgm:prSet>
      <dgm:spPr/>
    </dgm:pt>
    <dgm:pt modelId="{8CBF85D9-4FF0-40C5-8FA3-65CD4C6B7135}" type="pres">
      <dgm:prSet presAssocID="{9240D5A2-FA47-4FB9-8733-7C5BB4FC466F}" presName="horzThree" presStyleCnt="0"/>
      <dgm:spPr/>
    </dgm:pt>
    <dgm:pt modelId="{6FD98E7F-784E-4B1B-A502-412378D63929}" type="pres">
      <dgm:prSet presAssocID="{695FB3E6-A8C7-4DF6-BAD6-69ACE29EC668}" presName="sibSpaceTwo" presStyleCnt="0"/>
      <dgm:spPr/>
    </dgm:pt>
    <dgm:pt modelId="{457B4769-444F-46DC-BADA-009DA65E36BE}" type="pres">
      <dgm:prSet presAssocID="{BD6F15CB-A330-4028-8893-990D747A2342}" presName="vertTwo" presStyleCnt="0"/>
      <dgm:spPr/>
    </dgm:pt>
    <dgm:pt modelId="{3BF132F1-DC5F-4058-AFBD-8AD887B8E694}" type="pres">
      <dgm:prSet presAssocID="{BD6F15CB-A330-4028-8893-990D747A2342}" presName="txTwo" presStyleLbl="node2" presStyleIdx="2" presStyleCnt="5" custLinFactNeighborX="3003" custLinFactNeighborY="-568">
        <dgm:presLayoutVars>
          <dgm:chPref val="3"/>
        </dgm:presLayoutVars>
      </dgm:prSet>
      <dgm:spPr/>
    </dgm:pt>
    <dgm:pt modelId="{8560A5BA-E940-455D-8CC6-50577D32C295}" type="pres">
      <dgm:prSet presAssocID="{BD6F15CB-A330-4028-8893-990D747A2342}" presName="horzTwo" presStyleCnt="0"/>
      <dgm:spPr/>
    </dgm:pt>
    <dgm:pt modelId="{70F6DC4B-B068-460A-B7B2-639A570327E2}" type="pres">
      <dgm:prSet presAssocID="{2D73165C-06EA-494A-A3BA-0C1D7DCE6B69}" presName="sibSpaceTwo" presStyleCnt="0"/>
      <dgm:spPr/>
    </dgm:pt>
    <dgm:pt modelId="{528E3836-23D0-4CBE-BBC8-7607F093EBBF}" type="pres">
      <dgm:prSet presAssocID="{36D6143A-77BF-4C5D-987E-F8CDE7FC57CD}" presName="vertTwo" presStyleCnt="0"/>
      <dgm:spPr/>
    </dgm:pt>
    <dgm:pt modelId="{56A8B71C-A803-4BA2-971C-CC088938909C}" type="pres">
      <dgm:prSet presAssocID="{36D6143A-77BF-4C5D-987E-F8CDE7FC57CD}" presName="txTwo" presStyleLbl="node2" presStyleIdx="3" presStyleCnt="5">
        <dgm:presLayoutVars>
          <dgm:chPref val="3"/>
        </dgm:presLayoutVars>
      </dgm:prSet>
      <dgm:spPr/>
    </dgm:pt>
    <dgm:pt modelId="{0D5F5852-0BDF-409C-A62A-6D9B45A26BB7}" type="pres">
      <dgm:prSet presAssocID="{36D6143A-77BF-4C5D-987E-F8CDE7FC57CD}" presName="horzTwo" presStyleCnt="0"/>
      <dgm:spPr/>
    </dgm:pt>
    <dgm:pt modelId="{06154E66-F404-4573-AE19-25EE0AFF23E2}" type="pres">
      <dgm:prSet presAssocID="{7946095F-61D0-481B-8499-46D25C3AE11A}" presName="sibSpaceTwo" presStyleCnt="0"/>
      <dgm:spPr/>
    </dgm:pt>
    <dgm:pt modelId="{E7CE7A53-945D-4743-806D-306E8B53F3C3}" type="pres">
      <dgm:prSet presAssocID="{D20E6DAD-411F-4994-A1D3-D72AC880E306}" presName="vertTwo" presStyleCnt="0"/>
      <dgm:spPr/>
    </dgm:pt>
    <dgm:pt modelId="{3C58F468-595E-4A7A-A0FC-15BFCD8DE0D0}" type="pres">
      <dgm:prSet presAssocID="{D20E6DAD-411F-4994-A1D3-D72AC880E306}" presName="txTwo" presStyleLbl="node2" presStyleIdx="4" presStyleCnt="5">
        <dgm:presLayoutVars>
          <dgm:chPref val="3"/>
        </dgm:presLayoutVars>
      </dgm:prSet>
      <dgm:spPr/>
    </dgm:pt>
    <dgm:pt modelId="{E0CB3514-D96C-410F-8A23-F1513DB224B2}" type="pres">
      <dgm:prSet presAssocID="{D20E6DAD-411F-4994-A1D3-D72AC880E306}" presName="horzTwo" presStyleCnt="0"/>
      <dgm:spPr/>
    </dgm:pt>
  </dgm:ptLst>
  <dgm:cxnLst>
    <dgm:cxn modelId="{54BD2C08-11F0-45DD-ADA1-A3D455C371E4}" type="presOf" srcId="{9240D5A2-FA47-4FB9-8733-7C5BB4FC466F}" destId="{C6742A83-369E-4AFB-884E-AFB1A5D8AAA1}" srcOrd="0" destOrd="0" presId="urn:microsoft.com/office/officeart/2005/8/layout/hierarchy4"/>
    <dgm:cxn modelId="{D99AAB08-0485-4175-9CD0-6AA4D5DAFE9A}" type="presOf" srcId="{A3917205-CE8C-4722-8441-E34460ED2353}" destId="{3921DE12-E3D2-4128-A3C6-1E920752C256}" srcOrd="0" destOrd="0" presId="urn:microsoft.com/office/officeart/2005/8/layout/hierarchy4"/>
    <dgm:cxn modelId="{3DF5210B-D817-4712-9CA1-7F19AF1C5024}" srcId="{A3917205-CE8C-4722-8441-E34460ED2353}" destId="{C1578AB9-D31A-40C0-9FAA-ABCD04D6D916}" srcOrd="2" destOrd="0" parTransId="{95793DA9-858F-45DD-9C55-E3926DB1BA76}" sibTransId="{BA85DEA6-8BFB-414F-88C3-D17AAE0B8E84}"/>
    <dgm:cxn modelId="{08C0270E-54BE-497F-B73D-B2362C3EE389}" srcId="{9939A4B9-46DB-4004-AFC9-7167D40F74AA}" destId="{BD6F15CB-A330-4028-8893-990D747A2342}" srcOrd="2" destOrd="0" parTransId="{952F6D61-7495-4206-82E4-D4A192FCD2D7}" sibTransId="{2D73165C-06EA-494A-A3BA-0C1D7DCE6B69}"/>
    <dgm:cxn modelId="{EDD1DD19-C654-4EBB-AF54-CB8A92264FDF}" type="presOf" srcId="{D20E6DAD-411F-4994-A1D3-D72AC880E306}" destId="{3C58F468-595E-4A7A-A0FC-15BFCD8DE0D0}" srcOrd="0" destOrd="0" presId="urn:microsoft.com/office/officeart/2005/8/layout/hierarchy4"/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2C397D40-E9F3-44AB-84E0-C822DE166DD9}" type="presOf" srcId="{ACD1ADD5-7141-4DFA-9ED3-22D6C107B9BA}" destId="{13A55244-AE70-40EF-B223-E489B5612610}" srcOrd="0" destOrd="0" presId="urn:microsoft.com/office/officeart/2005/8/layout/hierarchy4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50189160-8FB4-4D92-9553-48E4D548D00D}" srcId="{9939A4B9-46DB-4004-AFC9-7167D40F74AA}" destId="{36D6143A-77BF-4C5D-987E-F8CDE7FC57CD}" srcOrd="3" destOrd="0" parTransId="{AD97AAAA-40EF-4963-AB94-2C3180F8BBAD}" sibTransId="{7946095F-61D0-481B-8499-46D25C3AE11A}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32505847-3181-48EE-B5E4-655525CCA747}" srcId="{9939A4B9-46DB-4004-AFC9-7167D40F74AA}" destId="{D597413E-AFA4-484E-B6BE-1C1EC026D3A1}" srcOrd="0" destOrd="0" parTransId="{4866EAAC-7797-441E-A6A1-754DE934CDE6}" sibTransId="{34DAD3EF-6F3B-407D-A7E5-6C02931869D6}"/>
    <dgm:cxn modelId="{48A37373-EA06-41A1-BEDF-F0D12A66BD0A}" type="presOf" srcId="{BD6F15CB-A330-4028-8893-990D747A2342}" destId="{3BF132F1-DC5F-4058-AFBD-8AD887B8E694}" srcOrd="0" destOrd="0" presId="urn:microsoft.com/office/officeart/2005/8/layout/hierarchy4"/>
    <dgm:cxn modelId="{91348D74-273A-4221-9ADC-3DCFDE432D3A}" srcId="{D597413E-AFA4-484E-B6BE-1C1EC026D3A1}" destId="{80BCD719-D538-43A6-A968-5FBD2CE40FC9}" srcOrd="0" destOrd="0" parTransId="{19A08B6A-5D08-4951-B630-CDB58D284E3A}" sibTransId="{F8002969-8413-4A74-8A14-7E2F7F1B7C0F}"/>
    <dgm:cxn modelId="{738B6877-25E8-4BEF-984F-952BEE68EE10}" type="presOf" srcId="{3C800786-E4A9-4F0A-9981-3F8389784FAE}" destId="{8085D2B6-A8DB-45D7-9F7A-F83856A09D80}" srcOrd="0" destOrd="0" presId="urn:microsoft.com/office/officeart/2005/8/layout/hierarchy4"/>
    <dgm:cxn modelId="{1D8AE17A-9200-4670-A0C3-F8B0CCD4AFBA}" type="presOf" srcId="{36D6143A-77BF-4C5D-987E-F8CDE7FC57CD}" destId="{56A8B71C-A803-4BA2-971C-CC088938909C}" srcOrd="0" destOrd="0" presId="urn:microsoft.com/office/officeart/2005/8/layout/hierarchy4"/>
    <dgm:cxn modelId="{19D34E8F-6C9E-4A49-BFCC-8184710024D9}" srcId="{D597413E-AFA4-484E-B6BE-1C1EC026D3A1}" destId="{C4FC2B98-3ED3-4396-A513-6D2B37E384B4}" srcOrd="2" destOrd="0" parTransId="{50F40CC5-558D-4001-B9D1-9A343A308196}" sibTransId="{681C53C1-9C42-4D7E-A9BF-5726A5449078}"/>
    <dgm:cxn modelId="{EE3AFD8F-C151-4B61-84C7-FEF55AD88577}" type="presOf" srcId="{80BCD719-D538-43A6-A968-5FBD2CE40FC9}" destId="{9C50C10C-0308-4E83-A9F7-524E59A05EB8}" srcOrd="0" destOrd="0" presId="urn:microsoft.com/office/officeart/2005/8/layout/hierarchy4"/>
    <dgm:cxn modelId="{AB99B191-1596-486D-800F-1A2BCD882ABF}" type="presOf" srcId="{C1578AB9-D31A-40C0-9FAA-ABCD04D6D916}" destId="{D08F2FB5-5080-4641-831B-93AF1D363811}" srcOrd="0" destOrd="0" presId="urn:microsoft.com/office/officeart/2005/8/layout/hierarchy4"/>
    <dgm:cxn modelId="{D9E27992-35DA-4D92-9BEC-9675EC9C4C96}" type="presOf" srcId="{447B7FE6-B5C3-4FE4-8F6E-9F729C6CCC70}" destId="{8358A7FE-FFFC-4751-8B8A-216B8B36AA23}" srcOrd="0" destOrd="0" presId="urn:microsoft.com/office/officeart/2005/8/layout/hierarchy4"/>
    <dgm:cxn modelId="{6A686F96-5380-43E8-947E-0FE6A79BEFDE}" srcId="{D597413E-AFA4-484E-B6BE-1C1EC026D3A1}" destId="{3C800786-E4A9-4F0A-9981-3F8389784FAE}" srcOrd="3" destOrd="0" parTransId="{DE4EAB56-CD38-4574-A15E-8EB41E106E76}" sibTransId="{2D37C1C9-4BA6-4B4D-A9DE-828588F55D3C}"/>
    <dgm:cxn modelId="{59567BB6-1CEF-4387-A729-582CC6AF48BE}" srcId="{A3917205-CE8C-4722-8441-E34460ED2353}" destId="{ACD1ADD5-7141-4DFA-9ED3-22D6C107B9BA}" srcOrd="1" destOrd="0" parTransId="{B94F09EB-7449-4292-AC25-ABB5339C3C2F}" sibTransId="{09028643-1E15-4902-8FBD-E78271128D76}"/>
    <dgm:cxn modelId="{9F996AB7-D281-48E4-9F0D-2217C1E28B17}" type="presOf" srcId="{5F68A1A1-384E-4468-B77A-8B7D91EF8358}" destId="{C912CFA9-1ACE-41E7-B08A-EE3D4DF71422}" srcOrd="0" destOrd="0" presId="urn:microsoft.com/office/officeart/2005/8/layout/hierarchy4"/>
    <dgm:cxn modelId="{29BF81BB-8B32-4460-9D5B-15EE940679FB}" srcId="{A3917205-CE8C-4722-8441-E34460ED2353}" destId="{9240D5A2-FA47-4FB9-8733-7C5BB4FC466F}" srcOrd="3" destOrd="0" parTransId="{40521D15-1ADC-4416-A532-4F96727D8135}" sibTransId="{3AAB8D75-AE27-4D02-9127-7AA3A1B5C049}"/>
    <dgm:cxn modelId="{B1338EC2-692D-4F8D-A931-3D3A5C8D063A}" type="presOf" srcId="{D597413E-AFA4-484E-B6BE-1C1EC026D3A1}" destId="{222DC223-E911-404E-9ACE-924D009BA04D}" srcOrd="0" destOrd="0" presId="urn:microsoft.com/office/officeart/2005/8/layout/hierarchy4"/>
    <dgm:cxn modelId="{E53E99CF-C9F9-424D-941E-BEA33DBDA0E7}" srcId="{9939A4B9-46DB-4004-AFC9-7167D40F74AA}" destId="{D20E6DAD-411F-4994-A1D3-D72AC880E306}" srcOrd="4" destOrd="0" parTransId="{F8C240A2-89AC-49F8-9E20-8309495980AE}" sibTransId="{AAF04DBF-9DAD-4CB8-8005-C230AD822071}"/>
    <dgm:cxn modelId="{3EAAA6DA-C201-405F-BF7C-42A54AF9228D}" srcId="{A3917205-CE8C-4722-8441-E34460ED2353}" destId="{5F68A1A1-384E-4468-B77A-8B7D91EF8358}" srcOrd="0" destOrd="0" parTransId="{FEF4E6E6-BDA5-4F5D-9532-9074AF3B6FD1}" sibTransId="{C49D264F-CB3F-4922-8B3C-26F626EC71EF}"/>
    <dgm:cxn modelId="{5E5622DD-181A-45E5-8781-133E19340B9E}" srcId="{9939A4B9-46DB-4004-AFC9-7167D40F74AA}" destId="{A3917205-CE8C-4722-8441-E34460ED2353}" srcOrd="1" destOrd="0" parTransId="{63DEB016-E8C3-48FB-9C77-550CB72B2BE7}" sibTransId="{695FB3E6-A8C7-4DF6-BAD6-69ACE29EC668}"/>
    <dgm:cxn modelId="{FA48FDDD-4633-4899-A381-1063FEB14737}" type="presOf" srcId="{C4FC2B98-3ED3-4396-A513-6D2B37E384B4}" destId="{F4905629-CE91-4619-A6AB-F078A655400C}" srcOrd="0" destOrd="0" presId="urn:microsoft.com/office/officeart/2005/8/layout/hierarchy4"/>
    <dgm:cxn modelId="{4C86D9EA-0286-489A-9AAB-F3C48FB5274B}" srcId="{D597413E-AFA4-484E-B6BE-1C1EC026D3A1}" destId="{447B7FE6-B5C3-4FE4-8F6E-9F729C6CCC70}" srcOrd="1" destOrd="0" parTransId="{08975164-4795-4F3D-8CA3-D79DA23DE78C}" sibTransId="{12E90492-20B6-43EF-9141-637FD870BC67}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E2C1305C-EC8F-48E6-B852-4C950593B8BE}" type="presParOf" srcId="{6EE9F076-5AC2-4688-9395-DE5A714978DF}" destId="{5902A122-744A-48B9-A290-205BA38D4A5A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1D450065-E024-471C-8DE2-30437D3C4555}" type="presParOf" srcId="{6A4C8D1E-E7A0-45C8-AECE-9CF45E9B0432}" destId="{FF2B2A79-5D1F-4539-8FA7-455D2A8398DF}" srcOrd="0" destOrd="0" presId="urn:microsoft.com/office/officeart/2005/8/layout/hierarchy4"/>
    <dgm:cxn modelId="{1664FCBB-C594-491A-8EB8-4CB922818845}" type="presParOf" srcId="{FF2B2A79-5D1F-4539-8FA7-455D2A8398DF}" destId="{222DC223-E911-404E-9ACE-924D009BA04D}" srcOrd="0" destOrd="0" presId="urn:microsoft.com/office/officeart/2005/8/layout/hierarchy4"/>
    <dgm:cxn modelId="{BC9C9FFB-6DF4-48E4-A5B1-587E82B1BDFE}" type="presParOf" srcId="{FF2B2A79-5D1F-4539-8FA7-455D2A8398DF}" destId="{0AE861EC-864B-472E-B983-2944304782D2}" srcOrd="1" destOrd="0" presId="urn:microsoft.com/office/officeart/2005/8/layout/hierarchy4"/>
    <dgm:cxn modelId="{42E408AF-329E-4A48-9A78-A8FDA7B268D3}" type="presParOf" srcId="{FF2B2A79-5D1F-4539-8FA7-455D2A8398DF}" destId="{60DD5D5E-96D7-4B9A-9E57-79F1BD82229E}" srcOrd="2" destOrd="0" presId="urn:microsoft.com/office/officeart/2005/8/layout/hierarchy4"/>
    <dgm:cxn modelId="{037880A3-908D-4FD7-A044-EA654697A05D}" type="presParOf" srcId="{60DD5D5E-96D7-4B9A-9E57-79F1BD82229E}" destId="{09434B5D-F26B-46E9-851D-728B0FA33396}" srcOrd="0" destOrd="0" presId="urn:microsoft.com/office/officeart/2005/8/layout/hierarchy4"/>
    <dgm:cxn modelId="{50DABDA5-9922-4441-91D2-5001493F3191}" type="presParOf" srcId="{09434B5D-F26B-46E9-851D-728B0FA33396}" destId="{9C50C10C-0308-4E83-A9F7-524E59A05EB8}" srcOrd="0" destOrd="0" presId="urn:microsoft.com/office/officeart/2005/8/layout/hierarchy4"/>
    <dgm:cxn modelId="{85442446-70A0-4EF6-B6A6-E5AD925D0714}" type="presParOf" srcId="{09434B5D-F26B-46E9-851D-728B0FA33396}" destId="{137539F8-86A5-45D5-BD43-65C42CDE8406}" srcOrd="1" destOrd="0" presId="urn:microsoft.com/office/officeart/2005/8/layout/hierarchy4"/>
    <dgm:cxn modelId="{00F6918F-A22B-41D6-A8A8-8DF6EDFD52BE}" type="presParOf" srcId="{60DD5D5E-96D7-4B9A-9E57-79F1BD82229E}" destId="{E05521DF-0AC5-49C1-9173-9A7D7CAEDB32}" srcOrd="1" destOrd="0" presId="urn:microsoft.com/office/officeart/2005/8/layout/hierarchy4"/>
    <dgm:cxn modelId="{BF0402B7-6E32-4185-8AA0-E6068AFC7AF8}" type="presParOf" srcId="{60DD5D5E-96D7-4B9A-9E57-79F1BD82229E}" destId="{9D8C21A5-CA9E-4074-A4AD-E9D9BD35A742}" srcOrd="2" destOrd="0" presId="urn:microsoft.com/office/officeart/2005/8/layout/hierarchy4"/>
    <dgm:cxn modelId="{E232C2B9-2677-40E0-887B-DA37A5A80ACF}" type="presParOf" srcId="{9D8C21A5-CA9E-4074-A4AD-E9D9BD35A742}" destId="{8358A7FE-FFFC-4751-8B8A-216B8B36AA23}" srcOrd="0" destOrd="0" presId="urn:microsoft.com/office/officeart/2005/8/layout/hierarchy4"/>
    <dgm:cxn modelId="{BE90462A-DBFD-4A91-820E-E953534A3A73}" type="presParOf" srcId="{9D8C21A5-CA9E-4074-A4AD-E9D9BD35A742}" destId="{7A197977-74E8-4612-808F-096D29323F15}" srcOrd="1" destOrd="0" presId="urn:microsoft.com/office/officeart/2005/8/layout/hierarchy4"/>
    <dgm:cxn modelId="{CE92C866-9C84-4BB9-890E-4B26A55C3CAD}" type="presParOf" srcId="{60DD5D5E-96D7-4B9A-9E57-79F1BD82229E}" destId="{C1718BC3-F516-4487-846F-9D460A9BF58C}" srcOrd="3" destOrd="0" presId="urn:microsoft.com/office/officeart/2005/8/layout/hierarchy4"/>
    <dgm:cxn modelId="{AF2AD523-8F45-477F-A57E-0F1FBD211447}" type="presParOf" srcId="{60DD5D5E-96D7-4B9A-9E57-79F1BD82229E}" destId="{5F8DF98B-C184-4DF6-9CDE-98EE3DC566BE}" srcOrd="4" destOrd="0" presId="urn:microsoft.com/office/officeart/2005/8/layout/hierarchy4"/>
    <dgm:cxn modelId="{E1A10076-6236-42F3-BFDE-43298B863FB7}" type="presParOf" srcId="{5F8DF98B-C184-4DF6-9CDE-98EE3DC566BE}" destId="{F4905629-CE91-4619-A6AB-F078A655400C}" srcOrd="0" destOrd="0" presId="urn:microsoft.com/office/officeart/2005/8/layout/hierarchy4"/>
    <dgm:cxn modelId="{8A26F279-7437-4526-A36D-012BEF5B40A8}" type="presParOf" srcId="{5F8DF98B-C184-4DF6-9CDE-98EE3DC566BE}" destId="{CC821DDD-B3DB-4C00-9040-E31F77F23EB0}" srcOrd="1" destOrd="0" presId="urn:microsoft.com/office/officeart/2005/8/layout/hierarchy4"/>
    <dgm:cxn modelId="{ECC32636-0A07-4414-A2CB-0ACA136B09B0}" type="presParOf" srcId="{60DD5D5E-96D7-4B9A-9E57-79F1BD82229E}" destId="{C73073C7-AA10-4AB8-9696-C30188E1E585}" srcOrd="5" destOrd="0" presId="urn:microsoft.com/office/officeart/2005/8/layout/hierarchy4"/>
    <dgm:cxn modelId="{BD1CE1A1-FF2F-4DB8-90BF-83D8A223A312}" type="presParOf" srcId="{60DD5D5E-96D7-4B9A-9E57-79F1BD82229E}" destId="{160BBB7E-E73E-4BE7-ADF9-72CC4C142D1D}" srcOrd="6" destOrd="0" presId="urn:microsoft.com/office/officeart/2005/8/layout/hierarchy4"/>
    <dgm:cxn modelId="{DC75F65B-5F05-4F2E-89E1-206A1EA8E937}" type="presParOf" srcId="{160BBB7E-E73E-4BE7-ADF9-72CC4C142D1D}" destId="{8085D2B6-A8DB-45D7-9F7A-F83856A09D80}" srcOrd="0" destOrd="0" presId="urn:microsoft.com/office/officeart/2005/8/layout/hierarchy4"/>
    <dgm:cxn modelId="{EE885130-ABCF-4340-9758-86D7550AAD26}" type="presParOf" srcId="{160BBB7E-E73E-4BE7-ADF9-72CC4C142D1D}" destId="{854F3277-C41B-44C0-81B5-00CEEB540E8D}" srcOrd="1" destOrd="0" presId="urn:microsoft.com/office/officeart/2005/8/layout/hierarchy4"/>
    <dgm:cxn modelId="{CB4A649D-21E7-4EAB-AEC8-CDF34B857F9E}" type="presParOf" srcId="{6A4C8D1E-E7A0-45C8-AECE-9CF45E9B0432}" destId="{41FB8CAE-436E-48D9-9928-E5C40DDE75D5}" srcOrd="1" destOrd="0" presId="urn:microsoft.com/office/officeart/2005/8/layout/hierarchy4"/>
    <dgm:cxn modelId="{9015E751-B354-42C8-8744-3A770393D59D}" type="presParOf" srcId="{6A4C8D1E-E7A0-45C8-AECE-9CF45E9B0432}" destId="{D4539B75-6043-4BE4-8A84-A1FB34D66EC2}" srcOrd="2" destOrd="0" presId="urn:microsoft.com/office/officeart/2005/8/layout/hierarchy4"/>
    <dgm:cxn modelId="{F072D3DB-58D4-4654-AF5B-47F6E7007B5D}" type="presParOf" srcId="{D4539B75-6043-4BE4-8A84-A1FB34D66EC2}" destId="{3921DE12-E3D2-4128-A3C6-1E920752C256}" srcOrd="0" destOrd="0" presId="urn:microsoft.com/office/officeart/2005/8/layout/hierarchy4"/>
    <dgm:cxn modelId="{A92C7317-BC5F-40B8-8857-565548C3476B}" type="presParOf" srcId="{D4539B75-6043-4BE4-8A84-A1FB34D66EC2}" destId="{D8D95599-7281-4E19-8C19-4300086F7F4E}" srcOrd="1" destOrd="0" presId="urn:microsoft.com/office/officeart/2005/8/layout/hierarchy4"/>
    <dgm:cxn modelId="{2AA85C1D-9679-46C0-9952-5D7879C4974B}" type="presParOf" srcId="{D4539B75-6043-4BE4-8A84-A1FB34D66EC2}" destId="{F5B41220-5D70-4AFB-8975-02137D7B07FA}" srcOrd="2" destOrd="0" presId="urn:microsoft.com/office/officeart/2005/8/layout/hierarchy4"/>
    <dgm:cxn modelId="{71787FEA-975A-445E-8DCF-8EED05C06785}" type="presParOf" srcId="{F5B41220-5D70-4AFB-8975-02137D7B07FA}" destId="{A0238ECA-E147-435E-9F57-52FFC7F5C887}" srcOrd="0" destOrd="0" presId="urn:microsoft.com/office/officeart/2005/8/layout/hierarchy4"/>
    <dgm:cxn modelId="{32C43369-B39E-48E3-B292-06D12AC8F686}" type="presParOf" srcId="{A0238ECA-E147-435E-9F57-52FFC7F5C887}" destId="{C912CFA9-1ACE-41E7-B08A-EE3D4DF71422}" srcOrd="0" destOrd="0" presId="urn:microsoft.com/office/officeart/2005/8/layout/hierarchy4"/>
    <dgm:cxn modelId="{C05B6DF2-988D-4ADB-A8FE-CCE24B5C16CC}" type="presParOf" srcId="{A0238ECA-E147-435E-9F57-52FFC7F5C887}" destId="{F94E8200-581B-45E0-81A0-F1AC26E2072E}" srcOrd="1" destOrd="0" presId="urn:microsoft.com/office/officeart/2005/8/layout/hierarchy4"/>
    <dgm:cxn modelId="{F11C7B32-2463-4FF4-B9AF-60050A736138}" type="presParOf" srcId="{F5B41220-5D70-4AFB-8975-02137D7B07FA}" destId="{1AB63236-A830-4225-8995-0E744C70279F}" srcOrd="1" destOrd="0" presId="urn:microsoft.com/office/officeart/2005/8/layout/hierarchy4"/>
    <dgm:cxn modelId="{837BA930-188A-45B6-A2EA-233BF08F63E5}" type="presParOf" srcId="{F5B41220-5D70-4AFB-8975-02137D7B07FA}" destId="{24AD8D35-6BA3-4ADD-9133-A273A11BD31E}" srcOrd="2" destOrd="0" presId="urn:microsoft.com/office/officeart/2005/8/layout/hierarchy4"/>
    <dgm:cxn modelId="{A8CE048D-935A-48B6-A43F-CE6D1224CA2D}" type="presParOf" srcId="{24AD8D35-6BA3-4ADD-9133-A273A11BD31E}" destId="{13A55244-AE70-40EF-B223-E489B5612610}" srcOrd="0" destOrd="0" presId="urn:microsoft.com/office/officeart/2005/8/layout/hierarchy4"/>
    <dgm:cxn modelId="{09C503A6-86F4-42D5-AFD5-8959268C6C8B}" type="presParOf" srcId="{24AD8D35-6BA3-4ADD-9133-A273A11BD31E}" destId="{D5A58238-827A-44E8-8C5D-993A38FC4023}" srcOrd="1" destOrd="0" presId="urn:microsoft.com/office/officeart/2005/8/layout/hierarchy4"/>
    <dgm:cxn modelId="{6C9DFB80-A611-4859-B52D-185E06B6A73A}" type="presParOf" srcId="{F5B41220-5D70-4AFB-8975-02137D7B07FA}" destId="{09C10C07-3536-48D0-9A0C-1CBCA5AC04E9}" srcOrd="3" destOrd="0" presId="urn:microsoft.com/office/officeart/2005/8/layout/hierarchy4"/>
    <dgm:cxn modelId="{F0CB69C6-0E5A-4BA8-8FEE-4CF4CA4AA2B7}" type="presParOf" srcId="{F5B41220-5D70-4AFB-8975-02137D7B07FA}" destId="{F0623A3C-40FE-4612-976A-3EE080751C58}" srcOrd="4" destOrd="0" presId="urn:microsoft.com/office/officeart/2005/8/layout/hierarchy4"/>
    <dgm:cxn modelId="{9F5AA679-58CF-4660-A949-AB87CC09AACA}" type="presParOf" srcId="{F0623A3C-40FE-4612-976A-3EE080751C58}" destId="{D08F2FB5-5080-4641-831B-93AF1D363811}" srcOrd="0" destOrd="0" presId="urn:microsoft.com/office/officeart/2005/8/layout/hierarchy4"/>
    <dgm:cxn modelId="{3B41F663-BAED-4413-B069-8F906D1B3E9A}" type="presParOf" srcId="{F0623A3C-40FE-4612-976A-3EE080751C58}" destId="{D1AE3B91-99F9-4BEE-A0A5-D7B2C9F8D060}" srcOrd="1" destOrd="0" presId="urn:microsoft.com/office/officeart/2005/8/layout/hierarchy4"/>
    <dgm:cxn modelId="{A916A80A-BC23-4314-ABCB-24E69434B2E3}" type="presParOf" srcId="{F5B41220-5D70-4AFB-8975-02137D7B07FA}" destId="{35A7A12F-4B70-4926-ACB1-37ACBB859695}" srcOrd="5" destOrd="0" presId="urn:microsoft.com/office/officeart/2005/8/layout/hierarchy4"/>
    <dgm:cxn modelId="{4C6EE9DA-1977-43FC-B25B-A7578E3F31CC}" type="presParOf" srcId="{F5B41220-5D70-4AFB-8975-02137D7B07FA}" destId="{2C42B66F-CC04-4F09-9CD2-8A7B7BAADE63}" srcOrd="6" destOrd="0" presId="urn:microsoft.com/office/officeart/2005/8/layout/hierarchy4"/>
    <dgm:cxn modelId="{EB07D4DE-6557-46FE-A8D4-26E2632896CD}" type="presParOf" srcId="{2C42B66F-CC04-4F09-9CD2-8A7B7BAADE63}" destId="{C6742A83-369E-4AFB-884E-AFB1A5D8AAA1}" srcOrd="0" destOrd="0" presId="urn:microsoft.com/office/officeart/2005/8/layout/hierarchy4"/>
    <dgm:cxn modelId="{1FB45704-40F8-41BD-887C-5E301DB866C0}" type="presParOf" srcId="{2C42B66F-CC04-4F09-9CD2-8A7B7BAADE63}" destId="{8CBF85D9-4FF0-40C5-8FA3-65CD4C6B7135}" srcOrd="1" destOrd="0" presId="urn:microsoft.com/office/officeart/2005/8/layout/hierarchy4"/>
    <dgm:cxn modelId="{8FA22A55-8A10-4815-973D-57A7339CB843}" type="presParOf" srcId="{6A4C8D1E-E7A0-45C8-AECE-9CF45E9B0432}" destId="{6FD98E7F-784E-4B1B-A502-412378D63929}" srcOrd="3" destOrd="0" presId="urn:microsoft.com/office/officeart/2005/8/layout/hierarchy4"/>
    <dgm:cxn modelId="{D95E78B9-4156-409B-95BA-CBCDB0FE1EBA}" type="presParOf" srcId="{6A4C8D1E-E7A0-45C8-AECE-9CF45E9B0432}" destId="{457B4769-444F-46DC-BADA-009DA65E36BE}" srcOrd="4" destOrd="0" presId="urn:microsoft.com/office/officeart/2005/8/layout/hierarchy4"/>
    <dgm:cxn modelId="{8A0754AB-8AA5-4F39-A599-0D4DD80BD4BF}" type="presParOf" srcId="{457B4769-444F-46DC-BADA-009DA65E36BE}" destId="{3BF132F1-DC5F-4058-AFBD-8AD887B8E694}" srcOrd="0" destOrd="0" presId="urn:microsoft.com/office/officeart/2005/8/layout/hierarchy4"/>
    <dgm:cxn modelId="{A580F899-E1F4-4A80-B7CA-6EB2C59626FD}" type="presParOf" srcId="{457B4769-444F-46DC-BADA-009DA65E36BE}" destId="{8560A5BA-E940-455D-8CC6-50577D32C295}" srcOrd="1" destOrd="0" presId="urn:microsoft.com/office/officeart/2005/8/layout/hierarchy4"/>
    <dgm:cxn modelId="{8DC6D0CF-2B71-4478-AA47-C28018C14752}" type="presParOf" srcId="{6A4C8D1E-E7A0-45C8-AECE-9CF45E9B0432}" destId="{70F6DC4B-B068-460A-B7B2-639A570327E2}" srcOrd="5" destOrd="0" presId="urn:microsoft.com/office/officeart/2005/8/layout/hierarchy4"/>
    <dgm:cxn modelId="{7B7B7444-C0D8-4475-971B-18CFDAF16AD9}" type="presParOf" srcId="{6A4C8D1E-E7A0-45C8-AECE-9CF45E9B0432}" destId="{528E3836-23D0-4CBE-BBC8-7607F093EBBF}" srcOrd="6" destOrd="0" presId="urn:microsoft.com/office/officeart/2005/8/layout/hierarchy4"/>
    <dgm:cxn modelId="{34C0C531-B66B-49CE-9249-197AF1956DA0}" type="presParOf" srcId="{528E3836-23D0-4CBE-BBC8-7607F093EBBF}" destId="{56A8B71C-A803-4BA2-971C-CC088938909C}" srcOrd="0" destOrd="0" presId="urn:microsoft.com/office/officeart/2005/8/layout/hierarchy4"/>
    <dgm:cxn modelId="{341BF3CE-21B7-4F2A-BC14-7378444844DE}" type="presParOf" srcId="{528E3836-23D0-4CBE-BBC8-7607F093EBBF}" destId="{0D5F5852-0BDF-409C-A62A-6D9B45A26BB7}" srcOrd="1" destOrd="0" presId="urn:microsoft.com/office/officeart/2005/8/layout/hierarchy4"/>
    <dgm:cxn modelId="{2227109B-E172-4BC0-86B0-D412C65A4462}" type="presParOf" srcId="{6A4C8D1E-E7A0-45C8-AECE-9CF45E9B0432}" destId="{06154E66-F404-4573-AE19-25EE0AFF23E2}" srcOrd="7" destOrd="0" presId="urn:microsoft.com/office/officeart/2005/8/layout/hierarchy4"/>
    <dgm:cxn modelId="{E1FB7712-C664-4583-A540-570ADA500CEE}" type="presParOf" srcId="{6A4C8D1E-E7A0-45C8-AECE-9CF45E9B0432}" destId="{E7CE7A53-945D-4743-806D-306E8B53F3C3}" srcOrd="8" destOrd="0" presId="urn:microsoft.com/office/officeart/2005/8/layout/hierarchy4"/>
    <dgm:cxn modelId="{458A8B9F-8616-4334-8FDC-0C83707DC674}" type="presParOf" srcId="{E7CE7A53-945D-4743-806D-306E8B53F3C3}" destId="{3C58F468-595E-4A7A-A0FC-15BFCD8DE0D0}" srcOrd="0" destOrd="0" presId="urn:microsoft.com/office/officeart/2005/8/layout/hierarchy4"/>
    <dgm:cxn modelId="{477D81B0-36B2-4498-A821-654C24B8DE99}" type="presParOf" srcId="{E7CE7A53-945D-4743-806D-306E8B53F3C3}" destId="{E0CB3514-D96C-410F-8A23-F1513DB224B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Service Manager</a:t>
          </a:r>
        </a:p>
        <a:p>
          <a:r>
            <a:rPr lang="en-US" sz="2000" dirty="0"/>
            <a:t>Families in Focus</a:t>
          </a:r>
        </a:p>
        <a:p>
          <a:r>
            <a:rPr lang="en-US" sz="2000" dirty="0"/>
            <a:t>Elaine Dunning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D597413E-AFA4-484E-B6BE-1C1EC026D3A1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/>
            <a:t>Team Manager</a:t>
          </a:r>
        </a:p>
        <a:p>
          <a:r>
            <a:rPr lang="en-US" sz="1600" dirty="0"/>
            <a:t>Jessica King/Angeline Johnson (p/t)</a:t>
          </a:r>
        </a:p>
      </dgm:t>
    </dgm:pt>
    <dgm:pt modelId="{4866EAAC-7797-441E-A6A1-754DE934CDE6}" type="parTrans" cxnId="{32505847-3181-48EE-B5E4-655525CCA747}">
      <dgm:prSet/>
      <dgm:spPr/>
      <dgm:t>
        <a:bodyPr/>
        <a:lstStyle/>
        <a:p>
          <a:endParaRPr lang="en-US"/>
        </a:p>
      </dgm:t>
    </dgm:pt>
    <dgm:pt modelId="{34DAD3EF-6F3B-407D-A7E5-6C02931869D6}" type="sibTrans" cxnId="{32505847-3181-48EE-B5E4-655525CCA747}">
      <dgm:prSet/>
      <dgm:spPr/>
      <dgm:t>
        <a:bodyPr/>
        <a:lstStyle/>
        <a:p>
          <a:endParaRPr lang="en-US"/>
        </a:p>
      </dgm:t>
    </dgm:pt>
    <dgm:pt modelId="{A3917205-CE8C-4722-8441-E34460ED2353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/>
            <a:t>Team Manager </a:t>
          </a:r>
        </a:p>
        <a:p>
          <a:r>
            <a:rPr lang="en-US" sz="1600" dirty="0"/>
            <a:t>Sajna Begum</a:t>
          </a:r>
        </a:p>
      </dgm:t>
    </dgm:pt>
    <dgm:pt modelId="{63DEB016-E8C3-48FB-9C77-550CB72B2BE7}" type="parTrans" cxnId="{5E5622DD-181A-45E5-8781-133E19340B9E}">
      <dgm:prSet/>
      <dgm:spPr/>
      <dgm:t>
        <a:bodyPr/>
        <a:lstStyle/>
        <a:p>
          <a:endParaRPr lang="en-US"/>
        </a:p>
      </dgm:t>
    </dgm:pt>
    <dgm:pt modelId="{695FB3E6-A8C7-4DF6-BAD6-69ACE29EC668}" type="sibTrans" cxnId="{5E5622DD-181A-45E5-8781-133E19340B9E}">
      <dgm:prSet/>
      <dgm:spPr/>
      <dgm:t>
        <a:bodyPr/>
        <a:lstStyle/>
        <a:p>
          <a:endParaRPr lang="en-US"/>
        </a:p>
      </dgm:t>
    </dgm:pt>
    <dgm:pt modelId="{6D3BA164-7189-4285-8EB5-CE8D43269DDE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600" dirty="0"/>
            <a:t>Team Manager </a:t>
          </a:r>
        </a:p>
        <a:p>
          <a:r>
            <a:rPr lang="en-US" sz="1600" dirty="0"/>
            <a:t>Nathalie Bunney</a:t>
          </a:r>
        </a:p>
      </dgm:t>
    </dgm:pt>
    <dgm:pt modelId="{1E70D65C-91B4-4B5F-B500-B47E10E2AE96}" type="parTrans" cxnId="{AF77B497-AD68-49CF-95C3-BFA6B6C13F8C}">
      <dgm:prSet/>
      <dgm:spPr/>
      <dgm:t>
        <a:bodyPr/>
        <a:lstStyle/>
        <a:p>
          <a:endParaRPr lang="en-US"/>
        </a:p>
      </dgm:t>
    </dgm:pt>
    <dgm:pt modelId="{A1491316-8D00-45DE-A6DA-71F5310F5345}" type="sibTrans" cxnId="{AF77B497-AD68-49CF-95C3-BFA6B6C13F8C}">
      <dgm:prSet/>
      <dgm:spPr/>
      <dgm:t>
        <a:bodyPr/>
        <a:lstStyle/>
        <a:p>
          <a:endParaRPr lang="en-US"/>
        </a:p>
      </dgm:t>
    </dgm:pt>
    <dgm:pt modelId="{80BCD719-D538-43A6-A968-5FBD2CE40FC9}">
      <dgm:prSet custT="1"/>
      <dgm:spPr>
        <a:solidFill>
          <a:srgbClr val="FFC000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Family Worker</a:t>
          </a:r>
        </a:p>
        <a:p>
          <a:r>
            <a:rPr lang="en-US" sz="1100" dirty="0">
              <a:solidFill>
                <a:schemeClr val="tx1"/>
              </a:solidFill>
            </a:rPr>
            <a:t>Sarah Leather</a:t>
          </a:r>
        </a:p>
      </dgm:t>
    </dgm:pt>
    <dgm:pt modelId="{19A08B6A-5D08-4951-B630-CDB58D284E3A}" type="parTrans" cxnId="{91348D74-273A-4221-9ADC-3DCFDE432D3A}">
      <dgm:prSet/>
      <dgm:spPr/>
      <dgm:t>
        <a:bodyPr/>
        <a:lstStyle/>
        <a:p>
          <a:endParaRPr lang="en-US"/>
        </a:p>
      </dgm:t>
    </dgm:pt>
    <dgm:pt modelId="{F8002969-8413-4A74-8A14-7E2F7F1B7C0F}" type="sibTrans" cxnId="{91348D74-273A-4221-9ADC-3DCFDE432D3A}">
      <dgm:prSet/>
      <dgm:spPr/>
      <dgm:t>
        <a:bodyPr/>
        <a:lstStyle/>
        <a:p>
          <a:endParaRPr lang="en-US"/>
        </a:p>
      </dgm:t>
    </dgm:pt>
    <dgm:pt modelId="{72960E38-4F97-4056-AF66-A42C2D101A6A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100" dirty="0"/>
            <a:t>Information Support Officer</a:t>
          </a:r>
        </a:p>
        <a:p>
          <a:r>
            <a:rPr lang="en-US" sz="1100" dirty="0"/>
            <a:t>Elaine Crouch</a:t>
          </a:r>
        </a:p>
      </dgm:t>
    </dgm:pt>
    <dgm:pt modelId="{57B64519-8ABA-47A8-9727-1933EB7336E5}" type="parTrans" cxnId="{B2E6F068-10E9-49A5-879E-BBE7DFA0E9A0}">
      <dgm:prSet/>
      <dgm:spPr/>
      <dgm:t>
        <a:bodyPr/>
        <a:lstStyle/>
        <a:p>
          <a:endParaRPr lang="en-US"/>
        </a:p>
      </dgm:t>
    </dgm:pt>
    <dgm:pt modelId="{61DF330A-3F37-423B-B276-C6B6246ED72D}" type="sibTrans" cxnId="{B2E6F068-10E9-49A5-879E-BBE7DFA0E9A0}">
      <dgm:prSet/>
      <dgm:spPr/>
      <dgm:t>
        <a:bodyPr/>
        <a:lstStyle/>
        <a:p>
          <a:endParaRPr lang="en-US"/>
        </a:p>
      </dgm:t>
    </dgm:pt>
    <dgm:pt modelId="{C4FC2B98-3ED3-4396-A513-6D2B37E384B4}">
      <dgm:prSet custT="1"/>
      <dgm:spPr>
        <a:solidFill>
          <a:srgbClr val="FFC000"/>
        </a:solidFill>
      </dgm:spPr>
      <dgm:t>
        <a:bodyPr/>
        <a:lstStyle/>
        <a:p>
          <a:r>
            <a:rPr lang="en-US" sz="1050" dirty="0">
              <a:solidFill>
                <a:schemeClr val="tx1"/>
              </a:solidFill>
            </a:rPr>
            <a:t>Family Worker</a:t>
          </a:r>
        </a:p>
        <a:p>
          <a:r>
            <a:rPr lang="en-US" sz="1050" dirty="0">
              <a:solidFill>
                <a:schemeClr val="tx1"/>
              </a:solidFill>
            </a:rPr>
            <a:t>Gosia Kidawska</a:t>
          </a:r>
        </a:p>
      </dgm:t>
    </dgm:pt>
    <dgm:pt modelId="{50F40CC5-558D-4001-B9D1-9A343A308196}" type="parTrans" cxnId="{19D34E8F-6C9E-4A49-BFCC-8184710024D9}">
      <dgm:prSet/>
      <dgm:spPr/>
      <dgm:t>
        <a:bodyPr/>
        <a:lstStyle/>
        <a:p>
          <a:endParaRPr lang="en-US"/>
        </a:p>
      </dgm:t>
    </dgm:pt>
    <dgm:pt modelId="{681C53C1-9C42-4D7E-A9BF-5726A5449078}" type="sibTrans" cxnId="{19D34E8F-6C9E-4A49-BFCC-8184710024D9}">
      <dgm:prSet/>
      <dgm:spPr/>
      <dgm:t>
        <a:bodyPr/>
        <a:lstStyle/>
        <a:p>
          <a:endParaRPr lang="en-US"/>
        </a:p>
      </dgm:t>
    </dgm:pt>
    <dgm:pt modelId="{3C800786-E4A9-4F0A-9981-3F8389784FAE}">
      <dgm:prSet custT="1"/>
      <dgm:spPr>
        <a:solidFill>
          <a:srgbClr val="FFC000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Family Worker</a:t>
          </a:r>
        </a:p>
        <a:p>
          <a:r>
            <a:rPr lang="en-US" sz="1100" dirty="0">
              <a:solidFill>
                <a:schemeClr val="tx1"/>
              </a:solidFill>
            </a:rPr>
            <a:t>vacant</a:t>
          </a:r>
        </a:p>
      </dgm:t>
    </dgm:pt>
    <dgm:pt modelId="{DE4EAB56-CD38-4574-A15E-8EB41E106E76}" type="parTrans" cxnId="{6A686F96-5380-43E8-947E-0FE6A79BEFDE}">
      <dgm:prSet/>
      <dgm:spPr/>
      <dgm:t>
        <a:bodyPr/>
        <a:lstStyle/>
        <a:p>
          <a:endParaRPr lang="en-US"/>
        </a:p>
      </dgm:t>
    </dgm:pt>
    <dgm:pt modelId="{2D37C1C9-4BA6-4B4D-A9DE-828588F55D3C}" type="sibTrans" cxnId="{6A686F96-5380-43E8-947E-0FE6A79BEFDE}">
      <dgm:prSet/>
      <dgm:spPr/>
      <dgm:t>
        <a:bodyPr/>
        <a:lstStyle/>
        <a:p>
          <a:endParaRPr lang="en-US"/>
        </a:p>
      </dgm:t>
    </dgm:pt>
    <dgm:pt modelId="{C8B4680F-B65E-41A5-9D52-10DFEF2FEFB7}">
      <dgm:prSet custT="1"/>
      <dgm:spPr>
        <a:solidFill>
          <a:srgbClr val="FFC000"/>
        </a:solidFill>
      </dgm:spPr>
      <dgm:t>
        <a:bodyPr/>
        <a:lstStyle/>
        <a:p>
          <a:r>
            <a:rPr lang="en-US" sz="1050" dirty="0">
              <a:solidFill>
                <a:schemeClr val="tx1"/>
              </a:solidFill>
            </a:rPr>
            <a:t>Family Worker </a:t>
          </a:r>
        </a:p>
        <a:p>
          <a:r>
            <a:rPr lang="en-US" sz="1050" dirty="0">
              <a:solidFill>
                <a:schemeClr val="tx1"/>
              </a:solidFill>
            </a:rPr>
            <a:t>Emma Chimonidou</a:t>
          </a:r>
        </a:p>
      </dgm:t>
    </dgm:pt>
    <dgm:pt modelId="{B9DA47F5-C60C-4208-96D0-2C285EB13101}" type="parTrans" cxnId="{90AC50AE-8472-466E-8FC0-E02576E0D14F}">
      <dgm:prSet/>
      <dgm:spPr/>
      <dgm:t>
        <a:bodyPr/>
        <a:lstStyle/>
        <a:p>
          <a:endParaRPr lang="en-US"/>
        </a:p>
      </dgm:t>
    </dgm:pt>
    <dgm:pt modelId="{2E36F32A-ADA3-468E-9E31-1EB0D0F56815}" type="sibTrans" cxnId="{90AC50AE-8472-466E-8FC0-E02576E0D14F}">
      <dgm:prSet/>
      <dgm:spPr/>
      <dgm:t>
        <a:bodyPr/>
        <a:lstStyle/>
        <a:p>
          <a:endParaRPr lang="en-US"/>
        </a:p>
      </dgm:t>
    </dgm:pt>
    <dgm:pt modelId="{520D1FAF-7BAD-47FB-8DCF-35969550D6B1}">
      <dgm:prSet custT="1"/>
      <dgm:spPr>
        <a:solidFill>
          <a:srgbClr val="FFC000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Family Worker</a:t>
          </a:r>
        </a:p>
        <a:p>
          <a:r>
            <a:rPr lang="en-US" sz="1100" dirty="0">
              <a:solidFill>
                <a:schemeClr val="tx1"/>
              </a:solidFill>
            </a:rPr>
            <a:t>Adrian Yearwood</a:t>
          </a:r>
        </a:p>
      </dgm:t>
    </dgm:pt>
    <dgm:pt modelId="{ED023734-8A16-44BE-BBCD-ADB3AB18AD6A}" type="parTrans" cxnId="{4EC0504A-B3E3-401A-9F4D-BBDF9BFFD63F}">
      <dgm:prSet/>
      <dgm:spPr/>
      <dgm:t>
        <a:bodyPr/>
        <a:lstStyle/>
        <a:p>
          <a:endParaRPr lang="en-US"/>
        </a:p>
      </dgm:t>
    </dgm:pt>
    <dgm:pt modelId="{53EE31FC-A950-40EE-BC82-3E63BF183C8F}" type="sibTrans" cxnId="{4EC0504A-B3E3-401A-9F4D-BBDF9BFFD63F}">
      <dgm:prSet/>
      <dgm:spPr/>
      <dgm:t>
        <a:bodyPr/>
        <a:lstStyle/>
        <a:p>
          <a:endParaRPr lang="en-US"/>
        </a:p>
      </dgm:t>
    </dgm:pt>
    <dgm:pt modelId="{795CA98B-A852-402D-97C6-B851A64B1B60}">
      <dgm:prSet custT="1"/>
      <dgm:spPr>
        <a:solidFill>
          <a:srgbClr val="FFC000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Family Worker</a:t>
          </a:r>
        </a:p>
        <a:p>
          <a:r>
            <a:rPr lang="en-US" sz="1100" dirty="0">
              <a:solidFill>
                <a:schemeClr val="tx1"/>
              </a:solidFill>
            </a:rPr>
            <a:t>Gloria Aroun</a:t>
          </a:r>
        </a:p>
      </dgm:t>
    </dgm:pt>
    <dgm:pt modelId="{DE8D439A-B64D-4581-8045-74D015BB333D}" type="parTrans" cxnId="{BBBE57DF-7B10-4ADF-AB21-5E0F0870C50D}">
      <dgm:prSet/>
      <dgm:spPr/>
      <dgm:t>
        <a:bodyPr/>
        <a:lstStyle/>
        <a:p>
          <a:endParaRPr lang="en-US"/>
        </a:p>
      </dgm:t>
    </dgm:pt>
    <dgm:pt modelId="{FFB9FC4E-FFAE-458E-A1A8-DF7FD4AF77CA}" type="sibTrans" cxnId="{BBBE57DF-7B10-4ADF-AB21-5E0F0870C50D}">
      <dgm:prSet/>
      <dgm:spPr/>
      <dgm:t>
        <a:bodyPr/>
        <a:lstStyle/>
        <a:p>
          <a:endParaRPr lang="en-US"/>
        </a:p>
      </dgm:t>
    </dgm:pt>
    <dgm:pt modelId="{9B898572-552C-4526-9469-10D4E22ED22E}">
      <dgm:prSet custT="1"/>
      <dgm:spPr>
        <a:solidFill>
          <a:srgbClr val="FFC000"/>
        </a:solidFill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Family Worker</a:t>
          </a:r>
        </a:p>
        <a:p>
          <a:r>
            <a:rPr lang="en-US" sz="1000" dirty="0">
              <a:solidFill>
                <a:schemeClr val="tx1"/>
              </a:solidFill>
            </a:rPr>
            <a:t>Katryn Whittaker</a:t>
          </a:r>
        </a:p>
      </dgm:t>
    </dgm:pt>
    <dgm:pt modelId="{EB7F4CEC-452A-4858-BF15-854A92B7BA3F}" type="parTrans" cxnId="{86D16A1B-1A73-42C3-B066-27F07704851A}">
      <dgm:prSet/>
      <dgm:spPr/>
      <dgm:t>
        <a:bodyPr/>
        <a:lstStyle/>
        <a:p>
          <a:endParaRPr lang="en-US"/>
        </a:p>
      </dgm:t>
    </dgm:pt>
    <dgm:pt modelId="{D490D855-298C-4A71-8FC8-5F2DE9A21DA6}" type="sibTrans" cxnId="{86D16A1B-1A73-42C3-B066-27F07704851A}">
      <dgm:prSet/>
      <dgm:spPr/>
      <dgm:t>
        <a:bodyPr/>
        <a:lstStyle/>
        <a:p>
          <a:endParaRPr lang="en-US"/>
        </a:p>
      </dgm:t>
    </dgm:pt>
    <dgm:pt modelId="{34F6201B-1AB1-4C71-BED8-7C04F0C486C4}">
      <dgm:prSet custT="1"/>
      <dgm:spPr>
        <a:solidFill>
          <a:srgbClr val="FFC000"/>
        </a:solidFill>
      </dgm:spPr>
      <dgm:t>
        <a:bodyPr/>
        <a:lstStyle/>
        <a:p>
          <a:r>
            <a:rPr lang="en-US" sz="1050" dirty="0">
              <a:solidFill>
                <a:schemeClr val="tx1"/>
              </a:solidFill>
            </a:rPr>
            <a:t>Family Worker</a:t>
          </a:r>
        </a:p>
        <a:p>
          <a:r>
            <a:rPr lang="en-US" sz="1050" dirty="0">
              <a:solidFill>
                <a:schemeClr val="tx1"/>
              </a:solidFill>
            </a:rPr>
            <a:t>Elizabeth Marquis</a:t>
          </a:r>
        </a:p>
      </dgm:t>
    </dgm:pt>
    <dgm:pt modelId="{699DAE53-01DC-43EC-B4DB-9D8103F7C1ED}" type="parTrans" cxnId="{BD388515-04CD-45B0-A108-3940A25CCAA1}">
      <dgm:prSet/>
      <dgm:spPr/>
      <dgm:t>
        <a:bodyPr/>
        <a:lstStyle/>
        <a:p>
          <a:endParaRPr lang="en-US"/>
        </a:p>
      </dgm:t>
    </dgm:pt>
    <dgm:pt modelId="{1A2DC3DF-5D35-4ADF-8943-5DA5A3AC0F3C}" type="sibTrans" cxnId="{BD388515-04CD-45B0-A108-3940A25CCAA1}">
      <dgm:prSet/>
      <dgm:spPr/>
      <dgm:t>
        <a:bodyPr/>
        <a:lstStyle/>
        <a:p>
          <a:endParaRPr lang="en-US"/>
        </a:p>
      </dgm:t>
    </dgm:pt>
    <dgm:pt modelId="{93304E1F-8638-49E0-A121-4FC0265B9558}">
      <dgm:prSet custT="1"/>
      <dgm:spPr>
        <a:solidFill>
          <a:srgbClr val="FFC000"/>
        </a:solidFill>
      </dgm:spPr>
      <dgm:t>
        <a:bodyPr/>
        <a:lstStyle/>
        <a:p>
          <a:r>
            <a:rPr lang="en-US" sz="1050" dirty="0">
              <a:solidFill>
                <a:schemeClr val="tx1"/>
              </a:solidFill>
            </a:rPr>
            <a:t>Family Worker</a:t>
          </a:r>
        </a:p>
        <a:p>
          <a:r>
            <a:rPr lang="en-US" sz="1050" dirty="0">
              <a:solidFill>
                <a:schemeClr val="tx1"/>
              </a:solidFill>
            </a:rPr>
            <a:t>Robert George</a:t>
          </a:r>
        </a:p>
      </dgm:t>
    </dgm:pt>
    <dgm:pt modelId="{CFF2025C-B7DC-4AC6-95A2-EF3F0AB06599}" type="parTrans" cxnId="{E5FC4756-DE61-4230-B093-5443F203C114}">
      <dgm:prSet/>
      <dgm:spPr/>
      <dgm:t>
        <a:bodyPr/>
        <a:lstStyle/>
        <a:p>
          <a:endParaRPr lang="en-US"/>
        </a:p>
      </dgm:t>
    </dgm:pt>
    <dgm:pt modelId="{C3AAAD6B-D4FD-4381-B409-2049E5D05798}" type="sibTrans" cxnId="{E5FC4756-DE61-4230-B093-5443F203C114}">
      <dgm:prSet/>
      <dgm:spPr/>
      <dgm:t>
        <a:bodyPr/>
        <a:lstStyle/>
        <a:p>
          <a:endParaRPr lang="en-US"/>
        </a:p>
      </dgm:t>
    </dgm:pt>
    <dgm:pt modelId="{B5F9DD74-F25A-4D8E-A8C2-AC0396E6DD2F}">
      <dgm:prSet custT="1"/>
      <dgm:spPr>
        <a:solidFill>
          <a:srgbClr val="FFC000"/>
        </a:solidFill>
      </dgm:spPr>
      <dgm:t>
        <a:bodyPr/>
        <a:lstStyle/>
        <a:p>
          <a:r>
            <a:rPr lang="en-US" sz="1050" dirty="0">
              <a:solidFill>
                <a:schemeClr val="tx1"/>
              </a:solidFill>
            </a:rPr>
            <a:t>Family Worker</a:t>
          </a:r>
        </a:p>
        <a:p>
          <a:r>
            <a:rPr lang="en-US" sz="1050" dirty="0">
              <a:solidFill>
                <a:schemeClr val="tx1"/>
              </a:solidFill>
            </a:rPr>
            <a:t>Chris Ballin</a:t>
          </a:r>
        </a:p>
      </dgm:t>
    </dgm:pt>
    <dgm:pt modelId="{439AB0B3-C6B9-4D0D-A70C-87B8DDC1DEAC}" type="parTrans" cxnId="{EFAC9E62-F45F-4AB2-8333-F56E431E897A}">
      <dgm:prSet/>
      <dgm:spPr/>
      <dgm:t>
        <a:bodyPr/>
        <a:lstStyle/>
        <a:p>
          <a:endParaRPr lang="en-US"/>
        </a:p>
      </dgm:t>
    </dgm:pt>
    <dgm:pt modelId="{5D349FA4-6749-41D7-919F-BA10F9AEEC8C}" type="sibTrans" cxnId="{EFAC9E62-F45F-4AB2-8333-F56E431E897A}">
      <dgm:prSet/>
      <dgm:spPr/>
      <dgm:t>
        <a:bodyPr/>
        <a:lstStyle/>
        <a:p>
          <a:endParaRPr lang="en-US"/>
        </a:p>
      </dgm:t>
    </dgm:pt>
    <dgm:pt modelId="{E991E324-846B-4AED-9FD3-F319482FD180}">
      <dgm:prSet custT="1"/>
      <dgm:spPr>
        <a:solidFill>
          <a:srgbClr val="FFC000"/>
        </a:solidFill>
      </dgm:spPr>
      <dgm:t>
        <a:bodyPr/>
        <a:lstStyle/>
        <a:p>
          <a:r>
            <a:rPr lang="en-GB" sz="1050" dirty="0">
              <a:solidFill>
                <a:schemeClr val="tx1"/>
              </a:solidFill>
            </a:rPr>
            <a:t>Family </a:t>
          </a:r>
          <a:r>
            <a:rPr lang="en-GB" sz="1000" dirty="0">
              <a:solidFill>
                <a:schemeClr val="tx1"/>
              </a:solidFill>
            </a:rPr>
            <a:t>Worker (Sasha Donaldson)</a:t>
          </a:r>
          <a:endParaRPr lang="en-GB" sz="1050" dirty="0">
            <a:solidFill>
              <a:schemeClr val="tx1"/>
            </a:solidFill>
          </a:endParaRPr>
        </a:p>
      </dgm:t>
    </dgm:pt>
    <dgm:pt modelId="{1D2AB231-6837-4AE6-83AD-68D18864915E}" type="parTrans" cxnId="{C4A9D7E7-8D51-4492-A0D1-14D4A3B498D5}">
      <dgm:prSet/>
      <dgm:spPr/>
      <dgm:t>
        <a:bodyPr/>
        <a:lstStyle/>
        <a:p>
          <a:endParaRPr lang="en-GB"/>
        </a:p>
      </dgm:t>
    </dgm:pt>
    <dgm:pt modelId="{CF1131E2-6693-4C2E-8A87-C5D40FFF4E61}" type="sibTrans" cxnId="{C4A9D7E7-8D51-4492-A0D1-14D4A3B498D5}">
      <dgm:prSet/>
      <dgm:spPr/>
      <dgm:t>
        <a:bodyPr/>
        <a:lstStyle/>
        <a:p>
          <a:endParaRPr lang="en-GB"/>
        </a:p>
      </dgm:t>
    </dgm:pt>
    <dgm:pt modelId="{9A2273CA-2A2D-46E4-B19E-5B145D5F4BC5}">
      <dgm:prSet custT="1"/>
      <dgm:spPr>
        <a:solidFill>
          <a:srgbClr val="FFC000"/>
        </a:solidFill>
      </dgm:spPr>
      <dgm:t>
        <a:bodyPr/>
        <a:lstStyle/>
        <a:p>
          <a:r>
            <a:rPr lang="en-GB" sz="1050" dirty="0">
              <a:solidFill>
                <a:schemeClr val="tx1"/>
              </a:solidFill>
            </a:rPr>
            <a:t>Family Worker </a:t>
          </a:r>
          <a:r>
            <a:rPr lang="en-GB" sz="1050" dirty="0" err="1">
              <a:solidFill>
                <a:schemeClr val="tx1"/>
              </a:solidFill>
            </a:rPr>
            <a:t>Michellena</a:t>
          </a:r>
          <a:r>
            <a:rPr lang="en-GB" sz="1050" dirty="0">
              <a:solidFill>
                <a:schemeClr val="tx1"/>
              </a:solidFill>
            </a:rPr>
            <a:t> Sam</a:t>
          </a:r>
        </a:p>
      </dgm:t>
    </dgm:pt>
    <dgm:pt modelId="{3CCC04B6-DAC0-4302-B8A7-7CE4E6383E27}" type="parTrans" cxnId="{160BA202-768E-4F13-B348-CE35307DF319}">
      <dgm:prSet/>
      <dgm:spPr/>
      <dgm:t>
        <a:bodyPr/>
        <a:lstStyle/>
        <a:p>
          <a:endParaRPr lang="en-GB"/>
        </a:p>
      </dgm:t>
    </dgm:pt>
    <dgm:pt modelId="{E40E3F24-E672-40C9-87EB-DA7AE7E7155A}" type="sibTrans" cxnId="{160BA202-768E-4F13-B348-CE35307DF319}">
      <dgm:prSet/>
      <dgm:spPr/>
      <dgm:t>
        <a:bodyPr/>
        <a:lstStyle/>
        <a:p>
          <a:endParaRPr lang="en-GB"/>
        </a:p>
      </dgm:t>
    </dgm:pt>
    <dgm:pt modelId="{3F19BC48-6BBE-4987-A658-6B48EA68AE78}">
      <dgm:prSet custT="1"/>
      <dgm:spPr>
        <a:solidFill>
          <a:srgbClr val="FFCC00"/>
        </a:solidFill>
      </dgm:spPr>
      <dgm:t>
        <a:bodyPr/>
        <a:lstStyle/>
        <a:p>
          <a:r>
            <a:rPr lang="en-GB" sz="1100" dirty="0">
              <a:solidFill>
                <a:schemeClr val="tx1"/>
              </a:solidFill>
            </a:rPr>
            <a:t>Family Worker David </a:t>
          </a:r>
          <a:r>
            <a:rPr lang="en-GB" sz="1100" dirty="0" err="1">
              <a:solidFill>
                <a:schemeClr val="tx1"/>
              </a:solidFill>
            </a:rPr>
            <a:t>Sillah</a:t>
          </a:r>
          <a:endParaRPr lang="en-GB" sz="1100" dirty="0">
            <a:solidFill>
              <a:schemeClr val="tx1"/>
            </a:solidFill>
          </a:endParaRPr>
        </a:p>
      </dgm:t>
    </dgm:pt>
    <dgm:pt modelId="{D15972E1-BD34-41D3-B0E4-9D8537E67DFC}" type="parTrans" cxnId="{D0C40D6D-0122-4A01-850B-28AEFBE356E7}">
      <dgm:prSet/>
      <dgm:spPr/>
      <dgm:t>
        <a:bodyPr/>
        <a:lstStyle/>
        <a:p>
          <a:endParaRPr lang="en-GB"/>
        </a:p>
      </dgm:t>
    </dgm:pt>
    <dgm:pt modelId="{527CF54B-3ADF-4706-83EF-9D393729947D}" type="sibTrans" cxnId="{D0C40D6D-0122-4A01-850B-28AEFBE356E7}">
      <dgm:prSet/>
      <dgm:spPr/>
      <dgm:t>
        <a:bodyPr/>
        <a:lstStyle/>
        <a:p>
          <a:endParaRPr lang="en-GB"/>
        </a:p>
      </dgm:t>
    </dgm:pt>
    <dgm:pt modelId="{0EA23FB3-4C5B-4E10-9AF1-08EA4BAE0CFE}">
      <dgm:prSet custT="1"/>
      <dgm:spPr>
        <a:solidFill>
          <a:srgbClr val="FFCC00"/>
        </a:solidFill>
      </dgm:spPr>
      <dgm:t>
        <a:bodyPr/>
        <a:lstStyle/>
        <a:p>
          <a:r>
            <a:rPr lang="en-GB" sz="900" dirty="0">
              <a:solidFill>
                <a:schemeClr val="tx1"/>
              </a:solidFill>
            </a:rPr>
            <a:t>Family Worker </a:t>
          </a:r>
        </a:p>
        <a:p>
          <a:r>
            <a:rPr lang="en-GB" sz="900" dirty="0">
              <a:solidFill>
                <a:schemeClr val="tx1"/>
              </a:solidFill>
            </a:rPr>
            <a:t>Emily Barnard</a:t>
          </a:r>
        </a:p>
      </dgm:t>
    </dgm:pt>
    <dgm:pt modelId="{13BFA21B-50EE-40C0-95A7-C822FDFCF89A}" type="parTrans" cxnId="{4BCC64A7-D8B3-4DED-B676-AC62D2902BD6}">
      <dgm:prSet/>
      <dgm:spPr/>
      <dgm:t>
        <a:bodyPr/>
        <a:lstStyle/>
        <a:p>
          <a:endParaRPr lang="en-GB"/>
        </a:p>
      </dgm:t>
    </dgm:pt>
    <dgm:pt modelId="{BDB927B0-FF32-42A9-A0D7-43F45CAEC159}" type="sibTrans" cxnId="{4BCC64A7-D8B3-4DED-B676-AC62D2902BD6}">
      <dgm:prSet/>
      <dgm:spPr/>
      <dgm:t>
        <a:bodyPr/>
        <a:lstStyle/>
        <a:p>
          <a:endParaRPr lang="en-GB"/>
        </a:p>
      </dgm:t>
    </dgm:pt>
    <dgm:pt modelId="{F3DDA1CD-F8FA-40C2-8772-BE203E9A9580}">
      <dgm:prSet custT="1"/>
      <dgm:spPr>
        <a:solidFill>
          <a:srgbClr val="FFCC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Family Worker Catherine Strahan</a:t>
          </a:r>
        </a:p>
      </dgm:t>
    </dgm:pt>
    <dgm:pt modelId="{D7DC4709-8525-4A58-A79D-DAEFB25406D1}" type="parTrans" cxnId="{5040D0F5-6A8C-4BA0-AED4-A731288A4889}">
      <dgm:prSet/>
      <dgm:spPr/>
      <dgm:t>
        <a:bodyPr/>
        <a:lstStyle/>
        <a:p>
          <a:endParaRPr lang="en-GB"/>
        </a:p>
      </dgm:t>
    </dgm:pt>
    <dgm:pt modelId="{030E4D25-6C79-4877-A6F6-4D97B1D822E1}" type="sibTrans" cxnId="{5040D0F5-6A8C-4BA0-AED4-A731288A4889}">
      <dgm:prSet/>
      <dgm:spPr/>
      <dgm:t>
        <a:bodyPr/>
        <a:lstStyle/>
        <a:p>
          <a:endParaRPr lang="en-GB"/>
        </a:p>
      </dgm:t>
    </dgm:pt>
    <dgm:pt modelId="{B3FC04BB-3818-490D-BE53-9E6B4AFB20AA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Family Worker (0.5 vacant)</a:t>
          </a:r>
        </a:p>
      </dgm:t>
    </dgm:pt>
    <dgm:pt modelId="{290935E5-3B09-4269-B946-0C0C984C8A73}" type="parTrans" cxnId="{9C19B703-E9C4-4685-BDBC-FA8524676EC7}">
      <dgm:prSet/>
      <dgm:spPr/>
      <dgm:t>
        <a:bodyPr/>
        <a:lstStyle/>
        <a:p>
          <a:endParaRPr lang="en-GB"/>
        </a:p>
      </dgm:t>
    </dgm:pt>
    <dgm:pt modelId="{B240E51E-F30C-408F-BBCE-4F5F3B0742FB}" type="sibTrans" cxnId="{9C19B703-E9C4-4685-BDBC-FA8524676EC7}">
      <dgm:prSet/>
      <dgm:spPr/>
      <dgm:t>
        <a:bodyPr/>
        <a:lstStyle/>
        <a:p>
          <a:endParaRPr lang="en-GB"/>
        </a:p>
      </dgm:t>
    </dgm:pt>
    <dgm:pt modelId="{F6AC9E9D-B994-4064-874E-E6185BF0D452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Family Worker Teresa Reed</a:t>
          </a:r>
        </a:p>
      </dgm:t>
    </dgm:pt>
    <dgm:pt modelId="{4670BB47-905B-48F6-AF56-0AB21F53B516}" type="parTrans" cxnId="{35CA09FE-EB1D-4C24-AA1B-5AAEBFE1B3E8}">
      <dgm:prSet/>
      <dgm:spPr/>
      <dgm:t>
        <a:bodyPr/>
        <a:lstStyle/>
        <a:p>
          <a:endParaRPr lang="en-GB"/>
        </a:p>
      </dgm:t>
    </dgm:pt>
    <dgm:pt modelId="{4F5D8E67-7E4B-42BD-9BDF-9B78BA9648B5}" type="sibTrans" cxnId="{35CA09FE-EB1D-4C24-AA1B-5AAEBFE1B3E8}">
      <dgm:prSet/>
      <dgm:spPr/>
      <dgm:t>
        <a:bodyPr/>
        <a:lstStyle/>
        <a:p>
          <a:endParaRPr lang="en-GB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 custLinFactNeighborX="301" custLinFactNeighborY="-428">
        <dgm:presLayoutVars>
          <dgm:chPref val="3"/>
        </dgm:presLayoutVars>
      </dgm:prSet>
      <dgm:spPr/>
    </dgm:pt>
    <dgm:pt modelId="{5902A122-744A-48B9-A290-205BA38D4A5A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FF2B2A79-5D1F-4539-8FA7-455D2A8398DF}" type="pres">
      <dgm:prSet presAssocID="{D597413E-AFA4-484E-B6BE-1C1EC026D3A1}" presName="vertTwo" presStyleCnt="0"/>
      <dgm:spPr/>
    </dgm:pt>
    <dgm:pt modelId="{222DC223-E911-404E-9ACE-924D009BA04D}" type="pres">
      <dgm:prSet presAssocID="{D597413E-AFA4-484E-B6BE-1C1EC026D3A1}" presName="txTwo" presStyleLbl="node2" presStyleIdx="0" presStyleCnt="4" custLinFactNeighborX="848">
        <dgm:presLayoutVars>
          <dgm:chPref val="3"/>
        </dgm:presLayoutVars>
      </dgm:prSet>
      <dgm:spPr/>
    </dgm:pt>
    <dgm:pt modelId="{0AE861EC-864B-472E-B983-2944304782D2}" type="pres">
      <dgm:prSet presAssocID="{D597413E-AFA4-484E-B6BE-1C1EC026D3A1}" presName="parTransTwo" presStyleCnt="0"/>
      <dgm:spPr/>
    </dgm:pt>
    <dgm:pt modelId="{60DD5D5E-96D7-4B9A-9E57-79F1BD82229E}" type="pres">
      <dgm:prSet presAssocID="{D597413E-AFA4-484E-B6BE-1C1EC026D3A1}" presName="horzTwo" presStyleCnt="0"/>
      <dgm:spPr/>
    </dgm:pt>
    <dgm:pt modelId="{09434B5D-F26B-46E9-851D-728B0FA33396}" type="pres">
      <dgm:prSet presAssocID="{80BCD719-D538-43A6-A968-5FBD2CE40FC9}" presName="vertThree" presStyleCnt="0"/>
      <dgm:spPr/>
    </dgm:pt>
    <dgm:pt modelId="{9C50C10C-0308-4E83-A9F7-524E59A05EB8}" type="pres">
      <dgm:prSet presAssocID="{80BCD719-D538-43A6-A968-5FBD2CE40FC9}" presName="txThree" presStyleLbl="node3" presStyleIdx="0" presStyleCnt="17">
        <dgm:presLayoutVars>
          <dgm:chPref val="3"/>
        </dgm:presLayoutVars>
      </dgm:prSet>
      <dgm:spPr/>
    </dgm:pt>
    <dgm:pt modelId="{137539F8-86A5-45D5-BD43-65C42CDE8406}" type="pres">
      <dgm:prSet presAssocID="{80BCD719-D538-43A6-A968-5FBD2CE40FC9}" presName="horzThree" presStyleCnt="0"/>
      <dgm:spPr/>
    </dgm:pt>
    <dgm:pt modelId="{E05521DF-0AC5-49C1-9173-9A7D7CAEDB32}" type="pres">
      <dgm:prSet presAssocID="{F8002969-8413-4A74-8A14-7E2F7F1B7C0F}" presName="sibSpaceThree" presStyleCnt="0"/>
      <dgm:spPr/>
    </dgm:pt>
    <dgm:pt modelId="{5F8DF98B-C184-4DF6-9CDE-98EE3DC566BE}" type="pres">
      <dgm:prSet presAssocID="{C4FC2B98-3ED3-4396-A513-6D2B37E384B4}" presName="vertThree" presStyleCnt="0"/>
      <dgm:spPr/>
    </dgm:pt>
    <dgm:pt modelId="{F4905629-CE91-4619-A6AB-F078A655400C}" type="pres">
      <dgm:prSet presAssocID="{C4FC2B98-3ED3-4396-A513-6D2B37E384B4}" presName="txThree" presStyleLbl="node3" presStyleIdx="1" presStyleCnt="17">
        <dgm:presLayoutVars>
          <dgm:chPref val="3"/>
        </dgm:presLayoutVars>
      </dgm:prSet>
      <dgm:spPr/>
    </dgm:pt>
    <dgm:pt modelId="{CC821DDD-B3DB-4C00-9040-E31F77F23EB0}" type="pres">
      <dgm:prSet presAssocID="{C4FC2B98-3ED3-4396-A513-6D2B37E384B4}" presName="horzThree" presStyleCnt="0"/>
      <dgm:spPr/>
    </dgm:pt>
    <dgm:pt modelId="{C73073C7-AA10-4AB8-9696-C30188E1E585}" type="pres">
      <dgm:prSet presAssocID="{681C53C1-9C42-4D7E-A9BF-5726A5449078}" presName="sibSpaceThree" presStyleCnt="0"/>
      <dgm:spPr/>
    </dgm:pt>
    <dgm:pt modelId="{160BBB7E-E73E-4BE7-ADF9-72CC4C142D1D}" type="pres">
      <dgm:prSet presAssocID="{3C800786-E4A9-4F0A-9981-3F8389784FAE}" presName="vertThree" presStyleCnt="0"/>
      <dgm:spPr/>
    </dgm:pt>
    <dgm:pt modelId="{8085D2B6-A8DB-45D7-9F7A-F83856A09D80}" type="pres">
      <dgm:prSet presAssocID="{3C800786-E4A9-4F0A-9981-3F8389784FAE}" presName="txThree" presStyleLbl="node3" presStyleIdx="2" presStyleCnt="17">
        <dgm:presLayoutVars>
          <dgm:chPref val="3"/>
        </dgm:presLayoutVars>
      </dgm:prSet>
      <dgm:spPr/>
    </dgm:pt>
    <dgm:pt modelId="{854F3277-C41B-44C0-81B5-00CEEB540E8D}" type="pres">
      <dgm:prSet presAssocID="{3C800786-E4A9-4F0A-9981-3F8389784FAE}" presName="horzThree" presStyleCnt="0"/>
      <dgm:spPr/>
    </dgm:pt>
    <dgm:pt modelId="{2C661226-B869-408E-83AB-952FDE76694D}" type="pres">
      <dgm:prSet presAssocID="{2D37C1C9-4BA6-4B4D-A9DE-828588F55D3C}" presName="sibSpaceThree" presStyleCnt="0"/>
      <dgm:spPr/>
    </dgm:pt>
    <dgm:pt modelId="{761950C2-6AEC-42A2-9356-34B6269CC66B}" type="pres">
      <dgm:prSet presAssocID="{C8B4680F-B65E-41A5-9D52-10DFEF2FEFB7}" presName="vertThree" presStyleCnt="0"/>
      <dgm:spPr/>
    </dgm:pt>
    <dgm:pt modelId="{99985CEA-0F08-4387-A9B7-F844CA189AC0}" type="pres">
      <dgm:prSet presAssocID="{C8B4680F-B65E-41A5-9D52-10DFEF2FEFB7}" presName="txThree" presStyleLbl="node3" presStyleIdx="3" presStyleCnt="17">
        <dgm:presLayoutVars>
          <dgm:chPref val="3"/>
        </dgm:presLayoutVars>
      </dgm:prSet>
      <dgm:spPr/>
    </dgm:pt>
    <dgm:pt modelId="{582A4FAE-3034-4EE8-930E-85FB6EC390F9}" type="pres">
      <dgm:prSet presAssocID="{C8B4680F-B65E-41A5-9D52-10DFEF2FEFB7}" presName="horzThree" presStyleCnt="0"/>
      <dgm:spPr/>
    </dgm:pt>
    <dgm:pt modelId="{177D72D6-51D5-4C57-AD9C-173328463185}" type="pres">
      <dgm:prSet presAssocID="{2E36F32A-ADA3-468E-9E31-1EB0D0F56815}" presName="sibSpaceThree" presStyleCnt="0"/>
      <dgm:spPr/>
    </dgm:pt>
    <dgm:pt modelId="{063B8BA9-FA0B-4895-A7A4-A891F7DCD192}" type="pres">
      <dgm:prSet presAssocID="{3F19BC48-6BBE-4987-A658-6B48EA68AE78}" presName="vertThree" presStyleCnt="0"/>
      <dgm:spPr/>
    </dgm:pt>
    <dgm:pt modelId="{34948B46-8478-4436-9252-29FA23302CB5}" type="pres">
      <dgm:prSet presAssocID="{3F19BC48-6BBE-4987-A658-6B48EA68AE78}" presName="txThree" presStyleLbl="node3" presStyleIdx="4" presStyleCnt="17">
        <dgm:presLayoutVars>
          <dgm:chPref val="3"/>
        </dgm:presLayoutVars>
      </dgm:prSet>
      <dgm:spPr/>
    </dgm:pt>
    <dgm:pt modelId="{5BD412FE-0CFB-4DA7-91A0-01EF0888D33E}" type="pres">
      <dgm:prSet presAssocID="{3F19BC48-6BBE-4987-A658-6B48EA68AE78}" presName="horzThree" presStyleCnt="0"/>
      <dgm:spPr/>
    </dgm:pt>
    <dgm:pt modelId="{F9163E91-8FEB-4291-B904-70CE574ACE0A}" type="pres">
      <dgm:prSet presAssocID="{527CF54B-3ADF-4706-83EF-9D393729947D}" presName="sibSpaceThree" presStyleCnt="0"/>
      <dgm:spPr/>
    </dgm:pt>
    <dgm:pt modelId="{A22DA026-14B3-4479-8C16-3C8038CEFA2F}" type="pres">
      <dgm:prSet presAssocID="{0EA23FB3-4C5B-4E10-9AF1-08EA4BAE0CFE}" presName="vertThree" presStyleCnt="0"/>
      <dgm:spPr/>
    </dgm:pt>
    <dgm:pt modelId="{8E507060-B116-4458-BCBB-B130AA8D082A}" type="pres">
      <dgm:prSet presAssocID="{0EA23FB3-4C5B-4E10-9AF1-08EA4BAE0CFE}" presName="txThree" presStyleLbl="node3" presStyleIdx="5" presStyleCnt="17">
        <dgm:presLayoutVars>
          <dgm:chPref val="3"/>
        </dgm:presLayoutVars>
      </dgm:prSet>
      <dgm:spPr/>
    </dgm:pt>
    <dgm:pt modelId="{4488A0BF-0310-4E69-9224-1EE8FE53C990}" type="pres">
      <dgm:prSet presAssocID="{0EA23FB3-4C5B-4E10-9AF1-08EA4BAE0CFE}" presName="horzThree" presStyleCnt="0"/>
      <dgm:spPr/>
    </dgm:pt>
    <dgm:pt modelId="{41FB8CAE-436E-48D9-9928-E5C40DDE75D5}" type="pres">
      <dgm:prSet presAssocID="{34DAD3EF-6F3B-407D-A7E5-6C02931869D6}" presName="sibSpaceTwo" presStyleCnt="0"/>
      <dgm:spPr/>
    </dgm:pt>
    <dgm:pt modelId="{D4539B75-6043-4BE4-8A84-A1FB34D66EC2}" type="pres">
      <dgm:prSet presAssocID="{A3917205-CE8C-4722-8441-E34460ED2353}" presName="vertTwo" presStyleCnt="0"/>
      <dgm:spPr/>
    </dgm:pt>
    <dgm:pt modelId="{3921DE12-E3D2-4128-A3C6-1E920752C256}" type="pres">
      <dgm:prSet presAssocID="{A3917205-CE8C-4722-8441-E34460ED2353}" presName="txTwo" presStyleLbl="node2" presStyleIdx="1" presStyleCnt="4" custLinFactNeighborX="1354" custLinFactNeighborY="-4867">
        <dgm:presLayoutVars>
          <dgm:chPref val="3"/>
        </dgm:presLayoutVars>
      </dgm:prSet>
      <dgm:spPr/>
    </dgm:pt>
    <dgm:pt modelId="{883F9BCB-73E1-482F-9FED-2F8CE94238EF}" type="pres">
      <dgm:prSet presAssocID="{A3917205-CE8C-4722-8441-E34460ED2353}" presName="parTransTwo" presStyleCnt="0"/>
      <dgm:spPr/>
    </dgm:pt>
    <dgm:pt modelId="{F5B41220-5D70-4AFB-8975-02137D7B07FA}" type="pres">
      <dgm:prSet presAssocID="{A3917205-CE8C-4722-8441-E34460ED2353}" presName="horzTwo" presStyleCnt="0"/>
      <dgm:spPr/>
    </dgm:pt>
    <dgm:pt modelId="{6E9AA981-F171-4A42-953C-5F5F0CDF2272}" type="pres">
      <dgm:prSet presAssocID="{34F6201B-1AB1-4C71-BED8-7C04F0C486C4}" presName="vertThree" presStyleCnt="0"/>
      <dgm:spPr/>
    </dgm:pt>
    <dgm:pt modelId="{9A1C350F-51CB-4901-82C5-C439CE7D3863}" type="pres">
      <dgm:prSet presAssocID="{34F6201B-1AB1-4C71-BED8-7C04F0C486C4}" presName="txThree" presStyleLbl="node3" presStyleIdx="6" presStyleCnt="17">
        <dgm:presLayoutVars>
          <dgm:chPref val="3"/>
        </dgm:presLayoutVars>
      </dgm:prSet>
      <dgm:spPr/>
    </dgm:pt>
    <dgm:pt modelId="{885D7EED-B825-4338-BA02-2F1BF0A3904A}" type="pres">
      <dgm:prSet presAssocID="{34F6201B-1AB1-4C71-BED8-7C04F0C486C4}" presName="horzThree" presStyleCnt="0"/>
      <dgm:spPr/>
    </dgm:pt>
    <dgm:pt modelId="{534D2DAF-B122-4173-A97C-63366989584E}" type="pres">
      <dgm:prSet presAssocID="{1A2DC3DF-5D35-4ADF-8943-5DA5A3AC0F3C}" presName="sibSpaceThree" presStyleCnt="0"/>
      <dgm:spPr/>
    </dgm:pt>
    <dgm:pt modelId="{63E80C1D-38C8-4E67-A9CA-5A8ECA730575}" type="pres">
      <dgm:prSet presAssocID="{93304E1F-8638-49E0-A121-4FC0265B9558}" presName="vertThree" presStyleCnt="0"/>
      <dgm:spPr/>
    </dgm:pt>
    <dgm:pt modelId="{B0C869BB-639C-48E4-BD3D-F15656FDD766}" type="pres">
      <dgm:prSet presAssocID="{93304E1F-8638-49E0-A121-4FC0265B9558}" presName="txThree" presStyleLbl="node3" presStyleIdx="7" presStyleCnt="17">
        <dgm:presLayoutVars>
          <dgm:chPref val="3"/>
        </dgm:presLayoutVars>
      </dgm:prSet>
      <dgm:spPr/>
    </dgm:pt>
    <dgm:pt modelId="{7E0B0864-A177-4734-9165-6FCA9EF12C1D}" type="pres">
      <dgm:prSet presAssocID="{93304E1F-8638-49E0-A121-4FC0265B9558}" presName="horzThree" presStyleCnt="0"/>
      <dgm:spPr/>
    </dgm:pt>
    <dgm:pt modelId="{A6675A8A-16C1-4C8A-8287-C8317BC70578}" type="pres">
      <dgm:prSet presAssocID="{C3AAAD6B-D4FD-4381-B409-2049E5D05798}" presName="sibSpaceThree" presStyleCnt="0"/>
      <dgm:spPr/>
    </dgm:pt>
    <dgm:pt modelId="{769DDA78-E68A-4F9D-8EF7-336BE9F77403}" type="pres">
      <dgm:prSet presAssocID="{B5F9DD74-F25A-4D8E-A8C2-AC0396E6DD2F}" presName="vertThree" presStyleCnt="0"/>
      <dgm:spPr/>
    </dgm:pt>
    <dgm:pt modelId="{4F686703-2740-42D2-8C90-215366F2F46F}" type="pres">
      <dgm:prSet presAssocID="{B5F9DD74-F25A-4D8E-A8C2-AC0396E6DD2F}" presName="txThree" presStyleLbl="node3" presStyleIdx="8" presStyleCnt="17" custLinFactNeighborX="2665" custLinFactNeighborY="-492">
        <dgm:presLayoutVars>
          <dgm:chPref val="3"/>
        </dgm:presLayoutVars>
      </dgm:prSet>
      <dgm:spPr/>
    </dgm:pt>
    <dgm:pt modelId="{B7427A58-3E02-4501-A609-37B079D2E503}" type="pres">
      <dgm:prSet presAssocID="{B5F9DD74-F25A-4D8E-A8C2-AC0396E6DD2F}" presName="horzThree" presStyleCnt="0"/>
      <dgm:spPr/>
    </dgm:pt>
    <dgm:pt modelId="{780B5E00-DF31-4281-AE08-34E9804AF772}" type="pres">
      <dgm:prSet presAssocID="{5D349FA4-6749-41D7-919F-BA10F9AEEC8C}" presName="sibSpaceThree" presStyleCnt="0"/>
      <dgm:spPr/>
    </dgm:pt>
    <dgm:pt modelId="{AB11642D-19E5-4387-BB14-B9880CB5DC1F}" type="pres">
      <dgm:prSet presAssocID="{E991E324-846B-4AED-9FD3-F319482FD180}" presName="vertThree" presStyleCnt="0"/>
      <dgm:spPr/>
    </dgm:pt>
    <dgm:pt modelId="{78C6D1A6-9815-4D4A-B460-0D2261096579}" type="pres">
      <dgm:prSet presAssocID="{E991E324-846B-4AED-9FD3-F319482FD180}" presName="txThree" presStyleLbl="node3" presStyleIdx="9" presStyleCnt="17">
        <dgm:presLayoutVars>
          <dgm:chPref val="3"/>
        </dgm:presLayoutVars>
      </dgm:prSet>
      <dgm:spPr/>
    </dgm:pt>
    <dgm:pt modelId="{0F9C14A2-3227-40F1-AE97-0AF23049BFCC}" type="pres">
      <dgm:prSet presAssocID="{E991E324-846B-4AED-9FD3-F319482FD180}" presName="horzThree" presStyleCnt="0"/>
      <dgm:spPr/>
    </dgm:pt>
    <dgm:pt modelId="{B469D0AF-BC77-49E0-933B-5EB5688B7567}" type="pres">
      <dgm:prSet presAssocID="{CF1131E2-6693-4C2E-8A87-C5D40FFF4E61}" presName="sibSpaceThree" presStyleCnt="0"/>
      <dgm:spPr/>
    </dgm:pt>
    <dgm:pt modelId="{C45696FC-2D41-413F-BD89-8756837E1DD1}" type="pres">
      <dgm:prSet presAssocID="{F3DDA1CD-F8FA-40C2-8772-BE203E9A9580}" presName="vertThree" presStyleCnt="0"/>
      <dgm:spPr/>
    </dgm:pt>
    <dgm:pt modelId="{BB541BC7-ACBF-40EF-AF95-57EB82621FC4}" type="pres">
      <dgm:prSet presAssocID="{F3DDA1CD-F8FA-40C2-8772-BE203E9A9580}" presName="txThree" presStyleLbl="node3" presStyleIdx="10" presStyleCnt="17">
        <dgm:presLayoutVars>
          <dgm:chPref val="3"/>
        </dgm:presLayoutVars>
      </dgm:prSet>
      <dgm:spPr/>
    </dgm:pt>
    <dgm:pt modelId="{B86D5ED0-AB12-45F5-BB5E-59F995DA0406}" type="pres">
      <dgm:prSet presAssocID="{F3DDA1CD-F8FA-40C2-8772-BE203E9A9580}" presName="horzThree" presStyleCnt="0"/>
      <dgm:spPr/>
    </dgm:pt>
    <dgm:pt modelId="{3D887889-EF42-4754-82EA-16F62E1352A4}" type="pres">
      <dgm:prSet presAssocID="{030E4D25-6C79-4877-A6F6-4D97B1D822E1}" presName="sibSpaceThree" presStyleCnt="0"/>
      <dgm:spPr/>
    </dgm:pt>
    <dgm:pt modelId="{956BA982-27C5-4A63-8EBB-178045AEBC2B}" type="pres">
      <dgm:prSet presAssocID="{B3FC04BB-3818-490D-BE53-9E6B4AFB20AA}" presName="vertThree" presStyleCnt="0"/>
      <dgm:spPr/>
    </dgm:pt>
    <dgm:pt modelId="{B179EAD4-2DC1-4606-9D30-2069AEC403E6}" type="pres">
      <dgm:prSet presAssocID="{B3FC04BB-3818-490D-BE53-9E6B4AFB20AA}" presName="txThree" presStyleLbl="node3" presStyleIdx="11" presStyleCnt="17">
        <dgm:presLayoutVars>
          <dgm:chPref val="3"/>
        </dgm:presLayoutVars>
      </dgm:prSet>
      <dgm:spPr/>
    </dgm:pt>
    <dgm:pt modelId="{0A6012C4-28D4-43A0-989D-05565B855B88}" type="pres">
      <dgm:prSet presAssocID="{B3FC04BB-3818-490D-BE53-9E6B4AFB20AA}" presName="horzThree" presStyleCnt="0"/>
      <dgm:spPr/>
    </dgm:pt>
    <dgm:pt modelId="{6FD98E7F-784E-4B1B-A502-412378D63929}" type="pres">
      <dgm:prSet presAssocID="{695FB3E6-A8C7-4DF6-BAD6-69ACE29EC668}" presName="sibSpaceTwo" presStyleCnt="0"/>
      <dgm:spPr/>
    </dgm:pt>
    <dgm:pt modelId="{B1D594E6-E234-4375-978C-5F3C7FF17F25}" type="pres">
      <dgm:prSet presAssocID="{6D3BA164-7189-4285-8EB5-CE8D43269DDE}" presName="vertTwo" presStyleCnt="0"/>
      <dgm:spPr/>
    </dgm:pt>
    <dgm:pt modelId="{54BE0F37-1C05-4267-97B4-B46D4D24D0A4}" type="pres">
      <dgm:prSet presAssocID="{6D3BA164-7189-4285-8EB5-CE8D43269DDE}" presName="txTwo" presStyleLbl="node2" presStyleIdx="2" presStyleCnt="4">
        <dgm:presLayoutVars>
          <dgm:chPref val="3"/>
        </dgm:presLayoutVars>
      </dgm:prSet>
      <dgm:spPr/>
    </dgm:pt>
    <dgm:pt modelId="{A7F2A779-6DAF-49E2-8654-B71AB3F3C678}" type="pres">
      <dgm:prSet presAssocID="{6D3BA164-7189-4285-8EB5-CE8D43269DDE}" presName="parTransTwo" presStyleCnt="0"/>
      <dgm:spPr/>
    </dgm:pt>
    <dgm:pt modelId="{9C79690F-40F1-4C7D-B72B-E2E77CD172FA}" type="pres">
      <dgm:prSet presAssocID="{6D3BA164-7189-4285-8EB5-CE8D43269DDE}" presName="horzTwo" presStyleCnt="0"/>
      <dgm:spPr/>
    </dgm:pt>
    <dgm:pt modelId="{1BFFB6CA-FD08-4660-A112-1C82538704B8}" type="pres">
      <dgm:prSet presAssocID="{520D1FAF-7BAD-47FB-8DCF-35969550D6B1}" presName="vertThree" presStyleCnt="0"/>
      <dgm:spPr/>
    </dgm:pt>
    <dgm:pt modelId="{4BF43B36-DF26-4D12-A56F-E71AA443135E}" type="pres">
      <dgm:prSet presAssocID="{520D1FAF-7BAD-47FB-8DCF-35969550D6B1}" presName="txThree" presStyleLbl="node3" presStyleIdx="12" presStyleCnt="17" custScaleX="126805">
        <dgm:presLayoutVars>
          <dgm:chPref val="3"/>
        </dgm:presLayoutVars>
      </dgm:prSet>
      <dgm:spPr/>
    </dgm:pt>
    <dgm:pt modelId="{86777D1F-6B51-4AA2-8591-848FCD2CD1B0}" type="pres">
      <dgm:prSet presAssocID="{520D1FAF-7BAD-47FB-8DCF-35969550D6B1}" presName="horzThree" presStyleCnt="0"/>
      <dgm:spPr/>
    </dgm:pt>
    <dgm:pt modelId="{34EA4B80-8B50-40DC-A425-9E2ECDADEF67}" type="pres">
      <dgm:prSet presAssocID="{53EE31FC-A950-40EE-BC82-3E63BF183C8F}" presName="sibSpaceThree" presStyleCnt="0"/>
      <dgm:spPr/>
    </dgm:pt>
    <dgm:pt modelId="{5D72E5F6-AC12-4170-BF06-D67056D73B8E}" type="pres">
      <dgm:prSet presAssocID="{795CA98B-A852-402D-97C6-B851A64B1B60}" presName="vertThree" presStyleCnt="0"/>
      <dgm:spPr/>
    </dgm:pt>
    <dgm:pt modelId="{30C044E6-4595-41FC-AD7A-18FC6BDD9332}" type="pres">
      <dgm:prSet presAssocID="{795CA98B-A852-402D-97C6-B851A64B1B60}" presName="txThree" presStyleLbl="node3" presStyleIdx="13" presStyleCnt="17">
        <dgm:presLayoutVars>
          <dgm:chPref val="3"/>
        </dgm:presLayoutVars>
      </dgm:prSet>
      <dgm:spPr/>
    </dgm:pt>
    <dgm:pt modelId="{5702701B-DE32-4FA5-A043-859368BA7457}" type="pres">
      <dgm:prSet presAssocID="{795CA98B-A852-402D-97C6-B851A64B1B60}" presName="horzThree" presStyleCnt="0"/>
      <dgm:spPr/>
    </dgm:pt>
    <dgm:pt modelId="{EDC1A6C4-3819-4B9C-AC99-EC993E4FE29C}" type="pres">
      <dgm:prSet presAssocID="{FFB9FC4E-FFAE-458E-A1A8-DF7FD4AF77CA}" presName="sibSpaceThree" presStyleCnt="0"/>
      <dgm:spPr/>
    </dgm:pt>
    <dgm:pt modelId="{84B607E4-0FE4-49DB-ABCD-CA9BE0D6FBA3}" type="pres">
      <dgm:prSet presAssocID="{9B898572-552C-4526-9469-10D4E22ED22E}" presName="vertThree" presStyleCnt="0"/>
      <dgm:spPr/>
    </dgm:pt>
    <dgm:pt modelId="{41E14CBB-F6FB-4BDC-8DF3-26374E3FAA7E}" type="pres">
      <dgm:prSet presAssocID="{9B898572-552C-4526-9469-10D4E22ED22E}" presName="txThree" presStyleLbl="node3" presStyleIdx="14" presStyleCnt="17" custScaleX="120791">
        <dgm:presLayoutVars>
          <dgm:chPref val="3"/>
        </dgm:presLayoutVars>
      </dgm:prSet>
      <dgm:spPr/>
    </dgm:pt>
    <dgm:pt modelId="{A67538FE-E6E1-475C-B0E0-8C58EA6D2EB5}" type="pres">
      <dgm:prSet presAssocID="{9B898572-552C-4526-9469-10D4E22ED22E}" presName="horzThree" presStyleCnt="0"/>
      <dgm:spPr/>
    </dgm:pt>
    <dgm:pt modelId="{6BB0AFC1-7007-4FBA-9F84-7D5574295F5D}" type="pres">
      <dgm:prSet presAssocID="{D490D855-298C-4A71-8FC8-5F2DE9A21DA6}" presName="sibSpaceThree" presStyleCnt="0"/>
      <dgm:spPr/>
    </dgm:pt>
    <dgm:pt modelId="{E475E010-CE11-4F01-BB3D-698B0553D3F7}" type="pres">
      <dgm:prSet presAssocID="{9A2273CA-2A2D-46E4-B19E-5B145D5F4BC5}" presName="vertThree" presStyleCnt="0"/>
      <dgm:spPr/>
    </dgm:pt>
    <dgm:pt modelId="{61C259F9-C603-487D-97F0-71558F49BEB0}" type="pres">
      <dgm:prSet presAssocID="{9A2273CA-2A2D-46E4-B19E-5B145D5F4BC5}" presName="txThree" presStyleLbl="node3" presStyleIdx="15" presStyleCnt="17" custScaleX="132372">
        <dgm:presLayoutVars>
          <dgm:chPref val="3"/>
        </dgm:presLayoutVars>
      </dgm:prSet>
      <dgm:spPr/>
    </dgm:pt>
    <dgm:pt modelId="{D6F92AC2-AEDC-4DB6-BC62-5F5EA063B57A}" type="pres">
      <dgm:prSet presAssocID="{9A2273CA-2A2D-46E4-B19E-5B145D5F4BC5}" presName="horzThree" presStyleCnt="0"/>
      <dgm:spPr/>
    </dgm:pt>
    <dgm:pt modelId="{E729D885-ED32-43BE-9F74-9CB4013BED59}" type="pres">
      <dgm:prSet presAssocID="{E40E3F24-E672-40C9-87EB-DA7AE7E7155A}" presName="sibSpaceThree" presStyleCnt="0"/>
      <dgm:spPr/>
    </dgm:pt>
    <dgm:pt modelId="{51F4EA5A-F53A-4D7A-BE66-4E1D2BE88905}" type="pres">
      <dgm:prSet presAssocID="{F6AC9E9D-B994-4064-874E-E6185BF0D452}" presName="vertThree" presStyleCnt="0"/>
      <dgm:spPr/>
    </dgm:pt>
    <dgm:pt modelId="{52567533-6B19-4935-B93C-C0D43E45C58E}" type="pres">
      <dgm:prSet presAssocID="{F6AC9E9D-B994-4064-874E-E6185BF0D452}" presName="txThree" presStyleLbl="node3" presStyleIdx="16" presStyleCnt="17">
        <dgm:presLayoutVars>
          <dgm:chPref val="3"/>
        </dgm:presLayoutVars>
      </dgm:prSet>
      <dgm:spPr/>
    </dgm:pt>
    <dgm:pt modelId="{4C8E0870-EBA6-4F9F-AA71-BE0C5581BD2A}" type="pres">
      <dgm:prSet presAssocID="{F6AC9E9D-B994-4064-874E-E6185BF0D452}" presName="horzThree" presStyleCnt="0"/>
      <dgm:spPr/>
    </dgm:pt>
    <dgm:pt modelId="{F0225DF4-3B9C-457A-A079-C84CCD72325E}" type="pres">
      <dgm:prSet presAssocID="{A1491316-8D00-45DE-A6DA-71F5310F5345}" presName="sibSpaceTwo" presStyleCnt="0"/>
      <dgm:spPr/>
    </dgm:pt>
    <dgm:pt modelId="{93412621-15DF-446D-8063-A8F66FD00C34}" type="pres">
      <dgm:prSet presAssocID="{72960E38-4F97-4056-AF66-A42C2D101A6A}" presName="vertTwo" presStyleCnt="0"/>
      <dgm:spPr/>
    </dgm:pt>
    <dgm:pt modelId="{BBDCADC9-B6FB-4E38-8020-6011CF173A61}" type="pres">
      <dgm:prSet presAssocID="{72960E38-4F97-4056-AF66-A42C2D101A6A}" presName="txTwo" presStyleLbl="node2" presStyleIdx="3" presStyleCnt="4">
        <dgm:presLayoutVars>
          <dgm:chPref val="3"/>
        </dgm:presLayoutVars>
      </dgm:prSet>
      <dgm:spPr/>
    </dgm:pt>
    <dgm:pt modelId="{7D467F23-2342-4061-B7D9-29EFE22F5EDD}" type="pres">
      <dgm:prSet presAssocID="{72960E38-4F97-4056-AF66-A42C2D101A6A}" presName="horzTwo" presStyleCnt="0"/>
      <dgm:spPr/>
    </dgm:pt>
  </dgm:ptLst>
  <dgm:cxnLst>
    <dgm:cxn modelId="{160BA202-768E-4F13-B348-CE35307DF319}" srcId="{6D3BA164-7189-4285-8EB5-CE8D43269DDE}" destId="{9A2273CA-2A2D-46E4-B19E-5B145D5F4BC5}" srcOrd="3" destOrd="0" parTransId="{3CCC04B6-DAC0-4302-B8A7-7CE4E6383E27}" sibTransId="{E40E3F24-E672-40C9-87EB-DA7AE7E7155A}"/>
    <dgm:cxn modelId="{9C19B703-E9C4-4685-BDBC-FA8524676EC7}" srcId="{A3917205-CE8C-4722-8441-E34460ED2353}" destId="{B3FC04BB-3818-490D-BE53-9E6B4AFB20AA}" srcOrd="5" destOrd="0" parTransId="{290935E5-3B09-4269-B946-0C0C984C8A73}" sibTransId="{B240E51E-F30C-408F-BBCE-4F5F3B0742FB}"/>
    <dgm:cxn modelId="{D99AAB08-0485-4175-9CD0-6AA4D5DAFE9A}" type="presOf" srcId="{A3917205-CE8C-4722-8441-E34460ED2353}" destId="{3921DE12-E3D2-4128-A3C6-1E920752C256}" srcOrd="0" destOrd="0" presId="urn:microsoft.com/office/officeart/2005/8/layout/hierarchy4"/>
    <dgm:cxn modelId="{9AA5E514-F493-43B5-A375-CBA5DF44CF23}" type="presOf" srcId="{9A2273CA-2A2D-46E4-B19E-5B145D5F4BC5}" destId="{61C259F9-C603-487D-97F0-71558F49BEB0}" srcOrd="0" destOrd="0" presId="urn:microsoft.com/office/officeart/2005/8/layout/hierarchy4"/>
    <dgm:cxn modelId="{BD388515-04CD-45B0-A108-3940A25CCAA1}" srcId="{A3917205-CE8C-4722-8441-E34460ED2353}" destId="{34F6201B-1AB1-4C71-BED8-7C04F0C486C4}" srcOrd="0" destOrd="0" parTransId="{699DAE53-01DC-43EC-B4DB-9D8103F7C1ED}" sibTransId="{1A2DC3DF-5D35-4ADF-8943-5DA5A3AC0F3C}"/>
    <dgm:cxn modelId="{86D16A1B-1A73-42C3-B066-27F07704851A}" srcId="{6D3BA164-7189-4285-8EB5-CE8D43269DDE}" destId="{9B898572-552C-4526-9469-10D4E22ED22E}" srcOrd="2" destOrd="0" parTransId="{EB7F4CEC-452A-4858-BF15-854A92B7BA3F}" sibTransId="{D490D855-298C-4A71-8FC8-5F2DE9A21DA6}"/>
    <dgm:cxn modelId="{1AD31B1D-6745-45EB-AB43-65ABE96E00A4}" type="presOf" srcId="{E991E324-846B-4AED-9FD3-F319482FD180}" destId="{78C6D1A6-9815-4D4A-B460-0D2261096579}" srcOrd="0" destOrd="0" presId="urn:microsoft.com/office/officeart/2005/8/layout/hierarchy4"/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68A56E25-76C4-4AEF-BE0B-DC5036A08F36}" type="presOf" srcId="{72960E38-4F97-4056-AF66-A42C2D101A6A}" destId="{BBDCADC9-B6FB-4E38-8020-6011CF173A61}" srcOrd="0" destOrd="0" presId="urn:microsoft.com/office/officeart/2005/8/layout/hierarchy4"/>
    <dgm:cxn modelId="{F2AADB2B-4DBD-4E09-A4C0-091CDA06B338}" type="presOf" srcId="{0EA23FB3-4C5B-4E10-9AF1-08EA4BAE0CFE}" destId="{8E507060-B116-4458-BCBB-B130AA8D082A}" srcOrd="0" destOrd="0" presId="urn:microsoft.com/office/officeart/2005/8/layout/hierarchy4"/>
    <dgm:cxn modelId="{C8428D2C-5D62-44F8-91A0-F7E76D1A6DD6}" type="presOf" srcId="{C8B4680F-B65E-41A5-9D52-10DFEF2FEFB7}" destId="{99985CEA-0F08-4387-A9B7-F844CA189AC0}" srcOrd="0" destOrd="0" presId="urn:microsoft.com/office/officeart/2005/8/layout/hierarchy4"/>
    <dgm:cxn modelId="{EB4B7B2D-2CCD-4046-AFA6-482707602693}" type="presOf" srcId="{F3DDA1CD-F8FA-40C2-8772-BE203E9A9580}" destId="{BB541BC7-ACBF-40EF-AF95-57EB82621FC4}" srcOrd="0" destOrd="0" presId="urn:microsoft.com/office/officeart/2005/8/layout/hierarchy4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EFAC9E62-F45F-4AB2-8333-F56E431E897A}" srcId="{A3917205-CE8C-4722-8441-E34460ED2353}" destId="{B5F9DD74-F25A-4D8E-A8C2-AC0396E6DD2F}" srcOrd="2" destOrd="0" parTransId="{439AB0B3-C6B9-4D0D-A70C-87B8DDC1DEAC}" sibTransId="{5D349FA4-6749-41D7-919F-BA10F9AEEC8C}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32505847-3181-48EE-B5E4-655525CCA747}" srcId="{9939A4B9-46DB-4004-AFC9-7167D40F74AA}" destId="{D597413E-AFA4-484E-B6BE-1C1EC026D3A1}" srcOrd="0" destOrd="0" parTransId="{4866EAAC-7797-441E-A6A1-754DE934CDE6}" sibTransId="{34DAD3EF-6F3B-407D-A7E5-6C02931869D6}"/>
    <dgm:cxn modelId="{1999A067-3372-4790-9116-D041890FF8B3}" type="presOf" srcId="{520D1FAF-7BAD-47FB-8DCF-35969550D6B1}" destId="{4BF43B36-DF26-4D12-A56F-E71AA443135E}" srcOrd="0" destOrd="0" presId="urn:microsoft.com/office/officeart/2005/8/layout/hierarchy4"/>
    <dgm:cxn modelId="{66CBFA67-87FE-4864-B26E-ACFAE568CAC4}" type="presOf" srcId="{6D3BA164-7189-4285-8EB5-CE8D43269DDE}" destId="{54BE0F37-1C05-4267-97B4-B46D4D24D0A4}" srcOrd="0" destOrd="0" presId="urn:microsoft.com/office/officeart/2005/8/layout/hierarchy4"/>
    <dgm:cxn modelId="{B2E6F068-10E9-49A5-879E-BBE7DFA0E9A0}" srcId="{9939A4B9-46DB-4004-AFC9-7167D40F74AA}" destId="{72960E38-4F97-4056-AF66-A42C2D101A6A}" srcOrd="3" destOrd="0" parTransId="{57B64519-8ABA-47A8-9727-1933EB7336E5}" sibTransId="{61DF330A-3F37-423B-B276-C6B6246ED72D}"/>
    <dgm:cxn modelId="{4EC0504A-B3E3-401A-9F4D-BBDF9BFFD63F}" srcId="{6D3BA164-7189-4285-8EB5-CE8D43269DDE}" destId="{520D1FAF-7BAD-47FB-8DCF-35969550D6B1}" srcOrd="0" destOrd="0" parTransId="{ED023734-8A16-44BE-BBCD-ADB3AB18AD6A}" sibTransId="{53EE31FC-A950-40EE-BC82-3E63BF183C8F}"/>
    <dgm:cxn modelId="{D0C40D6D-0122-4A01-850B-28AEFBE356E7}" srcId="{D597413E-AFA4-484E-B6BE-1C1EC026D3A1}" destId="{3F19BC48-6BBE-4987-A658-6B48EA68AE78}" srcOrd="4" destOrd="0" parTransId="{D15972E1-BD34-41D3-B0E4-9D8537E67DFC}" sibTransId="{527CF54B-3ADF-4706-83EF-9D393729947D}"/>
    <dgm:cxn modelId="{91348D74-273A-4221-9ADC-3DCFDE432D3A}" srcId="{D597413E-AFA4-484E-B6BE-1C1EC026D3A1}" destId="{80BCD719-D538-43A6-A968-5FBD2CE40FC9}" srcOrd="0" destOrd="0" parTransId="{19A08B6A-5D08-4951-B630-CDB58D284E3A}" sibTransId="{F8002969-8413-4A74-8A14-7E2F7F1B7C0F}"/>
    <dgm:cxn modelId="{E5FC4756-DE61-4230-B093-5443F203C114}" srcId="{A3917205-CE8C-4722-8441-E34460ED2353}" destId="{93304E1F-8638-49E0-A121-4FC0265B9558}" srcOrd="1" destOrd="0" parTransId="{CFF2025C-B7DC-4AC6-95A2-EF3F0AB06599}" sibTransId="{C3AAAD6B-D4FD-4381-B409-2049E5D05798}"/>
    <dgm:cxn modelId="{738B6877-25E8-4BEF-984F-952BEE68EE10}" type="presOf" srcId="{3C800786-E4A9-4F0A-9981-3F8389784FAE}" destId="{8085D2B6-A8DB-45D7-9F7A-F83856A09D80}" srcOrd="0" destOrd="0" presId="urn:microsoft.com/office/officeart/2005/8/layout/hierarchy4"/>
    <dgm:cxn modelId="{255D6D7B-FBDD-442B-A347-803F8336F0E0}" type="presOf" srcId="{B5F9DD74-F25A-4D8E-A8C2-AC0396E6DD2F}" destId="{4F686703-2740-42D2-8C90-215366F2F46F}" srcOrd="0" destOrd="0" presId="urn:microsoft.com/office/officeart/2005/8/layout/hierarchy4"/>
    <dgm:cxn modelId="{19D34E8F-6C9E-4A49-BFCC-8184710024D9}" srcId="{D597413E-AFA4-484E-B6BE-1C1EC026D3A1}" destId="{C4FC2B98-3ED3-4396-A513-6D2B37E384B4}" srcOrd="1" destOrd="0" parTransId="{50F40CC5-558D-4001-B9D1-9A343A308196}" sibTransId="{681C53C1-9C42-4D7E-A9BF-5726A5449078}"/>
    <dgm:cxn modelId="{EE3AFD8F-C151-4B61-84C7-FEF55AD88577}" type="presOf" srcId="{80BCD719-D538-43A6-A968-5FBD2CE40FC9}" destId="{9C50C10C-0308-4E83-A9F7-524E59A05EB8}" srcOrd="0" destOrd="0" presId="urn:microsoft.com/office/officeart/2005/8/layout/hierarchy4"/>
    <dgm:cxn modelId="{BFC8DC91-F62C-41AD-88FB-0E9AEADE0BD7}" type="presOf" srcId="{F6AC9E9D-B994-4064-874E-E6185BF0D452}" destId="{52567533-6B19-4935-B93C-C0D43E45C58E}" srcOrd="0" destOrd="0" presId="urn:microsoft.com/office/officeart/2005/8/layout/hierarchy4"/>
    <dgm:cxn modelId="{6A686F96-5380-43E8-947E-0FE6A79BEFDE}" srcId="{D597413E-AFA4-484E-B6BE-1C1EC026D3A1}" destId="{3C800786-E4A9-4F0A-9981-3F8389784FAE}" srcOrd="2" destOrd="0" parTransId="{DE4EAB56-CD38-4574-A15E-8EB41E106E76}" sibTransId="{2D37C1C9-4BA6-4B4D-A9DE-828588F55D3C}"/>
    <dgm:cxn modelId="{AF77B497-AD68-49CF-95C3-BFA6B6C13F8C}" srcId="{9939A4B9-46DB-4004-AFC9-7167D40F74AA}" destId="{6D3BA164-7189-4285-8EB5-CE8D43269DDE}" srcOrd="2" destOrd="0" parTransId="{1E70D65C-91B4-4B5F-B500-B47E10E2AE96}" sibTransId="{A1491316-8D00-45DE-A6DA-71F5310F5345}"/>
    <dgm:cxn modelId="{4BCC64A7-D8B3-4DED-B676-AC62D2902BD6}" srcId="{D597413E-AFA4-484E-B6BE-1C1EC026D3A1}" destId="{0EA23FB3-4C5B-4E10-9AF1-08EA4BAE0CFE}" srcOrd="5" destOrd="0" parTransId="{13BFA21B-50EE-40C0-95A7-C822FDFCF89A}" sibTransId="{BDB927B0-FF32-42A9-A0D7-43F45CAEC159}"/>
    <dgm:cxn modelId="{90AC50AE-8472-466E-8FC0-E02576E0D14F}" srcId="{D597413E-AFA4-484E-B6BE-1C1EC026D3A1}" destId="{C8B4680F-B65E-41A5-9D52-10DFEF2FEFB7}" srcOrd="3" destOrd="0" parTransId="{B9DA47F5-C60C-4208-96D0-2C285EB13101}" sibTransId="{2E36F32A-ADA3-468E-9E31-1EB0D0F56815}"/>
    <dgm:cxn modelId="{FEB2FFBF-E35D-4067-AA2D-203B6F34DE11}" type="presOf" srcId="{34F6201B-1AB1-4C71-BED8-7C04F0C486C4}" destId="{9A1C350F-51CB-4901-82C5-C439CE7D3863}" srcOrd="0" destOrd="0" presId="urn:microsoft.com/office/officeart/2005/8/layout/hierarchy4"/>
    <dgm:cxn modelId="{B1338EC2-692D-4F8D-A931-3D3A5C8D063A}" type="presOf" srcId="{D597413E-AFA4-484E-B6BE-1C1EC026D3A1}" destId="{222DC223-E911-404E-9ACE-924D009BA04D}" srcOrd="0" destOrd="0" presId="urn:microsoft.com/office/officeart/2005/8/layout/hierarchy4"/>
    <dgm:cxn modelId="{3E5321CA-D414-472C-A089-38530018A68E}" type="presOf" srcId="{B3FC04BB-3818-490D-BE53-9E6B4AFB20AA}" destId="{B179EAD4-2DC1-4606-9D30-2069AEC403E6}" srcOrd="0" destOrd="0" presId="urn:microsoft.com/office/officeart/2005/8/layout/hierarchy4"/>
    <dgm:cxn modelId="{61E889D6-F78F-4A5E-B2F2-3F94CAA91A3C}" type="presOf" srcId="{9B898572-552C-4526-9469-10D4E22ED22E}" destId="{41E14CBB-F6FB-4BDC-8DF3-26374E3FAA7E}" srcOrd="0" destOrd="0" presId="urn:microsoft.com/office/officeart/2005/8/layout/hierarchy4"/>
    <dgm:cxn modelId="{5E5622DD-181A-45E5-8781-133E19340B9E}" srcId="{9939A4B9-46DB-4004-AFC9-7167D40F74AA}" destId="{A3917205-CE8C-4722-8441-E34460ED2353}" srcOrd="1" destOrd="0" parTransId="{63DEB016-E8C3-48FB-9C77-550CB72B2BE7}" sibTransId="{695FB3E6-A8C7-4DF6-BAD6-69ACE29EC668}"/>
    <dgm:cxn modelId="{FA48FDDD-4633-4899-A381-1063FEB14737}" type="presOf" srcId="{C4FC2B98-3ED3-4396-A513-6D2B37E384B4}" destId="{F4905629-CE91-4619-A6AB-F078A655400C}" srcOrd="0" destOrd="0" presId="urn:microsoft.com/office/officeart/2005/8/layout/hierarchy4"/>
    <dgm:cxn modelId="{BBBE57DF-7B10-4ADF-AB21-5E0F0870C50D}" srcId="{6D3BA164-7189-4285-8EB5-CE8D43269DDE}" destId="{795CA98B-A852-402D-97C6-B851A64B1B60}" srcOrd="1" destOrd="0" parTransId="{DE8D439A-B64D-4581-8045-74D015BB333D}" sibTransId="{FFB9FC4E-FFAE-458E-A1A8-DF7FD4AF77CA}"/>
    <dgm:cxn modelId="{7CB991E6-0F00-4790-B0D9-EF257A42F65A}" type="presOf" srcId="{93304E1F-8638-49E0-A121-4FC0265B9558}" destId="{B0C869BB-639C-48E4-BD3D-F15656FDD766}" srcOrd="0" destOrd="0" presId="urn:microsoft.com/office/officeart/2005/8/layout/hierarchy4"/>
    <dgm:cxn modelId="{C4A9D7E7-8D51-4492-A0D1-14D4A3B498D5}" srcId="{A3917205-CE8C-4722-8441-E34460ED2353}" destId="{E991E324-846B-4AED-9FD3-F319482FD180}" srcOrd="3" destOrd="0" parTransId="{1D2AB231-6837-4AE6-83AD-68D18864915E}" sibTransId="{CF1131E2-6693-4C2E-8A87-C5D40FFF4E61}"/>
    <dgm:cxn modelId="{ED5557F5-6C22-4E24-92E1-0E6E3FE24185}" type="presOf" srcId="{795CA98B-A852-402D-97C6-B851A64B1B60}" destId="{30C044E6-4595-41FC-AD7A-18FC6BDD9332}" srcOrd="0" destOrd="0" presId="urn:microsoft.com/office/officeart/2005/8/layout/hierarchy4"/>
    <dgm:cxn modelId="{5040D0F5-6A8C-4BA0-AED4-A731288A4889}" srcId="{A3917205-CE8C-4722-8441-E34460ED2353}" destId="{F3DDA1CD-F8FA-40C2-8772-BE203E9A9580}" srcOrd="4" destOrd="0" parTransId="{D7DC4709-8525-4A58-A79D-DAEFB25406D1}" sibTransId="{030E4D25-6C79-4877-A6F6-4D97B1D822E1}"/>
    <dgm:cxn modelId="{E39E37FB-DABC-4F49-BA46-1F015119D00F}" type="presOf" srcId="{3F19BC48-6BBE-4987-A658-6B48EA68AE78}" destId="{34948B46-8478-4436-9252-29FA23302CB5}" srcOrd="0" destOrd="0" presId="urn:microsoft.com/office/officeart/2005/8/layout/hierarchy4"/>
    <dgm:cxn modelId="{35CA09FE-EB1D-4C24-AA1B-5AAEBFE1B3E8}" srcId="{6D3BA164-7189-4285-8EB5-CE8D43269DDE}" destId="{F6AC9E9D-B994-4064-874E-E6185BF0D452}" srcOrd="4" destOrd="0" parTransId="{4670BB47-905B-48F6-AF56-0AB21F53B516}" sibTransId="{4F5D8E67-7E4B-42BD-9BDF-9B78BA9648B5}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E2C1305C-EC8F-48E6-B852-4C950593B8BE}" type="presParOf" srcId="{6EE9F076-5AC2-4688-9395-DE5A714978DF}" destId="{5902A122-744A-48B9-A290-205BA38D4A5A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1D450065-E024-471C-8DE2-30437D3C4555}" type="presParOf" srcId="{6A4C8D1E-E7A0-45C8-AECE-9CF45E9B0432}" destId="{FF2B2A79-5D1F-4539-8FA7-455D2A8398DF}" srcOrd="0" destOrd="0" presId="urn:microsoft.com/office/officeart/2005/8/layout/hierarchy4"/>
    <dgm:cxn modelId="{1664FCBB-C594-491A-8EB8-4CB922818845}" type="presParOf" srcId="{FF2B2A79-5D1F-4539-8FA7-455D2A8398DF}" destId="{222DC223-E911-404E-9ACE-924D009BA04D}" srcOrd="0" destOrd="0" presId="urn:microsoft.com/office/officeart/2005/8/layout/hierarchy4"/>
    <dgm:cxn modelId="{BC9C9FFB-6DF4-48E4-A5B1-587E82B1BDFE}" type="presParOf" srcId="{FF2B2A79-5D1F-4539-8FA7-455D2A8398DF}" destId="{0AE861EC-864B-472E-B983-2944304782D2}" srcOrd="1" destOrd="0" presId="urn:microsoft.com/office/officeart/2005/8/layout/hierarchy4"/>
    <dgm:cxn modelId="{42E408AF-329E-4A48-9A78-A8FDA7B268D3}" type="presParOf" srcId="{FF2B2A79-5D1F-4539-8FA7-455D2A8398DF}" destId="{60DD5D5E-96D7-4B9A-9E57-79F1BD82229E}" srcOrd="2" destOrd="0" presId="urn:microsoft.com/office/officeart/2005/8/layout/hierarchy4"/>
    <dgm:cxn modelId="{037880A3-908D-4FD7-A044-EA654697A05D}" type="presParOf" srcId="{60DD5D5E-96D7-4B9A-9E57-79F1BD82229E}" destId="{09434B5D-F26B-46E9-851D-728B0FA33396}" srcOrd="0" destOrd="0" presId="urn:microsoft.com/office/officeart/2005/8/layout/hierarchy4"/>
    <dgm:cxn modelId="{50DABDA5-9922-4441-91D2-5001493F3191}" type="presParOf" srcId="{09434B5D-F26B-46E9-851D-728B0FA33396}" destId="{9C50C10C-0308-4E83-A9F7-524E59A05EB8}" srcOrd="0" destOrd="0" presId="urn:microsoft.com/office/officeart/2005/8/layout/hierarchy4"/>
    <dgm:cxn modelId="{85442446-70A0-4EF6-B6A6-E5AD925D0714}" type="presParOf" srcId="{09434B5D-F26B-46E9-851D-728B0FA33396}" destId="{137539F8-86A5-45D5-BD43-65C42CDE8406}" srcOrd="1" destOrd="0" presId="urn:microsoft.com/office/officeart/2005/8/layout/hierarchy4"/>
    <dgm:cxn modelId="{00F6918F-A22B-41D6-A8A8-8DF6EDFD52BE}" type="presParOf" srcId="{60DD5D5E-96D7-4B9A-9E57-79F1BD82229E}" destId="{E05521DF-0AC5-49C1-9173-9A7D7CAEDB32}" srcOrd="1" destOrd="0" presId="urn:microsoft.com/office/officeart/2005/8/layout/hierarchy4"/>
    <dgm:cxn modelId="{AF2AD523-8F45-477F-A57E-0F1FBD211447}" type="presParOf" srcId="{60DD5D5E-96D7-4B9A-9E57-79F1BD82229E}" destId="{5F8DF98B-C184-4DF6-9CDE-98EE3DC566BE}" srcOrd="2" destOrd="0" presId="urn:microsoft.com/office/officeart/2005/8/layout/hierarchy4"/>
    <dgm:cxn modelId="{E1A10076-6236-42F3-BFDE-43298B863FB7}" type="presParOf" srcId="{5F8DF98B-C184-4DF6-9CDE-98EE3DC566BE}" destId="{F4905629-CE91-4619-A6AB-F078A655400C}" srcOrd="0" destOrd="0" presId="urn:microsoft.com/office/officeart/2005/8/layout/hierarchy4"/>
    <dgm:cxn modelId="{8A26F279-7437-4526-A36D-012BEF5B40A8}" type="presParOf" srcId="{5F8DF98B-C184-4DF6-9CDE-98EE3DC566BE}" destId="{CC821DDD-B3DB-4C00-9040-E31F77F23EB0}" srcOrd="1" destOrd="0" presId="urn:microsoft.com/office/officeart/2005/8/layout/hierarchy4"/>
    <dgm:cxn modelId="{ECC32636-0A07-4414-A2CB-0ACA136B09B0}" type="presParOf" srcId="{60DD5D5E-96D7-4B9A-9E57-79F1BD82229E}" destId="{C73073C7-AA10-4AB8-9696-C30188E1E585}" srcOrd="3" destOrd="0" presId="urn:microsoft.com/office/officeart/2005/8/layout/hierarchy4"/>
    <dgm:cxn modelId="{BD1CE1A1-FF2F-4DB8-90BF-83D8A223A312}" type="presParOf" srcId="{60DD5D5E-96D7-4B9A-9E57-79F1BD82229E}" destId="{160BBB7E-E73E-4BE7-ADF9-72CC4C142D1D}" srcOrd="4" destOrd="0" presId="urn:microsoft.com/office/officeart/2005/8/layout/hierarchy4"/>
    <dgm:cxn modelId="{DC75F65B-5F05-4F2E-89E1-206A1EA8E937}" type="presParOf" srcId="{160BBB7E-E73E-4BE7-ADF9-72CC4C142D1D}" destId="{8085D2B6-A8DB-45D7-9F7A-F83856A09D80}" srcOrd="0" destOrd="0" presId="urn:microsoft.com/office/officeart/2005/8/layout/hierarchy4"/>
    <dgm:cxn modelId="{EE885130-ABCF-4340-9758-86D7550AAD26}" type="presParOf" srcId="{160BBB7E-E73E-4BE7-ADF9-72CC4C142D1D}" destId="{854F3277-C41B-44C0-81B5-00CEEB540E8D}" srcOrd="1" destOrd="0" presId="urn:microsoft.com/office/officeart/2005/8/layout/hierarchy4"/>
    <dgm:cxn modelId="{C497315E-8BE4-4832-B8A2-E1839D1D1797}" type="presParOf" srcId="{60DD5D5E-96D7-4B9A-9E57-79F1BD82229E}" destId="{2C661226-B869-408E-83AB-952FDE76694D}" srcOrd="5" destOrd="0" presId="urn:microsoft.com/office/officeart/2005/8/layout/hierarchy4"/>
    <dgm:cxn modelId="{F54B74C7-03BD-453E-BB82-01A3B42525E7}" type="presParOf" srcId="{60DD5D5E-96D7-4B9A-9E57-79F1BD82229E}" destId="{761950C2-6AEC-42A2-9356-34B6269CC66B}" srcOrd="6" destOrd="0" presId="urn:microsoft.com/office/officeart/2005/8/layout/hierarchy4"/>
    <dgm:cxn modelId="{ED8985DF-B793-4CB1-8B5E-79C4022D07EC}" type="presParOf" srcId="{761950C2-6AEC-42A2-9356-34B6269CC66B}" destId="{99985CEA-0F08-4387-A9B7-F844CA189AC0}" srcOrd="0" destOrd="0" presId="urn:microsoft.com/office/officeart/2005/8/layout/hierarchy4"/>
    <dgm:cxn modelId="{DCEB2301-D9D9-4CB9-A9DD-4E4C42D197C3}" type="presParOf" srcId="{761950C2-6AEC-42A2-9356-34B6269CC66B}" destId="{582A4FAE-3034-4EE8-930E-85FB6EC390F9}" srcOrd="1" destOrd="0" presId="urn:microsoft.com/office/officeart/2005/8/layout/hierarchy4"/>
    <dgm:cxn modelId="{878A2FD2-0256-4C42-A892-172B3824DAB4}" type="presParOf" srcId="{60DD5D5E-96D7-4B9A-9E57-79F1BD82229E}" destId="{177D72D6-51D5-4C57-AD9C-173328463185}" srcOrd="7" destOrd="0" presId="urn:microsoft.com/office/officeart/2005/8/layout/hierarchy4"/>
    <dgm:cxn modelId="{187248C6-5361-43AD-8845-41868040A3DA}" type="presParOf" srcId="{60DD5D5E-96D7-4B9A-9E57-79F1BD82229E}" destId="{063B8BA9-FA0B-4895-A7A4-A891F7DCD192}" srcOrd="8" destOrd="0" presId="urn:microsoft.com/office/officeart/2005/8/layout/hierarchy4"/>
    <dgm:cxn modelId="{5FA0B5FE-8B01-4069-AD9C-ACF804753BC1}" type="presParOf" srcId="{063B8BA9-FA0B-4895-A7A4-A891F7DCD192}" destId="{34948B46-8478-4436-9252-29FA23302CB5}" srcOrd="0" destOrd="0" presId="urn:microsoft.com/office/officeart/2005/8/layout/hierarchy4"/>
    <dgm:cxn modelId="{DC811EBB-FEBF-4AE7-A95B-F6567A56B766}" type="presParOf" srcId="{063B8BA9-FA0B-4895-A7A4-A891F7DCD192}" destId="{5BD412FE-0CFB-4DA7-91A0-01EF0888D33E}" srcOrd="1" destOrd="0" presId="urn:microsoft.com/office/officeart/2005/8/layout/hierarchy4"/>
    <dgm:cxn modelId="{D684B623-C9DE-4B67-A600-7DE11029DCD1}" type="presParOf" srcId="{60DD5D5E-96D7-4B9A-9E57-79F1BD82229E}" destId="{F9163E91-8FEB-4291-B904-70CE574ACE0A}" srcOrd="9" destOrd="0" presId="urn:microsoft.com/office/officeart/2005/8/layout/hierarchy4"/>
    <dgm:cxn modelId="{3A50A812-BDFC-41B0-9973-4BA052843B81}" type="presParOf" srcId="{60DD5D5E-96D7-4B9A-9E57-79F1BD82229E}" destId="{A22DA026-14B3-4479-8C16-3C8038CEFA2F}" srcOrd="10" destOrd="0" presId="urn:microsoft.com/office/officeart/2005/8/layout/hierarchy4"/>
    <dgm:cxn modelId="{06FA2919-731B-448A-BE64-F574137D8EC8}" type="presParOf" srcId="{A22DA026-14B3-4479-8C16-3C8038CEFA2F}" destId="{8E507060-B116-4458-BCBB-B130AA8D082A}" srcOrd="0" destOrd="0" presId="urn:microsoft.com/office/officeart/2005/8/layout/hierarchy4"/>
    <dgm:cxn modelId="{05567FC5-CB30-42C4-A692-48E95B6A3E65}" type="presParOf" srcId="{A22DA026-14B3-4479-8C16-3C8038CEFA2F}" destId="{4488A0BF-0310-4E69-9224-1EE8FE53C990}" srcOrd="1" destOrd="0" presId="urn:microsoft.com/office/officeart/2005/8/layout/hierarchy4"/>
    <dgm:cxn modelId="{CB4A649D-21E7-4EAB-AEC8-CDF34B857F9E}" type="presParOf" srcId="{6A4C8D1E-E7A0-45C8-AECE-9CF45E9B0432}" destId="{41FB8CAE-436E-48D9-9928-E5C40DDE75D5}" srcOrd="1" destOrd="0" presId="urn:microsoft.com/office/officeart/2005/8/layout/hierarchy4"/>
    <dgm:cxn modelId="{9015E751-B354-42C8-8744-3A770393D59D}" type="presParOf" srcId="{6A4C8D1E-E7A0-45C8-AECE-9CF45E9B0432}" destId="{D4539B75-6043-4BE4-8A84-A1FB34D66EC2}" srcOrd="2" destOrd="0" presId="urn:microsoft.com/office/officeart/2005/8/layout/hierarchy4"/>
    <dgm:cxn modelId="{F072D3DB-58D4-4654-AF5B-47F6E7007B5D}" type="presParOf" srcId="{D4539B75-6043-4BE4-8A84-A1FB34D66EC2}" destId="{3921DE12-E3D2-4128-A3C6-1E920752C256}" srcOrd="0" destOrd="0" presId="urn:microsoft.com/office/officeart/2005/8/layout/hierarchy4"/>
    <dgm:cxn modelId="{C756E0ED-E260-4CFA-BAA1-61F16F29281C}" type="presParOf" srcId="{D4539B75-6043-4BE4-8A84-A1FB34D66EC2}" destId="{883F9BCB-73E1-482F-9FED-2F8CE94238EF}" srcOrd="1" destOrd="0" presId="urn:microsoft.com/office/officeart/2005/8/layout/hierarchy4"/>
    <dgm:cxn modelId="{2AA85C1D-9679-46C0-9952-5D7879C4974B}" type="presParOf" srcId="{D4539B75-6043-4BE4-8A84-A1FB34D66EC2}" destId="{F5B41220-5D70-4AFB-8975-02137D7B07FA}" srcOrd="2" destOrd="0" presId="urn:microsoft.com/office/officeart/2005/8/layout/hierarchy4"/>
    <dgm:cxn modelId="{0293EB7F-3CE2-44AD-83E3-08C7E3BD5577}" type="presParOf" srcId="{F5B41220-5D70-4AFB-8975-02137D7B07FA}" destId="{6E9AA981-F171-4A42-953C-5F5F0CDF2272}" srcOrd="0" destOrd="0" presId="urn:microsoft.com/office/officeart/2005/8/layout/hierarchy4"/>
    <dgm:cxn modelId="{11AF7969-9ACC-40E1-91CF-95BF9CE5D763}" type="presParOf" srcId="{6E9AA981-F171-4A42-953C-5F5F0CDF2272}" destId="{9A1C350F-51CB-4901-82C5-C439CE7D3863}" srcOrd="0" destOrd="0" presId="urn:microsoft.com/office/officeart/2005/8/layout/hierarchy4"/>
    <dgm:cxn modelId="{FD1A71AF-1CE1-4182-B337-84CC39ACB71A}" type="presParOf" srcId="{6E9AA981-F171-4A42-953C-5F5F0CDF2272}" destId="{885D7EED-B825-4338-BA02-2F1BF0A3904A}" srcOrd="1" destOrd="0" presId="urn:microsoft.com/office/officeart/2005/8/layout/hierarchy4"/>
    <dgm:cxn modelId="{3792E14A-5142-4C33-ADE2-3236D605DE70}" type="presParOf" srcId="{F5B41220-5D70-4AFB-8975-02137D7B07FA}" destId="{534D2DAF-B122-4173-A97C-63366989584E}" srcOrd="1" destOrd="0" presId="urn:microsoft.com/office/officeart/2005/8/layout/hierarchy4"/>
    <dgm:cxn modelId="{48B9EE1B-223D-4AA2-86D8-9511874CC1C0}" type="presParOf" srcId="{F5B41220-5D70-4AFB-8975-02137D7B07FA}" destId="{63E80C1D-38C8-4E67-A9CA-5A8ECA730575}" srcOrd="2" destOrd="0" presId="urn:microsoft.com/office/officeart/2005/8/layout/hierarchy4"/>
    <dgm:cxn modelId="{A85DCD4F-9B3F-475C-8A1E-4A1847FD1EEB}" type="presParOf" srcId="{63E80C1D-38C8-4E67-A9CA-5A8ECA730575}" destId="{B0C869BB-639C-48E4-BD3D-F15656FDD766}" srcOrd="0" destOrd="0" presId="urn:microsoft.com/office/officeart/2005/8/layout/hierarchy4"/>
    <dgm:cxn modelId="{9642D294-B5B4-48F3-B121-B363C48CF499}" type="presParOf" srcId="{63E80C1D-38C8-4E67-A9CA-5A8ECA730575}" destId="{7E0B0864-A177-4734-9165-6FCA9EF12C1D}" srcOrd="1" destOrd="0" presId="urn:microsoft.com/office/officeart/2005/8/layout/hierarchy4"/>
    <dgm:cxn modelId="{6FE56D04-09C3-4237-97E9-737434FDE005}" type="presParOf" srcId="{F5B41220-5D70-4AFB-8975-02137D7B07FA}" destId="{A6675A8A-16C1-4C8A-8287-C8317BC70578}" srcOrd="3" destOrd="0" presId="urn:microsoft.com/office/officeart/2005/8/layout/hierarchy4"/>
    <dgm:cxn modelId="{608FA8C8-7FDC-4DFE-85AB-7BAF4E9117FE}" type="presParOf" srcId="{F5B41220-5D70-4AFB-8975-02137D7B07FA}" destId="{769DDA78-E68A-4F9D-8EF7-336BE9F77403}" srcOrd="4" destOrd="0" presId="urn:microsoft.com/office/officeart/2005/8/layout/hierarchy4"/>
    <dgm:cxn modelId="{306D7F0B-1C58-4892-A6D0-34D7D96B8795}" type="presParOf" srcId="{769DDA78-E68A-4F9D-8EF7-336BE9F77403}" destId="{4F686703-2740-42D2-8C90-215366F2F46F}" srcOrd="0" destOrd="0" presId="urn:microsoft.com/office/officeart/2005/8/layout/hierarchy4"/>
    <dgm:cxn modelId="{5D8598B5-3501-4E04-8129-AB58505FD1DF}" type="presParOf" srcId="{769DDA78-E68A-4F9D-8EF7-336BE9F77403}" destId="{B7427A58-3E02-4501-A609-37B079D2E503}" srcOrd="1" destOrd="0" presId="urn:microsoft.com/office/officeart/2005/8/layout/hierarchy4"/>
    <dgm:cxn modelId="{E83001FE-3C83-4C73-BA08-850AD8377BC3}" type="presParOf" srcId="{F5B41220-5D70-4AFB-8975-02137D7B07FA}" destId="{780B5E00-DF31-4281-AE08-34E9804AF772}" srcOrd="5" destOrd="0" presId="urn:microsoft.com/office/officeart/2005/8/layout/hierarchy4"/>
    <dgm:cxn modelId="{51E460B2-EC7F-4088-A5C9-A0BC85B3D517}" type="presParOf" srcId="{F5B41220-5D70-4AFB-8975-02137D7B07FA}" destId="{AB11642D-19E5-4387-BB14-B9880CB5DC1F}" srcOrd="6" destOrd="0" presId="urn:microsoft.com/office/officeart/2005/8/layout/hierarchy4"/>
    <dgm:cxn modelId="{3C403B30-51EB-4CA2-8498-EC6DB4D61714}" type="presParOf" srcId="{AB11642D-19E5-4387-BB14-B9880CB5DC1F}" destId="{78C6D1A6-9815-4D4A-B460-0D2261096579}" srcOrd="0" destOrd="0" presId="urn:microsoft.com/office/officeart/2005/8/layout/hierarchy4"/>
    <dgm:cxn modelId="{BBA702A9-80F1-4761-B396-47BBF9F3FF0B}" type="presParOf" srcId="{AB11642D-19E5-4387-BB14-B9880CB5DC1F}" destId="{0F9C14A2-3227-40F1-AE97-0AF23049BFCC}" srcOrd="1" destOrd="0" presId="urn:microsoft.com/office/officeart/2005/8/layout/hierarchy4"/>
    <dgm:cxn modelId="{9623B545-715E-4888-904B-CEAD1A13E786}" type="presParOf" srcId="{F5B41220-5D70-4AFB-8975-02137D7B07FA}" destId="{B469D0AF-BC77-49E0-933B-5EB5688B7567}" srcOrd="7" destOrd="0" presId="urn:microsoft.com/office/officeart/2005/8/layout/hierarchy4"/>
    <dgm:cxn modelId="{5C505E09-883D-46A9-B858-4E66CD800040}" type="presParOf" srcId="{F5B41220-5D70-4AFB-8975-02137D7B07FA}" destId="{C45696FC-2D41-413F-BD89-8756837E1DD1}" srcOrd="8" destOrd="0" presId="urn:microsoft.com/office/officeart/2005/8/layout/hierarchy4"/>
    <dgm:cxn modelId="{F78D0A42-2FDF-4F9B-B2FC-EA7ACF3295A0}" type="presParOf" srcId="{C45696FC-2D41-413F-BD89-8756837E1DD1}" destId="{BB541BC7-ACBF-40EF-AF95-57EB82621FC4}" srcOrd="0" destOrd="0" presId="urn:microsoft.com/office/officeart/2005/8/layout/hierarchy4"/>
    <dgm:cxn modelId="{9F1ADD0B-5283-407A-A772-A62D5D3647F0}" type="presParOf" srcId="{C45696FC-2D41-413F-BD89-8756837E1DD1}" destId="{B86D5ED0-AB12-45F5-BB5E-59F995DA0406}" srcOrd="1" destOrd="0" presId="urn:microsoft.com/office/officeart/2005/8/layout/hierarchy4"/>
    <dgm:cxn modelId="{6DE7ED56-AC2F-493F-932A-D48ADCB85CE7}" type="presParOf" srcId="{F5B41220-5D70-4AFB-8975-02137D7B07FA}" destId="{3D887889-EF42-4754-82EA-16F62E1352A4}" srcOrd="9" destOrd="0" presId="urn:microsoft.com/office/officeart/2005/8/layout/hierarchy4"/>
    <dgm:cxn modelId="{F5AFB319-6E18-4E3D-84EC-65823F0DFB0F}" type="presParOf" srcId="{F5B41220-5D70-4AFB-8975-02137D7B07FA}" destId="{956BA982-27C5-4A63-8EBB-178045AEBC2B}" srcOrd="10" destOrd="0" presId="urn:microsoft.com/office/officeart/2005/8/layout/hierarchy4"/>
    <dgm:cxn modelId="{AA304467-3761-4513-A926-502D4D83AAA3}" type="presParOf" srcId="{956BA982-27C5-4A63-8EBB-178045AEBC2B}" destId="{B179EAD4-2DC1-4606-9D30-2069AEC403E6}" srcOrd="0" destOrd="0" presId="urn:microsoft.com/office/officeart/2005/8/layout/hierarchy4"/>
    <dgm:cxn modelId="{F4DB5146-0866-41E7-893F-75B596AD8179}" type="presParOf" srcId="{956BA982-27C5-4A63-8EBB-178045AEBC2B}" destId="{0A6012C4-28D4-43A0-989D-05565B855B88}" srcOrd="1" destOrd="0" presId="urn:microsoft.com/office/officeart/2005/8/layout/hierarchy4"/>
    <dgm:cxn modelId="{8FA22A55-8A10-4815-973D-57A7339CB843}" type="presParOf" srcId="{6A4C8D1E-E7A0-45C8-AECE-9CF45E9B0432}" destId="{6FD98E7F-784E-4B1B-A502-412378D63929}" srcOrd="3" destOrd="0" presId="urn:microsoft.com/office/officeart/2005/8/layout/hierarchy4"/>
    <dgm:cxn modelId="{3D56D789-6C59-48B0-A15F-5C98F4EB2D80}" type="presParOf" srcId="{6A4C8D1E-E7A0-45C8-AECE-9CF45E9B0432}" destId="{B1D594E6-E234-4375-978C-5F3C7FF17F25}" srcOrd="4" destOrd="0" presId="urn:microsoft.com/office/officeart/2005/8/layout/hierarchy4"/>
    <dgm:cxn modelId="{D0FE8B02-4568-4FB4-A543-D4CE40B85AAD}" type="presParOf" srcId="{B1D594E6-E234-4375-978C-5F3C7FF17F25}" destId="{54BE0F37-1C05-4267-97B4-B46D4D24D0A4}" srcOrd="0" destOrd="0" presId="urn:microsoft.com/office/officeart/2005/8/layout/hierarchy4"/>
    <dgm:cxn modelId="{25A344CD-63C1-4123-822C-AB383AD5843E}" type="presParOf" srcId="{B1D594E6-E234-4375-978C-5F3C7FF17F25}" destId="{A7F2A779-6DAF-49E2-8654-B71AB3F3C678}" srcOrd="1" destOrd="0" presId="urn:microsoft.com/office/officeart/2005/8/layout/hierarchy4"/>
    <dgm:cxn modelId="{FF54F4CC-DB6F-4E68-A66E-F602D09F354E}" type="presParOf" srcId="{B1D594E6-E234-4375-978C-5F3C7FF17F25}" destId="{9C79690F-40F1-4C7D-B72B-E2E77CD172FA}" srcOrd="2" destOrd="0" presId="urn:microsoft.com/office/officeart/2005/8/layout/hierarchy4"/>
    <dgm:cxn modelId="{C46C39CC-4F2F-4A18-BA53-B397E194F5B4}" type="presParOf" srcId="{9C79690F-40F1-4C7D-B72B-E2E77CD172FA}" destId="{1BFFB6CA-FD08-4660-A112-1C82538704B8}" srcOrd="0" destOrd="0" presId="urn:microsoft.com/office/officeart/2005/8/layout/hierarchy4"/>
    <dgm:cxn modelId="{7D69CBB2-A40F-46C8-BFE0-4523A9B75F4A}" type="presParOf" srcId="{1BFFB6CA-FD08-4660-A112-1C82538704B8}" destId="{4BF43B36-DF26-4D12-A56F-E71AA443135E}" srcOrd="0" destOrd="0" presId="urn:microsoft.com/office/officeart/2005/8/layout/hierarchy4"/>
    <dgm:cxn modelId="{B137F147-74C7-4657-86E2-406CE965F4A5}" type="presParOf" srcId="{1BFFB6CA-FD08-4660-A112-1C82538704B8}" destId="{86777D1F-6B51-4AA2-8591-848FCD2CD1B0}" srcOrd="1" destOrd="0" presId="urn:microsoft.com/office/officeart/2005/8/layout/hierarchy4"/>
    <dgm:cxn modelId="{85DAF0EB-4A95-4846-B3D6-80C84531990C}" type="presParOf" srcId="{9C79690F-40F1-4C7D-B72B-E2E77CD172FA}" destId="{34EA4B80-8B50-40DC-A425-9E2ECDADEF67}" srcOrd="1" destOrd="0" presId="urn:microsoft.com/office/officeart/2005/8/layout/hierarchy4"/>
    <dgm:cxn modelId="{464D80FF-47C8-4183-BFDB-DCADE5EB5F8B}" type="presParOf" srcId="{9C79690F-40F1-4C7D-B72B-E2E77CD172FA}" destId="{5D72E5F6-AC12-4170-BF06-D67056D73B8E}" srcOrd="2" destOrd="0" presId="urn:microsoft.com/office/officeart/2005/8/layout/hierarchy4"/>
    <dgm:cxn modelId="{3FAE28AC-4054-44D3-A3D5-421159B35088}" type="presParOf" srcId="{5D72E5F6-AC12-4170-BF06-D67056D73B8E}" destId="{30C044E6-4595-41FC-AD7A-18FC6BDD9332}" srcOrd="0" destOrd="0" presId="urn:microsoft.com/office/officeart/2005/8/layout/hierarchy4"/>
    <dgm:cxn modelId="{67E110DA-D574-412C-A393-785576D7B011}" type="presParOf" srcId="{5D72E5F6-AC12-4170-BF06-D67056D73B8E}" destId="{5702701B-DE32-4FA5-A043-859368BA7457}" srcOrd="1" destOrd="0" presId="urn:microsoft.com/office/officeart/2005/8/layout/hierarchy4"/>
    <dgm:cxn modelId="{4E7AA107-906A-4DB8-B7E3-439EC96E18DA}" type="presParOf" srcId="{9C79690F-40F1-4C7D-B72B-E2E77CD172FA}" destId="{EDC1A6C4-3819-4B9C-AC99-EC993E4FE29C}" srcOrd="3" destOrd="0" presId="urn:microsoft.com/office/officeart/2005/8/layout/hierarchy4"/>
    <dgm:cxn modelId="{0F07B83D-6403-40CD-AF70-E3D27483A27C}" type="presParOf" srcId="{9C79690F-40F1-4C7D-B72B-E2E77CD172FA}" destId="{84B607E4-0FE4-49DB-ABCD-CA9BE0D6FBA3}" srcOrd="4" destOrd="0" presId="urn:microsoft.com/office/officeart/2005/8/layout/hierarchy4"/>
    <dgm:cxn modelId="{47FDD0F8-BA63-44CC-B474-DB80B4FD2779}" type="presParOf" srcId="{84B607E4-0FE4-49DB-ABCD-CA9BE0D6FBA3}" destId="{41E14CBB-F6FB-4BDC-8DF3-26374E3FAA7E}" srcOrd="0" destOrd="0" presId="urn:microsoft.com/office/officeart/2005/8/layout/hierarchy4"/>
    <dgm:cxn modelId="{C8413D2F-24A5-4E31-9373-0BAB1513D879}" type="presParOf" srcId="{84B607E4-0FE4-49DB-ABCD-CA9BE0D6FBA3}" destId="{A67538FE-E6E1-475C-B0E0-8C58EA6D2EB5}" srcOrd="1" destOrd="0" presId="urn:microsoft.com/office/officeart/2005/8/layout/hierarchy4"/>
    <dgm:cxn modelId="{2A1E9298-AB3F-4CED-9C33-BEE9E06570DB}" type="presParOf" srcId="{9C79690F-40F1-4C7D-B72B-E2E77CD172FA}" destId="{6BB0AFC1-7007-4FBA-9F84-7D5574295F5D}" srcOrd="5" destOrd="0" presId="urn:microsoft.com/office/officeart/2005/8/layout/hierarchy4"/>
    <dgm:cxn modelId="{56587038-C02F-4CD0-97F7-47F5ACA2F342}" type="presParOf" srcId="{9C79690F-40F1-4C7D-B72B-E2E77CD172FA}" destId="{E475E010-CE11-4F01-BB3D-698B0553D3F7}" srcOrd="6" destOrd="0" presId="urn:microsoft.com/office/officeart/2005/8/layout/hierarchy4"/>
    <dgm:cxn modelId="{0AEA8FA4-629A-4016-A810-5C1679E397C7}" type="presParOf" srcId="{E475E010-CE11-4F01-BB3D-698B0553D3F7}" destId="{61C259F9-C603-487D-97F0-71558F49BEB0}" srcOrd="0" destOrd="0" presId="urn:microsoft.com/office/officeart/2005/8/layout/hierarchy4"/>
    <dgm:cxn modelId="{0A524F11-3EF0-4B31-AB96-6DB6D53660B3}" type="presParOf" srcId="{E475E010-CE11-4F01-BB3D-698B0553D3F7}" destId="{D6F92AC2-AEDC-4DB6-BC62-5F5EA063B57A}" srcOrd="1" destOrd="0" presId="urn:microsoft.com/office/officeart/2005/8/layout/hierarchy4"/>
    <dgm:cxn modelId="{F76DC367-33F0-4D77-A7F6-2FE3516B450C}" type="presParOf" srcId="{9C79690F-40F1-4C7D-B72B-E2E77CD172FA}" destId="{E729D885-ED32-43BE-9F74-9CB4013BED59}" srcOrd="7" destOrd="0" presId="urn:microsoft.com/office/officeart/2005/8/layout/hierarchy4"/>
    <dgm:cxn modelId="{63E9ACF2-9DA6-4268-A465-B195FB0BC618}" type="presParOf" srcId="{9C79690F-40F1-4C7D-B72B-E2E77CD172FA}" destId="{51F4EA5A-F53A-4D7A-BE66-4E1D2BE88905}" srcOrd="8" destOrd="0" presId="urn:microsoft.com/office/officeart/2005/8/layout/hierarchy4"/>
    <dgm:cxn modelId="{9CC1679B-2FC9-4A73-BFCF-31C2593703F6}" type="presParOf" srcId="{51F4EA5A-F53A-4D7A-BE66-4E1D2BE88905}" destId="{52567533-6B19-4935-B93C-C0D43E45C58E}" srcOrd="0" destOrd="0" presId="urn:microsoft.com/office/officeart/2005/8/layout/hierarchy4"/>
    <dgm:cxn modelId="{02C42309-A590-4537-BC1A-4DB3BCF41175}" type="presParOf" srcId="{51F4EA5A-F53A-4D7A-BE66-4E1D2BE88905}" destId="{4C8E0870-EBA6-4F9F-AA71-BE0C5581BD2A}" srcOrd="1" destOrd="0" presId="urn:microsoft.com/office/officeart/2005/8/layout/hierarchy4"/>
    <dgm:cxn modelId="{166EF688-6C3A-40DC-A832-789A4EED3E14}" type="presParOf" srcId="{6A4C8D1E-E7A0-45C8-AECE-9CF45E9B0432}" destId="{F0225DF4-3B9C-457A-A079-C84CCD72325E}" srcOrd="5" destOrd="0" presId="urn:microsoft.com/office/officeart/2005/8/layout/hierarchy4"/>
    <dgm:cxn modelId="{840CF569-4A23-45B0-B254-9E0138E6BD4A}" type="presParOf" srcId="{6A4C8D1E-E7A0-45C8-AECE-9CF45E9B0432}" destId="{93412621-15DF-446D-8063-A8F66FD00C34}" srcOrd="6" destOrd="0" presId="urn:microsoft.com/office/officeart/2005/8/layout/hierarchy4"/>
    <dgm:cxn modelId="{F9BC0965-6A3B-484B-BBF0-B4CC6702BFDE}" type="presParOf" srcId="{93412621-15DF-446D-8063-A8F66FD00C34}" destId="{BBDCADC9-B6FB-4E38-8020-6011CF173A61}" srcOrd="0" destOrd="0" presId="urn:microsoft.com/office/officeart/2005/8/layout/hierarchy4"/>
    <dgm:cxn modelId="{E6F72027-4F09-4399-AF46-1B5FE668ECA8}" type="presParOf" srcId="{93412621-15DF-446D-8063-A8F66FD00C34}" destId="{7D467F23-2342-4061-B7D9-29EFE22F5E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Service Manager</a:t>
          </a:r>
        </a:p>
        <a:p>
          <a:r>
            <a:rPr lang="en-US" sz="2000" dirty="0"/>
            <a:t>Early Help, Community and Front Door</a:t>
          </a:r>
        </a:p>
        <a:p>
          <a:r>
            <a:rPr lang="en-US" sz="2000" dirty="0"/>
            <a:t>Lauren Small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D597413E-AFA4-484E-B6BE-1C1EC026D3A1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/>
            <a:t>Team Manager</a:t>
          </a:r>
        </a:p>
        <a:p>
          <a:r>
            <a:rPr lang="en-US" sz="1400" dirty="0"/>
            <a:t>(early help in Children &amp; Families Contact Service)</a:t>
          </a:r>
        </a:p>
        <a:p>
          <a:r>
            <a:rPr lang="en-US" sz="1400" dirty="0"/>
            <a:t>Chloe McKay</a:t>
          </a:r>
        </a:p>
      </dgm:t>
    </dgm:pt>
    <dgm:pt modelId="{4866EAAC-7797-441E-A6A1-754DE934CDE6}" type="parTrans" cxnId="{32505847-3181-48EE-B5E4-655525CCA747}">
      <dgm:prSet/>
      <dgm:spPr/>
      <dgm:t>
        <a:bodyPr/>
        <a:lstStyle/>
        <a:p>
          <a:endParaRPr lang="en-US"/>
        </a:p>
      </dgm:t>
    </dgm:pt>
    <dgm:pt modelId="{34DAD3EF-6F3B-407D-A7E5-6C02931869D6}" type="sibTrans" cxnId="{32505847-3181-48EE-B5E4-655525CCA747}">
      <dgm:prSet/>
      <dgm:spPr/>
      <dgm:t>
        <a:bodyPr/>
        <a:lstStyle/>
        <a:p>
          <a:endParaRPr lang="en-US"/>
        </a:p>
      </dgm:t>
    </dgm:pt>
    <dgm:pt modelId="{A3917205-CE8C-4722-8441-E34460ED2353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 dirty="0"/>
            <a:t>Team Manager</a:t>
          </a:r>
        </a:p>
        <a:p>
          <a:r>
            <a:rPr lang="en-US" sz="1400" dirty="0"/>
            <a:t>(First Stop Early Help brief intervention team)</a:t>
          </a:r>
        </a:p>
        <a:p>
          <a:r>
            <a:rPr lang="en-US" sz="1400" dirty="0"/>
            <a:t>Fran Cappelli </a:t>
          </a:r>
        </a:p>
      </dgm:t>
    </dgm:pt>
    <dgm:pt modelId="{63DEB016-E8C3-48FB-9C77-550CB72B2BE7}" type="parTrans" cxnId="{5E5622DD-181A-45E5-8781-133E19340B9E}">
      <dgm:prSet/>
      <dgm:spPr/>
      <dgm:t>
        <a:bodyPr/>
        <a:lstStyle/>
        <a:p>
          <a:endParaRPr lang="en-US"/>
        </a:p>
      </dgm:t>
    </dgm:pt>
    <dgm:pt modelId="{695FB3E6-A8C7-4DF6-BAD6-69ACE29EC668}" type="sibTrans" cxnId="{5E5622DD-181A-45E5-8781-133E19340B9E}">
      <dgm:prSet/>
      <dgm:spPr/>
      <dgm:t>
        <a:bodyPr/>
        <a:lstStyle/>
        <a:p>
          <a:endParaRPr lang="en-US"/>
        </a:p>
      </dgm:t>
    </dgm:pt>
    <dgm:pt modelId="{80BCD719-D538-43A6-A968-5FBD2CE40FC9}">
      <dgm:prSet custT="1"/>
      <dgm:spPr>
        <a:solidFill>
          <a:srgbClr val="FFC000"/>
        </a:solidFill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Senior </a:t>
          </a:r>
          <a:br>
            <a:rPr lang="en-US" sz="1000" dirty="0">
              <a:solidFill>
                <a:schemeClr val="tx1"/>
              </a:solidFill>
            </a:rPr>
          </a:br>
          <a:r>
            <a:rPr lang="en-US" sz="1000" dirty="0">
              <a:solidFill>
                <a:schemeClr val="tx1"/>
              </a:solidFill>
            </a:rPr>
            <a:t>Early Help Coordinator</a:t>
          </a:r>
        </a:p>
        <a:p>
          <a:r>
            <a:rPr lang="en-US" sz="1100" dirty="0">
              <a:solidFill>
                <a:schemeClr val="tx1"/>
              </a:solidFill>
            </a:rPr>
            <a:t>Sue Crane</a:t>
          </a:r>
        </a:p>
      </dgm:t>
    </dgm:pt>
    <dgm:pt modelId="{19A08B6A-5D08-4951-B630-CDB58D284E3A}" type="parTrans" cxnId="{91348D74-273A-4221-9ADC-3DCFDE432D3A}">
      <dgm:prSet/>
      <dgm:spPr/>
      <dgm:t>
        <a:bodyPr/>
        <a:lstStyle/>
        <a:p>
          <a:endParaRPr lang="en-US"/>
        </a:p>
      </dgm:t>
    </dgm:pt>
    <dgm:pt modelId="{F8002969-8413-4A74-8A14-7E2F7F1B7C0F}" type="sibTrans" cxnId="{91348D74-273A-4221-9ADC-3DCFDE432D3A}">
      <dgm:prSet/>
      <dgm:spPr/>
      <dgm:t>
        <a:bodyPr/>
        <a:lstStyle/>
        <a:p>
          <a:endParaRPr lang="en-US"/>
        </a:p>
      </dgm:t>
    </dgm:pt>
    <dgm:pt modelId="{447B7FE6-B5C3-4FE4-8F6E-9F729C6CCC70}">
      <dgm:prSet custT="1"/>
      <dgm:spPr>
        <a:solidFill>
          <a:srgbClr val="FFC000"/>
        </a:solidFill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Early Help Coordinator</a:t>
          </a:r>
        </a:p>
        <a:p>
          <a:r>
            <a:rPr lang="en-US" sz="1100" dirty="0">
              <a:solidFill>
                <a:schemeClr val="tx1"/>
              </a:solidFill>
            </a:rPr>
            <a:t>Carol Romney</a:t>
          </a:r>
        </a:p>
      </dgm:t>
    </dgm:pt>
    <dgm:pt modelId="{08975164-4795-4F3D-8CA3-D79DA23DE78C}" type="parTrans" cxnId="{4C86D9EA-0286-489A-9AAB-F3C48FB5274B}">
      <dgm:prSet/>
      <dgm:spPr/>
      <dgm:t>
        <a:bodyPr/>
        <a:lstStyle/>
        <a:p>
          <a:endParaRPr lang="en-US"/>
        </a:p>
      </dgm:t>
    </dgm:pt>
    <dgm:pt modelId="{12E90492-20B6-43EF-9141-637FD870BC67}" type="sibTrans" cxnId="{4C86D9EA-0286-489A-9AAB-F3C48FB5274B}">
      <dgm:prSet/>
      <dgm:spPr/>
      <dgm:t>
        <a:bodyPr/>
        <a:lstStyle/>
        <a:p>
          <a:endParaRPr lang="en-US"/>
        </a:p>
      </dgm:t>
    </dgm:pt>
    <dgm:pt modelId="{3C800786-E4A9-4F0A-9981-3F8389784FAE}">
      <dgm:prSet custT="1"/>
      <dgm:spPr>
        <a:solidFill>
          <a:srgbClr val="FFC000"/>
        </a:solidFill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Early Help Coordinator</a:t>
          </a:r>
        </a:p>
        <a:p>
          <a:r>
            <a:rPr lang="en-US" sz="1100" dirty="0">
              <a:solidFill>
                <a:schemeClr val="tx1"/>
              </a:solidFill>
            </a:rPr>
            <a:t>Mariangela Lello</a:t>
          </a:r>
        </a:p>
      </dgm:t>
    </dgm:pt>
    <dgm:pt modelId="{DE4EAB56-CD38-4574-A15E-8EB41E106E76}" type="parTrans" cxnId="{6A686F96-5380-43E8-947E-0FE6A79BEFDE}">
      <dgm:prSet/>
      <dgm:spPr/>
      <dgm:t>
        <a:bodyPr/>
        <a:lstStyle/>
        <a:p>
          <a:endParaRPr lang="en-US"/>
        </a:p>
      </dgm:t>
    </dgm:pt>
    <dgm:pt modelId="{2D37C1C9-4BA6-4B4D-A9DE-828588F55D3C}" type="sibTrans" cxnId="{6A686F96-5380-43E8-947E-0FE6A79BEFDE}">
      <dgm:prSet/>
      <dgm:spPr/>
      <dgm:t>
        <a:bodyPr/>
        <a:lstStyle/>
        <a:p>
          <a:endParaRPr lang="en-US"/>
        </a:p>
      </dgm:t>
    </dgm:pt>
    <dgm:pt modelId="{34F6201B-1AB1-4C71-BED8-7C04F0C486C4}">
      <dgm:prSet custT="1"/>
      <dgm:spPr>
        <a:solidFill>
          <a:srgbClr val="FFC000"/>
        </a:solidFill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Family Worker</a:t>
          </a:r>
        </a:p>
        <a:p>
          <a:r>
            <a:rPr lang="en-US" sz="1050" dirty="0">
              <a:solidFill>
                <a:schemeClr val="tx1"/>
              </a:solidFill>
            </a:rPr>
            <a:t>Mohammad Hassan</a:t>
          </a:r>
        </a:p>
      </dgm:t>
    </dgm:pt>
    <dgm:pt modelId="{699DAE53-01DC-43EC-B4DB-9D8103F7C1ED}" type="parTrans" cxnId="{BD388515-04CD-45B0-A108-3940A25CCAA1}">
      <dgm:prSet/>
      <dgm:spPr/>
      <dgm:t>
        <a:bodyPr/>
        <a:lstStyle/>
        <a:p>
          <a:endParaRPr lang="en-US"/>
        </a:p>
      </dgm:t>
    </dgm:pt>
    <dgm:pt modelId="{1A2DC3DF-5D35-4ADF-8943-5DA5A3AC0F3C}" type="sibTrans" cxnId="{BD388515-04CD-45B0-A108-3940A25CCAA1}">
      <dgm:prSet/>
      <dgm:spPr/>
      <dgm:t>
        <a:bodyPr/>
        <a:lstStyle/>
        <a:p>
          <a:endParaRPr lang="en-US"/>
        </a:p>
      </dgm:t>
    </dgm:pt>
    <dgm:pt modelId="{F91D621A-08C1-4AFF-893A-1DF3624FE4F4}">
      <dgm:prSet custT="1"/>
      <dgm:spPr>
        <a:solidFill>
          <a:srgbClr val="FFC000"/>
        </a:solidFill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Family Worker</a:t>
          </a:r>
        </a:p>
        <a:p>
          <a:r>
            <a:rPr lang="en-US" sz="1000" dirty="0">
              <a:solidFill>
                <a:schemeClr val="tx1"/>
              </a:solidFill>
            </a:rPr>
            <a:t>Shahana Begum</a:t>
          </a:r>
        </a:p>
      </dgm:t>
    </dgm:pt>
    <dgm:pt modelId="{5D1E925A-DBD7-4CCD-9C8A-CB399BB7840A}" type="parTrans" cxnId="{CB3EAF2B-E290-4D92-B780-4677D77093EF}">
      <dgm:prSet/>
      <dgm:spPr/>
      <dgm:t>
        <a:bodyPr/>
        <a:lstStyle/>
        <a:p>
          <a:endParaRPr lang="en-US"/>
        </a:p>
      </dgm:t>
    </dgm:pt>
    <dgm:pt modelId="{3EE6D467-EE75-40A4-8FA1-F1212C0B3B0F}" type="sibTrans" cxnId="{CB3EAF2B-E290-4D92-B780-4677D77093EF}">
      <dgm:prSet/>
      <dgm:spPr/>
      <dgm:t>
        <a:bodyPr/>
        <a:lstStyle/>
        <a:p>
          <a:endParaRPr lang="en-US"/>
        </a:p>
      </dgm:t>
    </dgm:pt>
    <dgm:pt modelId="{CA872F23-0C9B-46C3-A552-E1AEAA87C882}">
      <dgm:prSet custT="1"/>
      <dgm:spPr>
        <a:solidFill>
          <a:srgbClr val="FFC0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Family Worker  Simona Pirfo</a:t>
          </a:r>
        </a:p>
      </dgm:t>
    </dgm:pt>
    <dgm:pt modelId="{BCE65772-E1B8-4AF6-A041-B529F745DF1E}" type="parTrans" cxnId="{C5D5D143-F130-4B33-A22F-043927B3E22D}">
      <dgm:prSet/>
      <dgm:spPr/>
      <dgm:t>
        <a:bodyPr/>
        <a:lstStyle/>
        <a:p>
          <a:endParaRPr lang="en-GB"/>
        </a:p>
      </dgm:t>
    </dgm:pt>
    <dgm:pt modelId="{AE977FD6-6E8D-4175-B6E8-D9A3D4EC36F2}" type="sibTrans" cxnId="{C5D5D143-F130-4B33-A22F-043927B3E22D}">
      <dgm:prSet/>
      <dgm:spPr/>
      <dgm:t>
        <a:bodyPr/>
        <a:lstStyle/>
        <a:p>
          <a:endParaRPr lang="en-GB"/>
        </a:p>
      </dgm:t>
    </dgm:pt>
    <dgm:pt modelId="{EB259E16-51BC-44F0-BC9C-DCCFAF4FFD65}">
      <dgm:prSet custT="1"/>
      <dgm:spPr>
        <a:solidFill>
          <a:srgbClr val="FFC0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Early Help Coordinator </a:t>
          </a:r>
          <a:r>
            <a:rPr lang="en-GB" sz="1100" dirty="0">
              <a:solidFill>
                <a:schemeClr val="tx1"/>
              </a:solidFill>
            </a:rPr>
            <a:t>Philip Barrett</a:t>
          </a:r>
        </a:p>
      </dgm:t>
    </dgm:pt>
    <dgm:pt modelId="{29501BCC-8AC0-432E-896B-0BFA390FB7C1}" type="parTrans" cxnId="{29272B26-B802-4AA6-8F73-D726DE65C520}">
      <dgm:prSet/>
      <dgm:spPr/>
      <dgm:t>
        <a:bodyPr/>
        <a:lstStyle/>
        <a:p>
          <a:endParaRPr lang="en-GB"/>
        </a:p>
      </dgm:t>
    </dgm:pt>
    <dgm:pt modelId="{166BBF74-47DA-40E8-B1CD-2112BDA2A8E9}" type="sibTrans" cxnId="{29272B26-B802-4AA6-8F73-D726DE65C520}">
      <dgm:prSet/>
      <dgm:spPr/>
      <dgm:t>
        <a:bodyPr/>
        <a:lstStyle/>
        <a:p>
          <a:endParaRPr lang="en-GB"/>
        </a:p>
      </dgm:t>
    </dgm:pt>
    <dgm:pt modelId="{C575D407-1F55-48DE-9021-525D45006B25}">
      <dgm:prSet custT="1"/>
      <dgm:spPr>
        <a:solidFill>
          <a:srgbClr val="FFC0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Early Help Coordinator </a:t>
          </a:r>
          <a:r>
            <a:rPr lang="en-GB" sz="1100" dirty="0">
              <a:solidFill>
                <a:schemeClr val="tx1"/>
              </a:solidFill>
            </a:rPr>
            <a:t>Bright  </a:t>
          </a:r>
          <a:r>
            <a:rPr lang="en-GB" sz="1100" b="0" i="0" dirty="0">
              <a:solidFill>
                <a:schemeClr val="tx1"/>
              </a:solidFill>
            </a:rPr>
            <a:t>Agyemang</a:t>
          </a:r>
          <a:r>
            <a:rPr lang="en-GB" sz="1100" dirty="0">
              <a:solidFill>
                <a:schemeClr val="tx1"/>
              </a:solidFill>
            </a:rPr>
            <a:t> Baah</a:t>
          </a:r>
        </a:p>
      </dgm:t>
    </dgm:pt>
    <dgm:pt modelId="{F478F89C-577C-4406-A80E-6FEF9D0C367D}" type="parTrans" cxnId="{C3378B5E-181B-4A53-9D90-210CB95A0016}">
      <dgm:prSet/>
      <dgm:spPr/>
      <dgm:t>
        <a:bodyPr/>
        <a:lstStyle/>
        <a:p>
          <a:endParaRPr lang="en-GB"/>
        </a:p>
      </dgm:t>
    </dgm:pt>
    <dgm:pt modelId="{537307B2-B5CD-4329-ABE6-679B3965CB52}" type="sibTrans" cxnId="{C3378B5E-181B-4A53-9D90-210CB95A0016}">
      <dgm:prSet/>
      <dgm:spPr/>
      <dgm:t>
        <a:bodyPr/>
        <a:lstStyle/>
        <a:p>
          <a:endParaRPr lang="en-GB"/>
        </a:p>
      </dgm:t>
    </dgm:pt>
    <dgm:pt modelId="{587B5524-B07D-4336-B64F-861640A5795B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400" dirty="0"/>
            <a:t>Team Manager</a:t>
          </a:r>
        </a:p>
        <a:p>
          <a:r>
            <a:rPr lang="en-GB" sz="1400" dirty="0"/>
            <a:t>(First Stop Early Help Brief Intervention Team + front door cover)</a:t>
          </a:r>
        </a:p>
        <a:p>
          <a:r>
            <a:rPr lang="en-GB" sz="1400" dirty="0"/>
            <a:t>Jade Miles</a:t>
          </a:r>
        </a:p>
      </dgm:t>
    </dgm:pt>
    <dgm:pt modelId="{77BF03F4-729B-4E66-9DD4-A51835C023A9}" type="parTrans" cxnId="{13663B69-6ECF-413C-A75F-65ADD8EE2E86}">
      <dgm:prSet/>
      <dgm:spPr/>
      <dgm:t>
        <a:bodyPr/>
        <a:lstStyle/>
        <a:p>
          <a:endParaRPr lang="en-GB"/>
        </a:p>
      </dgm:t>
    </dgm:pt>
    <dgm:pt modelId="{360EE3E4-1DFD-4658-90AB-39A4C885FF48}" type="sibTrans" cxnId="{13663B69-6ECF-413C-A75F-65ADD8EE2E86}">
      <dgm:prSet/>
      <dgm:spPr/>
      <dgm:t>
        <a:bodyPr/>
        <a:lstStyle/>
        <a:p>
          <a:endParaRPr lang="en-GB"/>
        </a:p>
      </dgm:t>
    </dgm:pt>
    <dgm:pt modelId="{D4DE6B22-0515-475E-B889-A3287743A6D1}">
      <dgm:prSet custT="1"/>
      <dgm:spPr>
        <a:solidFill>
          <a:srgbClr val="FFCC00"/>
        </a:solidFill>
      </dgm:spPr>
      <dgm:t>
        <a:bodyPr/>
        <a:lstStyle/>
        <a:p>
          <a:r>
            <a:rPr lang="en-GB" sz="1050" dirty="0">
              <a:solidFill>
                <a:schemeClr val="tx1"/>
              </a:solidFill>
            </a:rPr>
            <a:t>Family Worker</a:t>
          </a:r>
        </a:p>
        <a:p>
          <a:r>
            <a:rPr lang="en-GB" sz="1050" dirty="0">
              <a:solidFill>
                <a:schemeClr val="tx1"/>
              </a:solidFill>
            </a:rPr>
            <a:t>Sherika Lee</a:t>
          </a:r>
        </a:p>
      </dgm:t>
    </dgm:pt>
    <dgm:pt modelId="{9E8DFB24-5863-44C2-9335-16DDAD1A31E5}" type="parTrans" cxnId="{B02D616F-E214-46E6-BCF5-8FDD68F4E18F}">
      <dgm:prSet/>
      <dgm:spPr/>
      <dgm:t>
        <a:bodyPr/>
        <a:lstStyle/>
        <a:p>
          <a:endParaRPr lang="en-GB"/>
        </a:p>
      </dgm:t>
    </dgm:pt>
    <dgm:pt modelId="{0DEA579D-DFDE-4F47-8660-FEB6D7101253}" type="sibTrans" cxnId="{B02D616F-E214-46E6-BCF5-8FDD68F4E18F}">
      <dgm:prSet/>
      <dgm:spPr/>
      <dgm:t>
        <a:bodyPr/>
        <a:lstStyle/>
        <a:p>
          <a:endParaRPr lang="en-GB"/>
        </a:p>
      </dgm:t>
    </dgm:pt>
    <dgm:pt modelId="{275853D0-3CC9-4DAB-A395-B831F4C85A1E}">
      <dgm:prSet custT="1"/>
      <dgm:spPr>
        <a:solidFill>
          <a:srgbClr val="FFC000"/>
        </a:solidFill>
      </dgm:spPr>
      <dgm:t>
        <a:bodyPr/>
        <a:lstStyle/>
        <a:p>
          <a:r>
            <a:rPr lang="en-GB" sz="1050" dirty="0">
              <a:solidFill>
                <a:schemeClr val="tx1"/>
              </a:solidFill>
            </a:rPr>
            <a:t>Early Help Coordinator</a:t>
          </a:r>
        </a:p>
        <a:p>
          <a:r>
            <a:rPr lang="en-GB" sz="1050" dirty="0" err="1">
              <a:solidFill>
                <a:schemeClr val="tx1"/>
              </a:solidFill>
            </a:rPr>
            <a:t>Jordanne</a:t>
          </a:r>
          <a:r>
            <a:rPr lang="en-GB" sz="1050" dirty="0">
              <a:solidFill>
                <a:schemeClr val="tx1"/>
              </a:solidFill>
            </a:rPr>
            <a:t> Baptiste</a:t>
          </a:r>
        </a:p>
      </dgm:t>
    </dgm:pt>
    <dgm:pt modelId="{D9E40B01-D077-4DAE-AE5A-64E0A4D897E9}" type="parTrans" cxnId="{1BF8E97F-6827-4D65-B8C3-36896136C3AD}">
      <dgm:prSet/>
      <dgm:spPr/>
      <dgm:t>
        <a:bodyPr/>
        <a:lstStyle/>
        <a:p>
          <a:endParaRPr lang="en-GB"/>
        </a:p>
      </dgm:t>
    </dgm:pt>
    <dgm:pt modelId="{5AB6EC62-08D5-43EC-A5DD-9C1113AF9C63}" type="sibTrans" cxnId="{1BF8E97F-6827-4D65-B8C3-36896136C3AD}">
      <dgm:prSet/>
      <dgm:spPr/>
      <dgm:t>
        <a:bodyPr/>
        <a:lstStyle/>
        <a:p>
          <a:endParaRPr lang="en-GB"/>
        </a:p>
      </dgm:t>
    </dgm:pt>
    <dgm:pt modelId="{36DD3243-033F-478C-9818-4009DD3C34D0}">
      <dgm:prSet custT="1"/>
      <dgm:spPr>
        <a:solidFill>
          <a:srgbClr val="FFCC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Family Worker </a:t>
          </a:r>
          <a:br>
            <a:rPr lang="en-GB" sz="1000" dirty="0">
              <a:solidFill>
                <a:schemeClr val="tx1"/>
              </a:solidFill>
            </a:rPr>
          </a:br>
          <a:r>
            <a:rPr lang="en-GB" sz="1000" dirty="0">
              <a:solidFill>
                <a:schemeClr val="tx1"/>
              </a:solidFill>
            </a:rPr>
            <a:t>Anna Loizou</a:t>
          </a:r>
        </a:p>
      </dgm:t>
    </dgm:pt>
    <dgm:pt modelId="{5B8135B1-22C9-4243-B24A-AD409F793763}" type="parTrans" cxnId="{BA131F84-887D-40EF-8972-7E811B61B365}">
      <dgm:prSet/>
      <dgm:spPr/>
      <dgm:t>
        <a:bodyPr/>
        <a:lstStyle/>
        <a:p>
          <a:endParaRPr lang="en-GB"/>
        </a:p>
      </dgm:t>
    </dgm:pt>
    <dgm:pt modelId="{E506740D-E817-4D58-8BDA-1CE5DFFECE9C}" type="sibTrans" cxnId="{BA131F84-887D-40EF-8972-7E811B61B365}">
      <dgm:prSet/>
      <dgm:spPr/>
      <dgm:t>
        <a:bodyPr/>
        <a:lstStyle/>
        <a:p>
          <a:endParaRPr lang="en-GB"/>
        </a:p>
      </dgm:t>
    </dgm:pt>
    <dgm:pt modelId="{F2993F30-6D70-45E8-BA59-78B8EE8FF735}">
      <dgm:prSet custT="1"/>
      <dgm:spPr>
        <a:solidFill>
          <a:srgbClr val="FFCC00"/>
        </a:solidFill>
      </dgm:spPr>
      <dgm:t>
        <a:bodyPr/>
        <a:lstStyle/>
        <a:p>
          <a:r>
            <a:rPr lang="en-GB" sz="1000" dirty="0">
              <a:solidFill>
                <a:schemeClr val="tx1"/>
              </a:solidFill>
            </a:rPr>
            <a:t>Family Worker Sakine Celik</a:t>
          </a:r>
        </a:p>
      </dgm:t>
    </dgm:pt>
    <dgm:pt modelId="{BC9DA31B-AA90-43D5-93F9-DF2DA9A1E50D}" type="parTrans" cxnId="{8FC7C555-5878-406B-9F41-094906A33ED6}">
      <dgm:prSet/>
      <dgm:spPr/>
      <dgm:t>
        <a:bodyPr/>
        <a:lstStyle/>
        <a:p>
          <a:endParaRPr lang="en-GB"/>
        </a:p>
      </dgm:t>
    </dgm:pt>
    <dgm:pt modelId="{E90F2E32-DE60-4017-B4A6-E89E7A57568E}" type="sibTrans" cxnId="{8FC7C555-5878-406B-9F41-094906A33ED6}">
      <dgm:prSet/>
      <dgm:spPr/>
      <dgm:t>
        <a:bodyPr/>
        <a:lstStyle/>
        <a:p>
          <a:endParaRPr lang="en-GB"/>
        </a:p>
      </dgm:t>
    </dgm:pt>
    <dgm:pt modelId="{6AFF59EB-FCA0-48A5-AA25-A9146834FE5F}">
      <dgm:prSet custT="1"/>
      <dgm:spPr>
        <a:solidFill>
          <a:srgbClr val="FFCC00"/>
        </a:solidFill>
      </dgm:spPr>
      <dgm:t>
        <a:bodyPr/>
        <a:lstStyle/>
        <a:p>
          <a:r>
            <a:rPr lang="en-GB" sz="1000" b="0" dirty="0">
              <a:solidFill>
                <a:schemeClr val="tx1"/>
              </a:solidFill>
            </a:rPr>
            <a:t>Family worker Sharmina Begum</a:t>
          </a:r>
        </a:p>
      </dgm:t>
    </dgm:pt>
    <dgm:pt modelId="{D0E6E809-3BB6-4D81-9626-5F5744586EA8}" type="parTrans" cxnId="{702DFB0A-34AF-4891-8606-C7D4FB63FB3C}">
      <dgm:prSet/>
      <dgm:spPr/>
      <dgm:t>
        <a:bodyPr/>
        <a:lstStyle/>
        <a:p>
          <a:endParaRPr lang="en-GB"/>
        </a:p>
      </dgm:t>
    </dgm:pt>
    <dgm:pt modelId="{F1FEB225-4F70-4345-B67F-87FF53386044}" type="sibTrans" cxnId="{702DFB0A-34AF-4891-8606-C7D4FB63FB3C}">
      <dgm:prSet/>
      <dgm:spPr/>
      <dgm:t>
        <a:bodyPr/>
        <a:lstStyle/>
        <a:p>
          <a:endParaRPr lang="en-GB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>
        <dgm:presLayoutVars>
          <dgm:chPref val="3"/>
        </dgm:presLayoutVars>
      </dgm:prSet>
      <dgm:spPr/>
    </dgm:pt>
    <dgm:pt modelId="{5902A122-744A-48B9-A290-205BA38D4A5A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FF2B2A79-5D1F-4539-8FA7-455D2A8398DF}" type="pres">
      <dgm:prSet presAssocID="{D597413E-AFA4-484E-B6BE-1C1EC026D3A1}" presName="vertTwo" presStyleCnt="0"/>
      <dgm:spPr/>
    </dgm:pt>
    <dgm:pt modelId="{222DC223-E911-404E-9ACE-924D009BA04D}" type="pres">
      <dgm:prSet presAssocID="{D597413E-AFA4-484E-B6BE-1C1EC026D3A1}" presName="txTwo" presStyleLbl="node2" presStyleIdx="0" presStyleCnt="3" custLinFactNeighborX="848">
        <dgm:presLayoutVars>
          <dgm:chPref val="3"/>
        </dgm:presLayoutVars>
      </dgm:prSet>
      <dgm:spPr/>
    </dgm:pt>
    <dgm:pt modelId="{0AE861EC-864B-472E-B983-2944304782D2}" type="pres">
      <dgm:prSet presAssocID="{D597413E-AFA4-484E-B6BE-1C1EC026D3A1}" presName="parTransTwo" presStyleCnt="0"/>
      <dgm:spPr/>
    </dgm:pt>
    <dgm:pt modelId="{60DD5D5E-96D7-4B9A-9E57-79F1BD82229E}" type="pres">
      <dgm:prSet presAssocID="{D597413E-AFA4-484E-B6BE-1C1EC026D3A1}" presName="horzTwo" presStyleCnt="0"/>
      <dgm:spPr/>
    </dgm:pt>
    <dgm:pt modelId="{09434B5D-F26B-46E9-851D-728B0FA33396}" type="pres">
      <dgm:prSet presAssocID="{80BCD719-D538-43A6-A968-5FBD2CE40FC9}" presName="vertThree" presStyleCnt="0"/>
      <dgm:spPr/>
    </dgm:pt>
    <dgm:pt modelId="{9C50C10C-0308-4E83-A9F7-524E59A05EB8}" type="pres">
      <dgm:prSet presAssocID="{80BCD719-D538-43A6-A968-5FBD2CE40FC9}" presName="txThree" presStyleLbl="node3" presStyleIdx="0" presStyleCnt="13">
        <dgm:presLayoutVars>
          <dgm:chPref val="3"/>
        </dgm:presLayoutVars>
      </dgm:prSet>
      <dgm:spPr/>
    </dgm:pt>
    <dgm:pt modelId="{137539F8-86A5-45D5-BD43-65C42CDE8406}" type="pres">
      <dgm:prSet presAssocID="{80BCD719-D538-43A6-A968-5FBD2CE40FC9}" presName="horzThree" presStyleCnt="0"/>
      <dgm:spPr/>
    </dgm:pt>
    <dgm:pt modelId="{E05521DF-0AC5-49C1-9173-9A7D7CAEDB32}" type="pres">
      <dgm:prSet presAssocID="{F8002969-8413-4A74-8A14-7E2F7F1B7C0F}" presName="sibSpaceThree" presStyleCnt="0"/>
      <dgm:spPr/>
    </dgm:pt>
    <dgm:pt modelId="{9D8C21A5-CA9E-4074-A4AD-E9D9BD35A742}" type="pres">
      <dgm:prSet presAssocID="{447B7FE6-B5C3-4FE4-8F6E-9F729C6CCC70}" presName="vertThree" presStyleCnt="0"/>
      <dgm:spPr/>
    </dgm:pt>
    <dgm:pt modelId="{8358A7FE-FFFC-4751-8B8A-216B8B36AA23}" type="pres">
      <dgm:prSet presAssocID="{447B7FE6-B5C3-4FE4-8F6E-9F729C6CCC70}" presName="txThree" presStyleLbl="node3" presStyleIdx="1" presStyleCnt="13">
        <dgm:presLayoutVars>
          <dgm:chPref val="3"/>
        </dgm:presLayoutVars>
      </dgm:prSet>
      <dgm:spPr/>
    </dgm:pt>
    <dgm:pt modelId="{7A197977-74E8-4612-808F-096D29323F15}" type="pres">
      <dgm:prSet presAssocID="{447B7FE6-B5C3-4FE4-8F6E-9F729C6CCC70}" presName="horzThree" presStyleCnt="0"/>
      <dgm:spPr/>
    </dgm:pt>
    <dgm:pt modelId="{C1718BC3-F516-4487-846F-9D460A9BF58C}" type="pres">
      <dgm:prSet presAssocID="{12E90492-20B6-43EF-9141-637FD870BC67}" presName="sibSpaceThree" presStyleCnt="0"/>
      <dgm:spPr/>
    </dgm:pt>
    <dgm:pt modelId="{160BBB7E-E73E-4BE7-ADF9-72CC4C142D1D}" type="pres">
      <dgm:prSet presAssocID="{3C800786-E4A9-4F0A-9981-3F8389784FAE}" presName="vertThree" presStyleCnt="0"/>
      <dgm:spPr/>
    </dgm:pt>
    <dgm:pt modelId="{8085D2B6-A8DB-45D7-9F7A-F83856A09D80}" type="pres">
      <dgm:prSet presAssocID="{3C800786-E4A9-4F0A-9981-3F8389784FAE}" presName="txThree" presStyleLbl="node3" presStyleIdx="2" presStyleCnt="13">
        <dgm:presLayoutVars>
          <dgm:chPref val="3"/>
        </dgm:presLayoutVars>
      </dgm:prSet>
      <dgm:spPr/>
    </dgm:pt>
    <dgm:pt modelId="{854F3277-C41B-44C0-81B5-00CEEB540E8D}" type="pres">
      <dgm:prSet presAssocID="{3C800786-E4A9-4F0A-9981-3F8389784FAE}" presName="horzThree" presStyleCnt="0"/>
      <dgm:spPr/>
    </dgm:pt>
    <dgm:pt modelId="{2C661226-B869-408E-83AB-952FDE76694D}" type="pres">
      <dgm:prSet presAssocID="{2D37C1C9-4BA6-4B4D-A9DE-828588F55D3C}" presName="sibSpaceThree" presStyleCnt="0"/>
      <dgm:spPr/>
    </dgm:pt>
    <dgm:pt modelId="{239AD447-78CF-4806-832D-09E03AD3F1C0}" type="pres">
      <dgm:prSet presAssocID="{EB259E16-51BC-44F0-BC9C-DCCFAF4FFD65}" presName="vertThree" presStyleCnt="0"/>
      <dgm:spPr/>
    </dgm:pt>
    <dgm:pt modelId="{C9A42A09-5446-4926-826D-54AB67001077}" type="pres">
      <dgm:prSet presAssocID="{EB259E16-51BC-44F0-BC9C-DCCFAF4FFD65}" presName="txThree" presStyleLbl="node3" presStyleIdx="3" presStyleCnt="13">
        <dgm:presLayoutVars>
          <dgm:chPref val="3"/>
        </dgm:presLayoutVars>
      </dgm:prSet>
      <dgm:spPr/>
    </dgm:pt>
    <dgm:pt modelId="{80646D1E-A1A2-4808-9E48-30DDFF9AA034}" type="pres">
      <dgm:prSet presAssocID="{EB259E16-51BC-44F0-BC9C-DCCFAF4FFD65}" presName="horzThree" presStyleCnt="0"/>
      <dgm:spPr/>
    </dgm:pt>
    <dgm:pt modelId="{2D0BEF35-01DA-4138-AADD-A071F11E8505}" type="pres">
      <dgm:prSet presAssocID="{166BBF74-47DA-40E8-B1CD-2112BDA2A8E9}" presName="sibSpaceThree" presStyleCnt="0"/>
      <dgm:spPr/>
    </dgm:pt>
    <dgm:pt modelId="{5E2BECB2-5A24-4E18-9A88-8F041842B21C}" type="pres">
      <dgm:prSet presAssocID="{C575D407-1F55-48DE-9021-525D45006B25}" presName="vertThree" presStyleCnt="0"/>
      <dgm:spPr/>
    </dgm:pt>
    <dgm:pt modelId="{BE1392BF-09F6-41FE-97D4-F3A92F06522B}" type="pres">
      <dgm:prSet presAssocID="{C575D407-1F55-48DE-9021-525D45006B25}" presName="txThree" presStyleLbl="node3" presStyleIdx="4" presStyleCnt="13">
        <dgm:presLayoutVars>
          <dgm:chPref val="3"/>
        </dgm:presLayoutVars>
      </dgm:prSet>
      <dgm:spPr/>
    </dgm:pt>
    <dgm:pt modelId="{A7A00B69-52BF-4F0D-8B70-A69480D64A8B}" type="pres">
      <dgm:prSet presAssocID="{C575D407-1F55-48DE-9021-525D45006B25}" presName="horzThree" presStyleCnt="0"/>
      <dgm:spPr/>
    </dgm:pt>
    <dgm:pt modelId="{41FB8CAE-436E-48D9-9928-E5C40DDE75D5}" type="pres">
      <dgm:prSet presAssocID="{34DAD3EF-6F3B-407D-A7E5-6C02931869D6}" presName="sibSpaceTwo" presStyleCnt="0"/>
      <dgm:spPr/>
    </dgm:pt>
    <dgm:pt modelId="{D4539B75-6043-4BE4-8A84-A1FB34D66EC2}" type="pres">
      <dgm:prSet presAssocID="{A3917205-CE8C-4722-8441-E34460ED2353}" presName="vertTwo" presStyleCnt="0"/>
      <dgm:spPr/>
    </dgm:pt>
    <dgm:pt modelId="{3921DE12-E3D2-4128-A3C6-1E920752C256}" type="pres">
      <dgm:prSet presAssocID="{A3917205-CE8C-4722-8441-E34460ED2353}" presName="txTwo" presStyleLbl="node2" presStyleIdx="1" presStyleCnt="3" custLinFactNeighborX="1354" custLinFactNeighborY="-4867">
        <dgm:presLayoutVars>
          <dgm:chPref val="3"/>
        </dgm:presLayoutVars>
      </dgm:prSet>
      <dgm:spPr/>
    </dgm:pt>
    <dgm:pt modelId="{883F9BCB-73E1-482F-9FED-2F8CE94238EF}" type="pres">
      <dgm:prSet presAssocID="{A3917205-CE8C-4722-8441-E34460ED2353}" presName="parTransTwo" presStyleCnt="0"/>
      <dgm:spPr/>
    </dgm:pt>
    <dgm:pt modelId="{F5B41220-5D70-4AFB-8975-02137D7B07FA}" type="pres">
      <dgm:prSet presAssocID="{A3917205-CE8C-4722-8441-E34460ED2353}" presName="horzTwo" presStyleCnt="0"/>
      <dgm:spPr/>
    </dgm:pt>
    <dgm:pt modelId="{6E9AA981-F171-4A42-953C-5F5F0CDF2272}" type="pres">
      <dgm:prSet presAssocID="{34F6201B-1AB1-4C71-BED8-7C04F0C486C4}" presName="vertThree" presStyleCnt="0"/>
      <dgm:spPr/>
    </dgm:pt>
    <dgm:pt modelId="{9A1C350F-51CB-4901-82C5-C439CE7D3863}" type="pres">
      <dgm:prSet presAssocID="{34F6201B-1AB1-4C71-BED8-7C04F0C486C4}" presName="txThree" presStyleLbl="node3" presStyleIdx="5" presStyleCnt="13" custLinFactNeighborX="2331" custLinFactNeighborY="-424">
        <dgm:presLayoutVars>
          <dgm:chPref val="3"/>
        </dgm:presLayoutVars>
      </dgm:prSet>
      <dgm:spPr/>
    </dgm:pt>
    <dgm:pt modelId="{885D7EED-B825-4338-BA02-2F1BF0A3904A}" type="pres">
      <dgm:prSet presAssocID="{34F6201B-1AB1-4C71-BED8-7C04F0C486C4}" presName="horzThree" presStyleCnt="0"/>
      <dgm:spPr/>
    </dgm:pt>
    <dgm:pt modelId="{534D2DAF-B122-4173-A97C-63366989584E}" type="pres">
      <dgm:prSet presAssocID="{1A2DC3DF-5D35-4ADF-8943-5DA5A3AC0F3C}" presName="sibSpaceThree" presStyleCnt="0"/>
      <dgm:spPr/>
    </dgm:pt>
    <dgm:pt modelId="{00B9D1BC-D13D-44CB-8D7E-E239A1224E37}" type="pres">
      <dgm:prSet presAssocID="{F91D621A-08C1-4AFF-893A-1DF3624FE4F4}" presName="vertThree" presStyleCnt="0"/>
      <dgm:spPr/>
    </dgm:pt>
    <dgm:pt modelId="{4A096A16-6A74-4432-9D33-E6C185F952BA}" type="pres">
      <dgm:prSet presAssocID="{F91D621A-08C1-4AFF-893A-1DF3624FE4F4}" presName="txThree" presStyleLbl="node3" presStyleIdx="6" presStyleCnt="13" custLinFactNeighborX="2390" custLinFactNeighborY="-38">
        <dgm:presLayoutVars>
          <dgm:chPref val="3"/>
        </dgm:presLayoutVars>
      </dgm:prSet>
      <dgm:spPr/>
    </dgm:pt>
    <dgm:pt modelId="{46BD1156-40B0-4A73-B56C-B9681D17EBB7}" type="pres">
      <dgm:prSet presAssocID="{F91D621A-08C1-4AFF-893A-1DF3624FE4F4}" presName="horzThree" presStyleCnt="0"/>
      <dgm:spPr/>
    </dgm:pt>
    <dgm:pt modelId="{CBB52440-8E6E-43FA-A2AB-03E8D55D80CC}" type="pres">
      <dgm:prSet presAssocID="{3EE6D467-EE75-40A4-8FA1-F1212C0B3B0F}" presName="sibSpaceThree" presStyleCnt="0"/>
      <dgm:spPr/>
    </dgm:pt>
    <dgm:pt modelId="{50644C24-FEAF-45BC-8AEF-29B43D35FEB0}" type="pres">
      <dgm:prSet presAssocID="{CA872F23-0C9B-46C3-A552-E1AEAA87C882}" presName="vertThree" presStyleCnt="0"/>
      <dgm:spPr/>
    </dgm:pt>
    <dgm:pt modelId="{84EA5B11-74B0-431A-8BEB-3D3C0CE45432}" type="pres">
      <dgm:prSet presAssocID="{CA872F23-0C9B-46C3-A552-E1AEAA87C882}" presName="txThree" presStyleLbl="node3" presStyleIdx="7" presStyleCnt="13" custLinFactNeighborX="1673" custLinFactNeighborY="-673">
        <dgm:presLayoutVars>
          <dgm:chPref val="3"/>
        </dgm:presLayoutVars>
      </dgm:prSet>
      <dgm:spPr/>
    </dgm:pt>
    <dgm:pt modelId="{01A804DC-0E40-43C4-BA3F-F52C3DA5B3E2}" type="pres">
      <dgm:prSet presAssocID="{CA872F23-0C9B-46C3-A552-E1AEAA87C882}" presName="horzThree" presStyleCnt="0"/>
      <dgm:spPr/>
    </dgm:pt>
    <dgm:pt modelId="{3EF3A8B4-55B5-4C25-BBBB-4FD87C57AD47}" type="pres">
      <dgm:prSet presAssocID="{AE977FD6-6E8D-4175-B6E8-D9A3D4EC36F2}" presName="sibSpaceThree" presStyleCnt="0"/>
      <dgm:spPr/>
    </dgm:pt>
    <dgm:pt modelId="{9F0F367F-A283-44F7-8F25-346306D3EFE9}" type="pres">
      <dgm:prSet presAssocID="{36DD3243-033F-478C-9818-4009DD3C34D0}" presName="vertThree" presStyleCnt="0"/>
      <dgm:spPr/>
    </dgm:pt>
    <dgm:pt modelId="{0CB7E018-256E-42F7-AAA4-CBAF34EA14EE}" type="pres">
      <dgm:prSet presAssocID="{36DD3243-033F-478C-9818-4009DD3C34D0}" presName="txThree" presStyleLbl="node3" presStyleIdx="8" presStyleCnt="13">
        <dgm:presLayoutVars>
          <dgm:chPref val="3"/>
        </dgm:presLayoutVars>
      </dgm:prSet>
      <dgm:spPr/>
    </dgm:pt>
    <dgm:pt modelId="{5877E631-1AC9-462C-B9BE-73B4C38A8121}" type="pres">
      <dgm:prSet presAssocID="{36DD3243-033F-478C-9818-4009DD3C34D0}" presName="horzThree" presStyleCnt="0"/>
      <dgm:spPr/>
    </dgm:pt>
    <dgm:pt modelId="{7EF52ED5-3AB3-42F8-9CE8-935904AEE0C4}" type="pres">
      <dgm:prSet presAssocID="{E506740D-E817-4D58-8BDA-1CE5DFFECE9C}" presName="sibSpaceThree" presStyleCnt="0"/>
      <dgm:spPr/>
    </dgm:pt>
    <dgm:pt modelId="{4DFEDFCA-3A65-4C72-A2DD-E035352BFEA6}" type="pres">
      <dgm:prSet presAssocID="{6AFF59EB-FCA0-48A5-AA25-A9146834FE5F}" presName="vertThree" presStyleCnt="0"/>
      <dgm:spPr/>
    </dgm:pt>
    <dgm:pt modelId="{3DDFDC60-033C-499B-8FCB-83853E1B5DB9}" type="pres">
      <dgm:prSet presAssocID="{6AFF59EB-FCA0-48A5-AA25-A9146834FE5F}" presName="txThree" presStyleLbl="node3" presStyleIdx="9" presStyleCnt="13">
        <dgm:presLayoutVars>
          <dgm:chPref val="3"/>
        </dgm:presLayoutVars>
      </dgm:prSet>
      <dgm:spPr/>
    </dgm:pt>
    <dgm:pt modelId="{60600F34-D501-4675-93E1-464F96251739}" type="pres">
      <dgm:prSet presAssocID="{6AFF59EB-FCA0-48A5-AA25-A9146834FE5F}" presName="horzThree" presStyleCnt="0"/>
      <dgm:spPr/>
    </dgm:pt>
    <dgm:pt modelId="{EFC80377-990C-4F4E-A57E-B4B87F7D85FD}" type="pres">
      <dgm:prSet presAssocID="{695FB3E6-A8C7-4DF6-BAD6-69ACE29EC668}" presName="sibSpaceTwo" presStyleCnt="0"/>
      <dgm:spPr/>
    </dgm:pt>
    <dgm:pt modelId="{DB073EA6-34AE-4E6F-A2E1-5486E8C92D54}" type="pres">
      <dgm:prSet presAssocID="{587B5524-B07D-4336-B64F-861640A5795B}" presName="vertTwo" presStyleCnt="0"/>
      <dgm:spPr/>
    </dgm:pt>
    <dgm:pt modelId="{380FAF44-790F-4C7B-9459-1049181553DA}" type="pres">
      <dgm:prSet presAssocID="{587B5524-B07D-4336-B64F-861640A5795B}" presName="txTwo" presStyleLbl="node2" presStyleIdx="2" presStyleCnt="3">
        <dgm:presLayoutVars>
          <dgm:chPref val="3"/>
        </dgm:presLayoutVars>
      </dgm:prSet>
      <dgm:spPr/>
    </dgm:pt>
    <dgm:pt modelId="{D1DFE817-6B18-4842-B527-6E33A009FE7A}" type="pres">
      <dgm:prSet presAssocID="{587B5524-B07D-4336-B64F-861640A5795B}" presName="parTransTwo" presStyleCnt="0"/>
      <dgm:spPr/>
    </dgm:pt>
    <dgm:pt modelId="{58EA6163-7DFA-4FD9-BD88-55312AACED51}" type="pres">
      <dgm:prSet presAssocID="{587B5524-B07D-4336-B64F-861640A5795B}" presName="horzTwo" presStyleCnt="0"/>
      <dgm:spPr/>
    </dgm:pt>
    <dgm:pt modelId="{023CC293-7BE9-41A6-B4AB-14667156D1EE}" type="pres">
      <dgm:prSet presAssocID="{D4DE6B22-0515-475E-B889-A3287743A6D1}" presName="vertThree" presStyleCnt="0"/>
      <dgm:spPr/>
    </dgm:pt>
    <dgm:pt modelId="{46E66CE0-B15F-43B7-BB36-3A7136258BAC}" type="pres">
      <dgm:prSet presAssocID="{D4DE6B22-0515-475E-B889-A3287743A6D1}" presName="txThree" presStyleLbl="node3" presStyleIdx="10" presStyleCnt="13">
        <dgm:presLayoutVars>
          <dgm:chPref val="3"/>
        </dgm:presLayoutVars>
      </dgm:prSet>
      <dgm:spPr/>
    </dgm:pt>
    <dgm:pt modelId="{34E20134-084E-4FC3-AD4B-CB56CC35545E}" type="pres">
      <dgm:prSet presAssocID="{D4DE6B22-0515-475E-B889-A3287743A6D1}" presName="horzThree" presStyleCnt="0"/>
      <dgm:spPr/>
    </dgm:pt>
    <dgm:pt modelId="{DECBC91F-1E91-41D7-B002-9877F0C6EE1F}" type="pres">
      <dgm:prSet presAssocID="{0DEA579D-DFDE-4F47-8660-FEB6D7101253}" presName="sibSpaceThree" presStyleCnt="0"/>
      <dgm:spPr/>
    </dgm:pt>
    <dgm:pt modelId="{45D83E65-451B-4802-89A9-83364DF77C14}" type="pres">
      <dgm:prSet presAssocID="{275853D0-3CC9-4DAB-A395-B831F4C85A1E}" presName="vertThree" presStyleCnt="0"/>
      <dgm:spPr/>
    </dgm:pt>
    <dgm:pt modelId="{3401DB30-ACDD-40C1-A54B-D6C9863E5827}" type="pres">
      <dgm:prSet presAssocID="{275853D0-3CC9-4DAB-A395-B831F4C85A1E}" presName="txThree" presStyleLbl="node3" presStyleIdx="11" presStyleCnt="13">
        <dgm:presLayoutVars>
          <dgm:chPref val="3"/>
        </dgm:presLayoutVars>
      </dgm:prSet>
      <dgm:spPr/>
    </dgm:pt>
    <dgm:pt modelId="{68AB95D5-8F7F-49E9-8484-39B9F691E32F}" type="pres">
      <dgm:prSet presAssocID="{275853D0-3CC9-4DAB-A395-B831F4C85A1E}" presName="horzThree" presStyleCnt="0"/>
      <dgm:spPr/>
    </dgm:pt>
    <dgm:pt modelId="{165A88B2-0DB9-4297-9A88-9D6F2C69D383}" type="pres">
      <dgm:prSet presAssocID="{5AB6EC62-08D5-43EC-A5DD-9C1113AF9C63}" presName="sibSpaceThree" presStyleCnt="0"/>
      <dgm:spPr/>
    </dgm:pt>
    <dgm:pt modelId="{0985E839-1C83-4BA1-9D90-4FF047E0E84F}" type="pres">
      <dgm:prSet presAssocID="{F2993F30-6D70-45E8-BA59-78B8EE8FF735}" presName="vertThree" presStyleCnt="0"/>
      <dgm:spPr/>
    </dgm:pt>
    <dgm:pt modelId="{502CF069-C710-4BD0-9D0B-AE2B57032734}" type="pres">
      <dgm:prSet presAssocID="{F2993F30-6D70-45E8-BA59-78B8EE8FF735}" presName="txThree" presStyleLbl="node3" presStyleIdx="12" presStyleCnt="13">
        <dgm:presLayoutVars>
          <dgm:chPref val="3"/>
        </dgm:presLayoutVars>
      </dgm:prSet>
      <dgm:spPr/>
    </dgm:pt>
    <dgm:pt modelId="{7D3CB836-4FA0-4EB4-B1AD-5FA2EF2C88F5}" type="pres">
      <dgm:prSet presAssocID="{F2993F30-6D70-45E8-BA59-78B8EE8FF735}" presName="horzThree" presStyleCnt="0"/>
      <dgm:spPr/>
    </dgm:pt>
  </dgm:ptLst>
  <dgm:cxnLst>
    <dgm:cxn modelId="{D99AAB08-0485-4175-9CD0-6AA4D5DAFE9A}" type="presOf" srcId="{A3917205-CE8C-4722-8441-E34460ED2353}" destId="{3921DE12-E3D2-4128-A3C6-1E920752C256}" srcOrd="0" destOrd="0" presId="urn:microsoft.com/office/officeart/2005/8/layout/hierarchy4"/>
    <dgm:cxn modelId="{F956BC0A-7662-445A-9864-162B3B44B6C7}" type="presOf" srcId="{36DD3243-033F-478C-9818-4009DD3C34D0}" destId="{0CB7E018-256E-42F7-AAA4-CBAF34EA14EE}" srcOrd="0" destOrd="0" presId="urn:microsoft.com/office/officeart/2005/8/layout/hierarchy4"/>
    <dgm:cxn modelId="{702DFB0A-34AF-4891-8606-C7D4FB63FB3C}" srcId="{A3917205-CE8C-4722-8441-E34460ED2353}" destId="{6AFF59EB-FCA0-48A5-AA25-A9146834FE5F}" srcOrd="4" destOrd="0" parTransId="{D0E6E809-3BB6-4D81-9626-5F5744586EA8}" sibTransId="{F1FEB225-4F70-4345-B67F-87FF53386044}"/>
    <dgm:cxn modelId="{B26F3512-DADA-493E-99BF-89BFC5EC0617}" type="presOf" srcId="{587B5524-B07D-4336-B64F-861640A5795B}" destId="{380FAF44-790F-4C7B-9459-1049181553DA}" srcOrd="0" destOrd="0" presId="urn:microsoft.com/office/officeart/2005/8/layout/hierarchy4"/>
    <dgm:cxn modelId="{BD388515-04CD-45B0-A108-3940A25CCAA1}" srcId="{A3917205-CE8C-4722-8441-E34460ED2353}" destId="{34F6201B-1AB1-4C71-BED8-7C04F0C486C4}" srcOrd="0" destOrd="0" parTransId="{699DAE53-01DC-43EC-B4DB-9D8103F7C1ED}" sibTransId="{1A2DC3DF-5D35-4ADF-8943-5DA5A3AC0F3C}"/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29272B26-B802-4AA6-8F73-D726DE65C520}" srcId="{D597413E-AFA4-484E-B6BE-1C1EC026D3A1}" destId="{EB259E16-51BC-44F0-BC9C-DCCFAF4FFD65}" srcOrd="3" destOrd="0" parTransId="{29501BCC-8AC0-432E-896B-0BFA390FB7C1}" sibTransId="{166BBF74-47DA-40E8-B1CD-2112BDA2A8E9}"/>
    <dgm:cxn modelId="{CB3EAF2B-E290-4D92-B780-4677D77093EF}" srcId="{A3917205-CE8C-4722-8441-E34460ED2353}" destId="{F91D621A-08C1-4AFF-893A-1DF3624FE4F4}" srcOrd="1" destOrd="0" parTransId="{5D1E925A-DBD7-4CCD-9C8A-CB399BB7840A}" sibTransId="{3EE6D467-EE75-40A4-8FA1-F1212C0B3B0F}"/>
    <dgm:cxn modelId="{7ACF2D5B-1312-4EDC-A562-4BC4A2A64571}" type="presOf" srcId="{C575D407-1F55-48DE-9021-525D45006B25}" destId="{BE1392BF-09F6-41FE-97D4-F3A92F06522B}" srcOrd="0" destOrd="0" presId="urn:microsoft.com/office/officeart/2005/8/layout/hierarchy4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C3378B5E-181B-4A53-9D90-210CB95A0016}" srcId="{D597413E-AFA4-484E-B6BE-1C1EC026D3A1}" destId="{C575D407-1F55-48DE-9021-525D45006B25}" srcOrd="4" destOrd="0" parTransId="{F478F89C-577C-4406-A80E-6FEF9D0C367D}" sibTransId="{537307B2-B5CD-4329-ABE6-679B3965CB52}"/>
    <dgm:cxn modelId="{9CE0E361-6F91-4251-AD4E-5A59D951D6CF}" type="presOf" srcId="{F2993F30-6D70-45E8-BA59-78B8EE8FF735}" destId="{502CF069-C710-4BD0-9D0B-AE2B57032734}" srcOrd="0" destOrd="0" presId="urn:microsoft.com/office/officeart/2005/8/layout/hierarchy4"/>
    <dgm:cxn modelId="{C5D5D143-F130-4B33-A22F-043927B3E22D}" srcId="{A3917205-CE8C-4722-8441-E34460ED2353}" destId="{CA872F23-0C9B-46C3-A552-E1AEAA87C882}" srcOrd="2" destOrd="0" parTransId="{BCE65772-E1B8-4AF6-A041-B529F745DF1E}" sibTransId="{AE977FD6-6E8D-4175-B6E8-D9A3D4EC36F2}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32505847-3181-48EE-B5E4-655525CCA747}" srcId="{9939A4B9-46DB-4004-AFC9-7167D40F74AA}" destId="{D597413E-AFA4-484E-B6BE-1C1EC026D3A1}" srcOrd="0" destOrd="0" parTransId="{4866EAAC-7797-441E-A6A1-754DE934CDE6}" sibTransId="{34DAD3EF-6F3B-407D-A7E5-6C02931869D6}"/>
    <dgm:cxn modelId="{13663B69-6ECF-413C-A75F-65ADD8EE2E86}" srcId="{9939A4B9-46DB-4004-AFC9-7167D40F74AA}" destId="{587B5524-B07D-4336-B64F-861640A5795B}" srcOrd="2" destOrd="0" parTransId="{77BF03F4-729B-4E66-9DD4-A51835C023A9}" sibTransId="{360EE3E4-1DFD-4658-90AB-39A4C885FF48}"/>
    <dgm:cxn modelId="{5D13064D-75F9-4B40-9863-1093C69C0A73}" type="presOf" srcId="{D4DE6B22-0515-475E-B889-A3287743A6D1}" destId="{46E66CE0-B15F-43B7-BB36-3A7136258BAC}" srcOrd="0" destOrd="0" presId="urn:microsoft.com/office/officeart/2005/8/layout/hierarchy4"/>
    <dgm:cxn modelId="{60C45C6D-C8FC-4FE5-9324-1C753D0FA6C5}" type="presOf" srcId="{275853D0-3CC9-4DAB-A395-B831F4C85A1E}" destId="{3401DB30-ACDD-40C1-A54B-D6C9863E5827}" srcOrd="0" destOrd="0" presId="urn:microsoft.com/office/officeart/2005/8/layout/hierarchy4"/>
    <dgm:cxn modelId="{B02D616F-E214-46E6-BCF5-8FDD68F4E18F}" srcId="{587B5524-B07D-4336-B64F-861640A5795B}" destId="{D4DE6B22-0515-475E-B889-A3287743A6D1}" srcOrd="0" destOrd="0" parTransId="{9E8DFB24-5863-44C2-9335-16DDAD1A31E5}" sibTransId="{0DEA579D-DFDE-4F47-8660-FEB6D7101253}"/>
    <dgm:cxn modelId="{91348D74-273A-4221-9ADC-3DCFDE432D3A}" srcId="{D597413E-AFA4-484E-B6BE-1C1EC026D3A1}" destId="{80BCD719-D538-43A6-A968-5FBD2CE40FC9}" srcOrd="0" destOrd="0" parTransId="{19A08B6A-5D08-4951-B630-CDB58D284E3A}" sibTransId="{F8002969-8413-4A74-8A14-7E2F7F1B7C0F}"/>
    <dgm:cxn modelId="{8FC7C555-5878-406B-9F41-094906A33ED6}" srcId="{587B5524-B07D-4336-B64F-861640A5795B}" destId="{F2993F30-6D70-45E8-BA59-78B8EE8FF735}" srcOrd="2" destOrd="0" parTransId="{BC9DA31B-AA90-43D5-93F9-DF2DA9A1E50D}" sibTransId="{E90F2E32-DE60-4017-B4A6-E89E7A57568E}"/>
    <dgm:cxn modelId="{738B6877-25E8-4BEF-984F-952BEE68EE10}" type="presOf" srcId="{3C800786-E4A9-4F0A-9981-3F8389784FAE}" destId="{8085D2B6-A8DB-45D7-9F7A-F83856A09D80}" srcOrd="0" destOrd="0" presId="urn:microsoft.com/office/officeart/2005/8/layout/hierarchy4"/>
    <dgm:cxn modelId="{1BF8E97F-6827-4D65-B8C3-36896136C3AD}" srcId="{587B5524-B07D-4336-B64F-861640A5795B}" destId="{275853D0-3CC9-4DAB-A395-B831F4C85A1E}" srcOrd="1" destOrd="0" parTransId="{D9E40B01-D077-4DAE-AE5A-64E0A4D897E9}" sibTransId="{5AB6EC62-08D5-43EC-A5DD-9C1113AF9C63}"/>
    <dgm:cxn modelId="{BA131F84-887D-40EF-8972-7E811B61B365}" srcId="{A3917205-CE8C-4722-8441-E34460ED2353}" destId="{36DD3243-033F-478C-9818-4009DD3C34D0}" srcOrd="3" destOrd="0" parTransId="{5B8135B1-22C9-4243-B24A-AD409F793763}" sibTransId="{E506740D-E817-4D58-8BDA-1CE5DFFECE9C}"/>
    <dgm:cxn modelId="{EE3AFD8F-C151-4B61-84C7-FEF55AD88577}" type="presOf" srcId="{80BCD719-D538-43A6-A968-5FBD2CE40FC9}" destId="{9C50C10C-0308-4E83-A9F7-524E59A05EB8}" srcOrd="0" destOrd="0" presId="urn:microsoft.com/office/officeart/2005/8/layout/hierarchy4"/>
    <dgm:cxn modelId="{E439E890-5E65-4909-BF78-5575A8294CD9}" type="presOf" srcId="{CA872F23-0C9B-46C3-A552-E1AEAA87C882}" destId="{84EA5B11-74B0-431A-8BEB-3D3C0CE45432}" srcOrd="0" destOrd="0" presId="urn:microsoft.com/office/officeart/2005/8/layout/hierarchy4"/>
    <dgm:cxn modelId="{D9E27992-35DA-4D92-9BEC-9675EC9C4C96}" type="presOf" srcId="{447B7FE6-B5C3-4FE4-8F6E-9F729C6CCC70}" destId="{8358A7FE-FFFC-4751-8B8A-216B8B36AA23}" srcOrd="0" destOrd="0" presId="urn:microsoft.com/office/officeart/2005/8/layout/hierarchy4"/>
    <dgm:cxn modelId="{6A686F96-5380-43E8-947E-0FE6A79BEFDE}" srcId="{D597413E-AFA4-484E-B6BE-1C1EC026D3A1}" destId="{3C800786-E4A9-4F0A-9981-3F8389784FAE}" srcOrd="2" destOrd="0" parTransId="{DE4EAB56-CD38-4574-A15E-8EB41E106E76}" sibTransId="{2D37C1C9-4BA6-4B4D-A9DE-828588F55D3C}"/>
    <dgm:cxn modelId="{6F9C4FBC-9338-432D-8F22-773ABAB2BD66}" type="presOf" srcId="{EB259E16-51BC-44F0-BC9C-DCCFAF4FFD65}" destId="{C9A42A09-5446-4926-826D-54AB67001077}" srcOrd="0" destOrd="0" presId="urn:microsoft.com/office/officeart/2005/8/layout/hierarchy4"/>
    <dgm:cxn modelId="{FEB2FFBF-E35D-4067-AA2D-203B6F34DE11}" type="presOf" srcId="{34F6201B-1AB1-4C71-BED8-7C04F0C486C4}" destId="{9A1C350F-51CB-4901-82C5-C439CE7D3863}" srcOrd="0" destOrd="0" presId="urn:microsoft.com/office/officeart/2005/8/layout/hierarchy4"/>
    <dgm:cxn modelId="{B1338EC2-692D-4F8D-A931-3D3A5C8D063A}" type="presOf" srcId="{D597413E-AFA4-484E-B6BE-1C1EC026D3A1}" destId="{222DC223-E911-404E-9ACE-924D009BA04D}" srcOrd="0" destOrd="0" presId="urn:microsoft.com/office/officeart/2005/8/layout/hierarchy4"/>
    <dgm:cxn modelId="{F765AFD7-8E3D-4819-9123-9B4CE876571D}" type="presOf" srcId="{6AFF59EB-FCA0-48A5-AA25-A9146834FE5F}" destId="{3DDFDC60-033C-499B-8FCB-83853E1B5DB9}" srcOrd="0" destOrd="0" presId="urn:microsoft.com/office/officeart/2005/8/layout/hierarchy4"/>
    <dgm:cxn modelId="{5E5622DD-181A-45E5-8781-133E19340B9E}" srcId="{9939A4B9-46DB-4004-AFC9-7167D40F74AA}" destId="{A3917205-CE8C-4722-8441-E34460ED2353}" srcOrd="1" destOrd="0" parTransId="{63DEB016-E8C3-48FB-9C77-550CB72B2BE7}" sibTransId="{695FB3E6-A8C7-4DF6-BAD6-69ACE29EC668}"/>
    <dgm:cxn modelId="{B323E1DD-AB25-4115-BF83-E1C4A8D22255}" type="presOf" srcId="{F91D621A-08C1-4AFF-893A-1DF3624FE4F4}" destId="{4A096A16-6A74-4432-9D33-E6C185F952BA}" srcOrd="0" destOrd="0" presId="urn:microsoft.com/office/officeart/2005/8/layout/hierarchy4"/>
    <dgm:cxn modelId="{4C86D9EA-0286-489A-9AAB-F3C48FB5274B}" srcId="{D597413E-AFA4-484E-B6BE-1C1EC026D3A1}" destId="{447B7FE6-B5C3-4FE4-8F6E-9F729C6CCC70}" srcOrd="1" destOrd="0" parTransId="{08975164-4795-4F3D-8CA3-D79DA23DE78C}" sibTransId="{12E90492-20B6-43EF-9141-637FD870BC67}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E2C1305C-EC8F-48E6-B852-4C950593B8BE}" type="presParOf" srcId="{6EE9F076-5AC2-4688-9395-DE5A714978DF}" destId="{5902A122-744A-48B9-A290-205BA38D4A5A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1D450065-E024-471C-8DE2-30437D3C4555}" type="presParOf" srcId="{6A4C8D1E-E7A0-45C8-AECE-9CF45E9B0432}" destId="{FF2B2A79-5D1F-4539-8FA7-455D2A8398DF}" srcOrd="0" destOrd="0" presId="urn:microsoft.com/office/officeart/2005/8/layout/hierarchy4"/>
    <dgm:cxn modelId="{1664FCBB-C594-491A-8EB8-4CB922818845}" type="presParOf" srcId="{FF2B2A79-5D1F-4539-8FA7-455D2A8398DF}" destId="{222DC223-E911-404E-9ACE-924D009BA04D}" srcOrd="0" destOrd="0" presId="urn:microsoft.com/office/officeart/2005/8/layout/hierarchy4"/>
    <dgm:cxn modelId="{BC9C9FFB-6DF4-48E4-A5B1-587E82B1BDFE}" type="presParOf" srcId="{FF2B2A79-5D1F-4539-8FA7-455D2A8398DF}" destId="{0AE861EC-864B-472E-B983-2944304782D2}" srcOrd="1" destOrd="0" presId="urn:microsoft.com/office/officeart/2005/8/layout/hierarchy4"/>
    <dgm:cxn modelId="{42E408AF-329E-4A48-9A78-A8FDA7B268D3}" type="presParOf" srcId="{FF2B2A79-5D1F-4539-8FA7-455D2A8398DF}" destId="{60DD5D5E-96D7-4B9A-9E57-79F1BD82229E}" srcOrd="2" destOrd="0" presId="urn:microsoft.com/office/officeart/2005/8/layout/hierarchy4"/>
    <dgm:cxn modelId="{037880A3-908D-4FD7-A044-EA654697A05D}" type="presParOf" srcId="{60DD5D5E-96D7-4B9A-9E57-79F1BD82229E}" destId="{09434B5D-F26B-46E9-851D-728B0FA33396}" srcOrd="0" destOrd="0" presId="urn:microsoft.com/office/officeart/2005/8/layout/hierarchy4"/>
    <dgm:cxn modelId="{50DABDA5-9922-4441-91D2-5001493F3191}" type="presParOf" srcId="{09434B5D-F26B-46E9-851D-728B0FA33396}" destId="{9C50C10C-0308-4E83-A9F7-524E59A05EB8}" srcOrd="0" destOrd="0" presId="urn:microsoft.com/office/officeart/2005/8/layout/hierarchy4"/>
    <dgm:cxn modelId="{85442446-70A0-4EF6-B6A6-E5AD925D0714}" type="presParOf" srcId="{09434B5D-F26B-46E9-851D-728B0FA33396}" destId="{137539F8-86A5-45D5-BD43-65C42CDE8406}" srcOrd="1" destOrd="0" presId="urn:microsoft.com/office/officeart/2005/8/layout/hierarchy4"/>
    <dgm:cxn modelId="{00F6918F-A22B-41D6-A8A8-8DF6EDFD52BE}" type="presParOf" srcId="{60DD5D5E-96D7-4B9A-9E57-79F1BD82229E}" destId="{E05521DF-0AC5-49C1-9173-9A7D7CAEDB32}" srcOrd="1" destOrd="0" presId="urn:microsoft.com/office/officeart/2005/8/layout/hierarchy4"/>
    <dgm:cxn modelId="{BF0402B7-6E32-4185-8AA0-E6068AFC7AF8}" type="presParOf" srcId="{60DD5D5E-96D7-4B9A-9E57-79F1BD82229E}" destId="{9D8C21A5-CA9E-4074-A4AD-E9D9BD35A742}" srcOrd="2" destOrd="0" presId="urn:microsoft.com/office/officeart/2005/8/layout/hierarchy4"/>
    <dgm:cxn modelId="{E232C2B9-2677-40E0-887B-DA37A5A80ACF}" type="presParOf" srcId="{9D8C21A5-CA9E-4074-A4AD-E9D9BD35A742}" destId="{8358A7FE-FFFC-4751-8B8A-216B8B36AA23}" srcOrd="0" destOrd="0" presId="urn:microsoft.com/office/officeart/2005/8/layout/hierarchy4"/>
    <dgm:cxn modelId="{BE90462A-DBFD-4A91-820E-E953534A3A73}" type="presParOf" srcId="{9D8C21A5-CA9E-4074-A4AD-E9D9BD35A742}" destId="{7A197977-74E8-4612-808F-096D29323F15}" srcOrd="1" destOrd="0" presId="urn:microsoft.com/office/officeart/2005/8/layout/hierarchy4"/>
    <dgm:cxn modelId="{CE92C866-9C84-4BB9-890E-4B26A55C3CAD}" type="presParOf" srcId="{60DD5D5E-96D7-4B9A-9E57-79F1BD82229E}" destId="{C1718BC3-F516-4487-846F-9D460A9BF58C}" srcOrd="3" destOrd="0" presId="urn:microsoft.com/office/officeart/2005/8/layout/hierarchy4"/>
    <dgm:cxn modelId="{BD1CE1A1-FF2F-4DB8-90BF-83D8A223A312}" type="presParOf" srcId="{60DD5D5E-96D7-4B9A-9E57-79F1BD82229E}" destId="{160BBB7E-E73E-4BE7-ADF9-72CC4C142D1D}" srcOrd="4" destOrd="0" presId="urn:microsoft.com/office/officeart/2005/8/layout/hierarchy4"/>
    <dgm:cxn modelId="{DC75F65B-5F05-4F2E-89E1-206A1EA8E937}" type="presParOf" srcId="{160BBB7E-E73E-4BE7-ADF9-72CC4C142D1D}" destId="{8085D2B6-A8DB-45D7-9F7A-F83856A09D80}" srcOrd="0" destOrd="0" presId="urn:microsoft.com/office/officeart/2005/8/layout/hierarchy4"/>
    <dgm:cxn modelId="{EE885130-ABCF-4340-9758-86D7550AAD26}" type="presParOf" srcId="{160BBB7E-E73E-4BE7-ADF9-72CC4C142D1D}" destId="{854F3277-C41B-44C0-81B5-00CEEB540E8D}" srcOrd="1" destOrd="0" presId="urn:microsoft.com/office/officeart/2005/8/layout/hierarchy4"/>
    <dgm:cxn modelId="{C497315E-8BE4-4832-B8A2-E1839D1D1797}" type="presParOf" srcId="{60DD5D5E-96D7-4B9A-9E57-79F1BD82229E}" destId="{2C661226-B869-408E-83AB-952FDE76694D}" srcOrd="5" destOrd="0" presId="urn:microsoft.com/office/officeart/2005/8/layout/hierarchy4"/>
    <dgm:cxn modelId="{8A76F5BB-0915-45C1-A9C7-6DDA3300B847}" type="presParOf" srcId="{60DD5D5E-96D7-4B9A-9E57-79F1BD82229E}" destId="{239AD447-78CF-4806-832D-09E03AD3F1C0}" srcOrd="6" destOrd="0" presId="urn:microsoft.com/office/officeart/2005/8/layout/hierarchy4"/>
    <dgm:cxn modelId="{70D84CAF-BC11-46FF-B7FD-88BA635CCE2F}" type="presParOf" srcId="{239AD447-78CF-4806-832D-09E03AD3F1C0}" destId="{C9A42A09-5446-4926-826D-54AB67001077}" srcOrd="0" destOrd="0" presId="urn:microsoft.com/office/officeart/2005/8/layout/hierarchy4"/>
    <dgm:cxn modelId="{2263790C-176F-4E28-9229-F9A7B18C2FFE}" type="presParOf" srcId="{239AD447-78CF-4806-832D-09E03AD3F1C0}" destId="{80646D1E-A1A2-4808-9E48-30DDFF9AA034}" srcOrd="1" destOrd="0" presId="urn:microsoft.com/office/officeart/2005/8/layout/hierarchy4"/>
    <dgm:cxn modelId="{C514B725-057B-4AD1-9A96-0A84F896A190}" type="presParOf" srcId="{60DD5D5E-96D7-4B9A-9E57-79F1BD82229E}" destId="{2D0BEF35-01DA-4138-AADD-A071F11E8505}" srcOrd="7" destOrd="0" presId="urn:microsoft.com/office/officeart/2005/8/layout/hierarchy4"/>
    <dgm:cxn modelId="{16F2F642-121A-4B57-A647-21DAA52D73AA}" type="presParOf" srcId="{60DD5D5E-96D7-4B9A-9E57-79F1BD82229E}" destId="{5E2BECB2-5A24-4E18-9A88-8F041842B21C}" srcOrd="8" destOrd="0" presId="urn:microsoft.com/office/officeart/2005/8/layout/hierarchy4"/>
    <dgm:cxn modelId="{0729AF3C-B1D6-4478-A1C8-0A1D48531E73}" type="presParOf" srcId="{5E2BECB2-5A24-4E18-9A88-8F041842B21C}" destId="{BE1392BF-09F6-41FE-97D4-F3A92F06522B}" srcOrd="0" destOrd="0" presId="urn:microsoft.com/office/officeart/2005/8/layout/hierarchy4"/>
    <dgm:cxn modelId="{909E98D8-36ED-4CFF-8E3B-BF5C3A539E40}" type="presParOf" srcId="{5E2BECB2-5A24-4E18-9A88-8F041842B21C}" destId="{A7A00B69-52BF-4F0D-8B70-A69480D64A8B}" srcOrd="1" destOrd="0" presId="urn:microsoft.com/office/officeart/2005/8/layout/hierarchy4"/>
    <dgm:cxn modelId="{CB4A649D-21E7-4EAB-AEC8-CDF34B857F9E}" type="presParOf" srcId="{6A4C8D1E-E7A0-45C8-AECE-9CF45E9B0432}" destId="{41FB8CAE-436E-48D9-9928-E5C40DDE75D5}" srcOrd="1" destOrd="0" presId="urn:microsoft.com/office/officeart/2005/8/layout/hierarchy4"/>
    <dgm:cxn modelId="{9015E751-B354-42C8-8744-3A770393D59D}" type="presParOf" srcId="{6A4C8D1E-E7A0-45C8-AECE-9CF45E9B0432}" destId="{D4539B75-6043-4BE4-8A84-A1FB34D66EC2}" srcOrd="2" destOrd="0" presId="urn:microsoft.com/office/officeart/2005/8/layout/hierarchy4"/>
    <dgm:cxn modelId="{F072D3DB-58D4-4654-AF5B-47F6E7007B5D}" type="presParOf" srcId="{D4539B75-6043-4BE4-8A84-A1FB34D66EC2}" destId="{3921DE12-E3D2-4128-A3C6-1E920752C256}" srcOrd="0" destOrd="0" presId="urn:microsoft.com/office/officeart/2005/8/layout/hierarchy4"/>
    <dgm:cxn modelId="{C756E0ED-E260-4CFA-BAA1-61F16F29281C}" type="presParOf" srcId="{D4539B75-6043-4BE4-8A84-A1FB34D66EC2}" destId="{883F9BCB-73E1-482F-9FED-2F8CE94238EF}" srcOrd="1" destOrd="0" presId="urn:microsoft.com/office/officeart/2005/8/layout/hierarchy4"/>
    <dgm:cxn modelId="{2AA85C1D-9679-46C0-9952-5D7879C4974B}" type="presParOf" srcId="{D4539B75-6043-4BE4-8A84-A1FB34D66EC2}" destId="{F5B41220-5D70-4AFB-8975-02137D7B07FA}" srcOrd="2" destOrd="0" presId="urn:microsoft.com/office/officeart/2005/8/layout/hierarchy4"/>
    <dgm:cxn modelId="{0293EB7F-3CE2-44AD-83E3-08C7E3BD5577}" type="presParOf" srcId="{F5B41220-5D70-4AFB-8975-02137D7B07FA}" destId="{6E9AA981-F171-4A42-953C-5F5F0CDF2272}" srcOrd="0" destOrd="0" presId="urn:microsoft.com/office/officeart/2005/8/layout/hierarchy4"/>
    <dgm:cxn modelId="{11AF7969-9ACC-40E1-91CF-95BF9CE5D763}" type="presParOf" srcId="{6E9AA981-F171-4A42-953C-5F5F0CDF2272}" destId="{9A1C350F-51CB-4901-82C5-C439CE7D3863}" srcOrd="0" destOrd="0" presId="urn:microsoft.com/office/officeart/2005/8/layout/hierarchy4"/>
    <dgm:cxn modelId="{FD1A71AF-1CE1-4182-B337-84CC39ACB71A}" type="presParOf" srcId="{6E9AA981-F171-4A42-953C-5F5F0CDF2272}" destId="{885D7EED-B825-4338-BA02-2F1BF0A3904A}" srcOrd="1" destOrd="0" presId="urn:microsoft.com/office/officeart/2005/8/layout/hierarchy4"/>
    <dgm:cxn modelId="{3792E14A-5142-4C33-ADE2-3236D605DE70}" type="presParOf" srcId="{F5B41220-5D70-4AFB-8975-02137D7B07FA}" destId="{534D2DAF-B122-4173-A97C-63366989584E}" srcOrd="1" destOrd="0" presId="urn:microsoft.com/office/officeart/2005/8/layout/hierarchy4"/>
    <dgm:cxn modelId="{134D050C-7BA9-487B-BFA0-08FB9012795E}" type="presParOf" srcId="{F5B41220-5D70-4AFB-8975-02137D7B07FA}" destId="{00B9D1BC-D13D-44CB-8D7E-E239A1224E37}" srcOrd="2" destOrd="0" presId="urn:microsoft.com/office/officeart/2005/8/layout/hierarchy4"/>
    <dgm:cxn modelId="{6453D561-60C3-4E4D-B572-A6E6A9186E28}" type="presParOf" srcId="{00B9D1BC-D13D-44CB-8D7E-E239A1224E37}" destId="{4A096A16-6A74-4432-9D33-E6C185F952BA}" srcOrd="0" destOrd="0" presId="urn:microsoft.com/office/officeart/2005/8/layout/hierarchy4"/>
    <dgm:cxn modelId="{A7B8B801-1CA6-4518-89A1-97BB572D0B3E}" type="presParOf" srcId="{00B9D1BC-D13D-44CB-8D7E-E239A1224E37}" destId="{46BD1156-40B0-4A73-B56C-B9681D17EBB7}" srcOrd="1" destOrd="0" presId="urn:microsoft.com/office/officeart/2005/8/layout/hierarchy4"/>
    <dgm:cxn modelId="{C76F1D27-F3DD-4B6C-B975-08F810A1FDAE}" type="presParOf" srcId="{F5B41220-5D70-4AFB-8975-02137D7B07FA}" destId="{CBB52440-8E6E-43FA-A2AB-03E8D55D80CC}" srcOrd="3" destOrd="0" presId="urn:microsoft.com/office/officeart/2005/8/layout/hierarchy4"/>
    <dgm:cxn modelId="{E9550E5A-D555-4A45-9938-69E06A06D21F}" type="presParOf" srcId="{F5B41220-5D70-4AFB-8975-02137D7B07FA}" destId="{50644C24-FEAF-45BC-8AEF-29B43D35FEB0}" srcOrd="4" destOrd="0" presId="urn:microsoft.com/office/officeart/2005/8/layout/hierarchy4"/>
    <dgm:cxn modelId="{E3563AEA-9FA6-4FAE-94CE-A45684CD074B}" type="presParOf" srcId="{50644C24-FEAF-45BC-8AEF-29B43D35FEB0}" destId="{84EA5B11-74B0-431A-8BEB-3D3C0CE45432}" srcOrd="0" destOrd="0" presId="urn:microsoft.com/office/officeart/2005/8/layout/hierarchy4"/>
    <dgm:cxn modelId="{8B1417CE-C563-4A52-AEDA-A381AB33B5EF}" type="presParOf" srcId="{50644C24-FEAF-45BC-8AEF-29B43D35FEB0}" destId="{01A804DC-0E40-43C4-BA3F-F52C3DA5B3E2}" srcOrd="1" destOrd="0" presId="urn:microsoft.com/office/officeart/2005/8/layout/hierarchy4"/>
    <dgm:cxn modelId="{8DA9F7FC-13B0-4B30-989F-F5FAB8841A35}" type="presParOf" srcId="{F5B41220-5D70-4AFB-8975-02137D7B07FA}" destId="{3EF3A8B4-55B5-4C25-BBBB-4FD87C57AD47}" srcOrd="5" destOrd="0" presId="urn:microsoft.com/office/officeart/2005/8/layout/hierarchy4"/>
    <dgm:cxn modelId="{0A17296D-3F0C-4B1B-80DC-4340EB57E00D}" type="presParOf" srcId="{F5B41220-5D70-4AFB-8975-02137D7B07FA}" destId="{9F0F367F-A283-44F7-8F25-346306D3EFE9}" srcOrd="6" destOrd="0" presId="urn:microsoft.com/office/officeart/2005/8/layout/hierarchy4"/>
    <dgm:cxn modelId="{468E146D-ED92-44D6-B42E-9BFCAB9DD84B}" type="presParOf" srcId="{9F0F367F-A283-44F7-8F25-346306D3EFE9}" destId="{0CB7E018-256E-42F7-AAA4-CBAF34EA14EE}" srcOrd="0" destOrd="0" presId="urn:microsoft.com/office/officeart/2005/8/layout/hierarchy4"/>
    <dgm:cxn modelId="{1C33E6FD-03BF-4673-A9EB-DD6EA7359AC1}" type="presParOf" srcId="{9F0F367F-A283-44F7-8F25-346306D3EFE9}" destId="{5877E631-1AC9-462C-B9BE-73B4C38A8121}" srcOrd="1" destOrd="0" presId="urn:microsoft.com/office/officeart/2005/8/layout/hierarchy4"/>
    <dgm:cxn modelId="{E3D8E2B2-5E7E-4540-A528-4D13B2C989BC}" type="presParOf" srcId="{F5B41220-5D70-4AFB-8975-02137D7B07FA}" destId="{7EF52ED5-3AB3-42F8-9CE8-935904AEE0C4}" srcOrd="7" destOrd="0" presId="urn:microsoft.com/office/officeart/2005/8/layout/hierarchy4"/>
    <dgm:cxn modelId="{B46EA268-F026-4608-9DB5-212EDA780A26}" type="presParOf" srcId="{F5B41220-5D70-4AFB-8975-02137D7B07FA}" destId="{4DFEDFCA-3A65-4C72-A2DD-E035352BFEA6}" srcOrd="8" destOrd="0" presId="urn:microsoft.com/office/officeart/2005/8/layout/hierarchy4"/>
    <dgm:cxn modelId="{8D296849-41F0-4145-BDC4-CACDC9E64B55}" type="presParOf" srcId="{4DFEDFCA-3A65-4C72-A2DD-E035352BFEA6}" destId="{3DDFDC60-033C-499B-8FCB-83853E1B5DB9}" srcOrd="0" destOrd="0" presId="urn:microsoft.com/office/officeart/2005/8/layout/hierarchy4"/>
    <dgm:cxn modelId="{D9A80A8A-1C72-42BE-9156-C07DAB0C0330}" type="presParOf" srcId="{4DFEDFCA-3A65-4C72-A2DD-E035352BFEA6}" destId="{60600F34-D501-4675-93E1-464F96251739}" srcOrd="1" destOrd="0" presId="urn:microsoft.com/office/officeart/2005/8/layout/hierarchy4"/>
    <dgm:cxn modelId="{FF7D3F5E-AF73-4782-83B5-6DC70AB4EF01}" type="presParOf" srcId="{6A4C8D1E-E7A0-45C8-AECE-9CF45E9B0432}" destId="{EFC80377-990C-4F4E-A57E-B4B87F7D85FD}" srcOrd="3" destOrd="0" presId="urn:microsoft.com/office/officeart/2005/8/layout/hierarchy4"/>
    <dgm:cxn modelId="{79FDE0C1-05E3-4D03-80CB-06B5633DAF34}" type="presParOf" srcId="{6A4C8D1E-E7A0-45C8-AECE-9CF45E9B0432}" destId="{DB073EA6-34AE-4E6F-A2E1-5486E8C92D54}" srcOrd="4" destOrd="0" presId="urn:microsoft.com/office/officeart/2005/8/layout/hierarchy4"/>
    <dgm:cxn modelId="{83ACAC2C-7825-4BA6-91F2-C42CE61008A9}" type="presParOf" srcId="{DB073EA6-34AE-4E6F-A2E1-5486E8C92D54}" destId="{380FAF44-790F-4C7B-9459-1049181553DA}" srcOrd="0" destOrd="0" presId="urn:microsoft.com/office/officeart/2005/8/layout/hierarchy4"/>
    <dgm:cxn modelId="{24FF1B5A-89A2-4A13-83BF-0ACC3FF86A7D}" type="presParOf" srcId="{DB073EA6-34AE-4E6F-A2E1-5486E8C92D54}" destId="{D1DFE817-6B18-4842-B527-6E33A009FE7A}" srcOrd="1" destOrd="0" presId="urn:microsoft.com/office/officeart/2005/8/layout/hierarchy4"/>
    <dgm:cxn modelId="{766CF640-E0A0-42D1-9043-4E5EE62855D1}" type="presParOf" srcId="{DB073EA6-34AE-4E6F-A2E1-5486E8C92D54}" destId="{58EA6163-7DFA-4FD9-BD88-55312AACED51}" srcOrd="2" destOrd="0" presId="urn:microsoft.com/office/officeart/2005/8/layout/hierarchy4"/>
    <dgm:cxn modelId="{5C279400-D6C4-469E-85EE-CF332EDE56AA}" type="presParOf" srcId="{58EA6163-7DFA-4FD9-BD88-55312AACED51}" destId="{023CC293-7BE9-41A6-B4AB-14667156D1EE}" srcOrd="0" destOrd="0" presId="urn:microsoft.com/office/officeart/2005/8/layout/hierarchy4"/>
    <dgm:cxn modelId="{5DCA9967-7833-495C-B601-89137F5E0E53}" type="presParOf" srcId="{023CC293-7BE9-41A6-B4AB-14667156D1EE}" destId="{46E66CE0-B15F-43B7-BB36-3A7136258BAC}" srcOrd="0" destOrd="0" presId="urn:microsoft.com/office/officeart/2005/8/layout/hierarchy4"/>
    <dgm:cxn modelId="{C0358DE6-8AFB-43B9-8733-99E0935E4EFC}" type="presParOf" srcId="{023CC293-7BE9-41A6-B4AB-14667156D1EE}" destId="{34E20134-084E-4FC3-AD4B-CB56CC35545E}" srcOrd="1" destOrd="0" presId="urn:microsoft.com/office/officeart/2005/8/layout/hierarchy4"/>
    <dgm:cxn modelId="{3157F3B6-1122-4B8A-875F-088EF98B5BD1}" type="presParOf" srcId="{58EA6163-7DFA-4FD9-BD88-55312AACED51}" destId="{DECBC91F-1E91-41D7-B002-9877F0C6EE1F}" srcOrd="1" destOrd="0" presId="urn:microsoft.com/office/officeart/2005/8/layout/hierarchy4"/>
    <dgm:cxn modelId="{0655858D-2DA3-4C50-B0F1-A8EBE76AF322}" type="presParOf" srcId="{58EA6163-7DFA-4FD9-BD88-55312AACED51}" destId="{45D83E65-451B-4802-89A9-83364DF77C14}" srcOrd="2" destOrd="0" presId="urn:microsoft.com/office/officeart/2005/8/layout/hierarchy4"/>
    <dgm:cxn modelId="{28185039-E404-4B1E-AE3A-89F173746BD5}" type="presParOf" srcId="{45D83E65-451B-4802-89A9-83364DF77C14}" destId="{3401DB30-ACDD-40C1-A54B-D6C9863E5827}" srcOrd="0" destOrd="0" presId="urn:microsoft.com/office/officeart/2005/8/layout/hierarchy4"/>
    <dgm:cxn modelId="{1EE91399-E2B8-4DF9-9B7F-37F132D87266}" type="presParOf" srcId="{45D83E65-451B-4802-89A9-83364DF77C14}" destId="{68AB95D5-8F7F-49E9-8484-39B9F691E32F}" srcOrd="1" destOrd="0" presId="urn:microsoft.com/office/officeart/2005/8/layout/hierarchy4"/>
    <dgm:cxn modelId="{7AF32CC1-0E2F-4083-9BB3-9DC36153DF40}" type="presParOf" srcId="{58EA6163-7DFA-4FD9-BD88-55312AACED51}" destId="{165A88B2-0DB9-4297-9A88-9D6F2C69D383}" srcOrd="3" destOrd="0" presId="urn:microsoft.com/office/officeart/2005/8/layout/hierarchy4"/>
    <dgm:cxn modelId="{34A879CA-1AE2-492D-A235-A3129DCD65E4}" type="presParOf" srcId="{58EA6163-7DFA-4FD9-BD88-55312AACED51}" destId="{0985E839-1C83-4BA1-9D90-4FF047E0E84F}" srcOrd="4" destOrd="0" presId="urn:microsoft.com/office/officeart/2005/8/layout/hierarchy4"/>
    <dgm:cxn modelId="{62F3522A-FBEB-4AF4-AB6E-AE9C5D9295E7}" type="presParOf" srcId="{0985E839-1C83-4BA1-9D90-4FF047E0E84F}" destId="{502CF069-C710-4BD0-9D0B-AE2B57032734}" srcOrd="0" destOrd="0" presId="urn:microsoft.com/office/officeart/2005/8/layout/hierarchy4"/>
    <dgm:cxn modelId="{655F0B61-E9B0-45FA-8839-AC6C19DBE52F}" type="presParOf" srcId="{0985E839-1C83-4BA1-9D90-4FF047E0E84F}" destId="{7D3CB836-4FA0-4EB4-B1AD-5FA2EF2C88F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Service Manager</a:t>
          </a:r>
        </a:p>
        <a:p>
          <a:r>
            <a:rPr lang="en-US" sz="2000" dirty="0"/>
            <a:t>Early Help Displaced and Refugee Families</a:t>
          </a:r>
        </a:p>
        <a:p>
          <a:r>
            <a:rPr lang="en-US" sz="2000" dirty="0"/>
            <a:t>Lea Christodoulou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72960E38-4F97-4056-AF66-A42C2D101A6A}">
      <dgm:prSet custT="1"/>
      <dgm:spPr>
        <a:solidFill>
          <a:srgbClr val="FFCC00"/>
        </a:solidFill>
      </dgm:spPr>
      <dgm:t>
        <a:bodyPr/>
        <a:lstStyle/>
        <a:p>
          <a:r>
            <a:rPr lang="en-US" sz="1400" dirty="0">
              <a:solidFill>
                <a:schemeClr val="tx1"/>
              </a:solidFill>
            </a:rPr>
            <a:t>Family Worker </a:t>
          </a:r>
          <a:br>
            <a:rPr lang="en-US" sz="1400" dirty="0">
              <a:solidFill>
                <a:schemeClr val="tx1"/>
              </a:solidFill>
            </a:rPr>
          </a:br>
          <a:r>
            <a:rPr lang="en-US" sz="1400" dirty="0">
              <a:solidFill>
                <a:schemeClr val="tx1"/>
              </a:solidFill>
            </a:rPr>
            <a:t>(Displaced and Refugee Families)</a:t>
          </a:r>
        </a:p>
        <a:p>
          <a:r>
            <a:rPr lang="en-US" sz="1400" dirty="0">
              <a:solidFill>
                <a:schemeClr val="tx1"/>
              </a:solidFill>
            </a:rPr>
            <a:t>Jean Wade</a:t>
          </a:r>
          <a:endParaRPr lang="en-US" sz="1600" dirty="0">
            <a:solidFill>
              <a:schemeClr val="tx1"/>
            </a:solidFill>
          </a:endParaRPr>
        </a:p>
      </dgm:t>
    </dgm:pt>
    <dgm:pt modelId="{57B64519-8ABA-47A8-9727-1933EB7336E5}" type="parTrans" cxnId="{B2E6F068-10E9-49A5-879E-BBE7DFA0E9A0}">
      <dgm:prSet/>
      <dgm:spPr/>
      <dgm:t>
        <a:bodyPr/>
        <a:lstStyle/>
        <a:p>
          <a:endParaRPr lang="en-US"/>
        </a:p>
      </dgm:t>
    </dgm:pt>
    <dgm:pt modelId="{61DF330A-3F37-423B-B276-C6B6246ED72D}" type="sibTrans" cxnId="{B2E6F068-10E9-49A5-879E-BBE7DFA0E9A0}">
      <dgm:prSet/>
      <dgm:spPr/>
      <dgm:t>
        <a:bodyPr/>
        <a:lstStyle/>
        <a:p>
          <a:endParaRPr lang="en-US"/>
        </a:p>
      </dgm:t>
    </dgm:pt>
    <dgm:pt modelId="{34DF61F5-A518-46BB-BBC7-31E794EB26BC}">
      <dgm:prSet custT="1"/>
      <dgm:spPr>
        <a:solidFill>
          <a:srgbClr val="FFCC66"/>
        </a:solidFill>
      </dgm:spPr>
      <dgm:t>
        <a:bodyPr/>
        <a:lstStyle/>
        <a:p>
          <a:r>
            <a:rPr lang="en-GB" sz="1400" dirty="0">
              <a:solidFill>
                <a:schemeClr val="tx1"/>
              </a:solidFill>
            </a:rPr>
            <a:t>Family Worker </a:t>
          </a:r>
          <a:br>
            <a:rPr lang="en-GB" sz="1400" dirty="0">
              <a:solidFill>
                <a:schemeClr val="tx1"/>
              </a:solidFill>
            </a:rPr>
          </a:br>
          <a:r>
            <a:rPr lang="en-GB" sz="1400" dirty="0">
              <a:solidFill>
                <a:schemeClr val="tx1"/>
              </a:solidFill>
            </a:rPr>
            <a:t>(Displaced and Refugee Families)</a:t>
          </a:r>
        </a:p>
        <a:p>
          <a:r>
            <a:rPr lang="en-GB" sz="1400" dirty="0">
              <a:solidFill>
                <a:schemeClr val="tx1"/>
              </a:solidFill>
            </a:rPr>
            <a:t>Shade Bankole</a:t>
          </a:r>
          <a:endParaRPr lang="en-GB" sz="1600" dirty="0">
            <a:solidFill>
              <a:schemeClr val="tx1"/>
            </a:solidFill>
          </a:endParaRPr>
        </a:p>
      </dgm:t>
    </dgm:pt>
    <dgm:pt modelId="{A6C71637-B6EC-48B2-9F24-21F5921ECF75}" type="parTrans" cxnId="{530D1319-7F8F-4298-90A1-B143A3C8F537}">
      <dgm:prSet/>
      <dgm:spPr/>
      <dgm:t>
        <a:bodyPr/>
        <a:lstStyle/>
        <a:p>
          <a:endParaRPr lang="en-GB"/>
        </a:p>
      </dgm:t>
    </dgm:pt>
    <dgm:pt modelId="{9BA6C721-F33F-4663-B9C7-DA6D41CC24BF}" type="sibTrans" cxnId="{530D1319-7F8F-4298-90A1-B143A3C8F537}">
      <dgm:prSet/>
      <dgm:spPr/>
      <dgm:t>
        <a:bodyPr/>
        <a:lstStyle/>
        <a:p>
          <a:endParaRPr lang="en-GB"/>
        </a:p>
      </dgm:t>
    </dgm:pt>
    <dgm:pt modelId="{33D4CC42-A0C3-4EDF-9BF0-3EA7964A9FFF}">
      <dgm:prSet custT="1"/>
      <dgm:spPr>
        <a:solidFill>
          <a:srgbClr val="FFCC00"/>
        </a:solidFill>
      </dgm:spPr>
      <dgm:t>
        <a:bodyPr/>
        <a:lstStyle/>
        <a:p>
          <a:r>
            <a:rPr lang="en-GB" sz="1400" dirty="0">
              <a:solidFill>
                <a:schemeClr val="tx1"/>
              </a:solidFill>
            </a:rPr>
            <a:t>Family Worker </a:t>
          </a:r>
          <a:br>
            <a:rPr lang="en-GB" sz="1400" dirty="0">
              <a:solidFill>
                <a:schemeClr val="tx1"/>
              </a:solidFill>
            </a:rPr>
          </a:br>
          <a:r>
            <a:rPr lang="en-GB" sz="1400" dirty="0">
              <a:solidFill>
                <a:schemeClr val="tx1"/>
              </a:solidFill>
            </a:rPr>
            <a:t>(Displaced and Refugee Families)</a:t>
          </a:r>
        </a:p>
        <a:p>
          <a:r>
            <a:rPr lang="en-GB" sz="1400" dirty="0">
              <a:solidFill>
                <a:schemeClr val="tx1"/>
              </a:solidFill>
            </a:rPr>
            <a:t>Muriel Fowler</a:t>
          </a:r>
        </a:p>
      </dgm:t>
    </dgm:pt>
    <dgm:pt modelId="{243D7749-3841-4C7C-B774-AF03B9BCCC2A}" type="parTrans" cxnId="{02410672-6918-4A30-AC56-F9CF07CBE3C3}">
      <dgm:prSet/>
      <dgm:spPr/>
      <dgm:t>
        <a:bodyPr/>
        <a:lstStyle/>
        <a:p>
          <a:endParaRPr lang="en-GB"/>
        </a:p>
      </dgm:t>
    </dgm:pt>
    <dgm:pt modelId="{938C0283-4B28-4091-9A1F-E813A17DF7AC}" type="sibTrans" cxnId="{02410672-6918-4A30-AC56-F9CF07CBE3C3}">
      <dgm:prSet/>
      <dgm:spPr/>
      <dgm:t>
        <a:bodyPr/>
        <a:lstStyle/>
        <a:p>
          <a:endParaRPr lang="en-GB"/>
        </a:p>
      </dgm:t>
    </dgm:pt>
    <dgm:pt modelId="{ED51E94C-FA87-4B1C-A9A6-BCE4AABFAD78}">
      <dgm:prSet custT="1"/>
      <dgm:spPr>
        <a:solidFill>
          <a:srgbClr val="FFCC66"/>
        </a:solidFill>
      </dgm:spPr>
      <dgm:t>
        <a:bodyPr/>
        <a:lstStyle/>
        <a:p>
          <a:r>
            <a:rPr lang="en-GB" sz="1400" dirty="0">
              <a:solidFill>
                <a:schemeClr val="tx1"/>
              </a:solidFill>
            </a:rPr>
            <a:t>Family Worker </a:t>
          </a:r>
          <a:br>
            <a:rPr lang="en-GB" sz="1400" dirty="0">
              <a:solidFill>
                <a:schemeClr val="tx1"/>
              </a:solidFill>
            </a:rPr>
          </a:br>
          <a:r>
            <a:rPr lang="en-GB" sz="1400" dirty="0">
              <a:solidFill>
                <a:schemeClr val="tx1"/>
              </a:solidFill>
            </a:rPr>
            <a:t>(Displaced and Refugee Families)</a:t>
          </a:r>
        </a:p>
        <a:p>
          <a:r>
            <a:rPr lang="en-GB" sz="1400" dirty="0" err="1">
              <a:solidFill>
                <a:schemeClr val="tx1"/>
              </a:solidFill>
            </a:rPr>
            <a:t>Ikseer</a:t>
          </a:r>
          <a:r>
            <a:rPr lang="en-GB" sz="1400" dirty="0">
              <a:solidFill>
                <a:schemeClr val="tx1"/>
              </a:solidFill>
            </a:rPr>
            <a:t> Ahmed</a:t>
          </a:r>
          <a:endParaRPr lang="en-GB" sz="2500" dirty="0">
            <a:solidFill>
              <a:schemeClr val="tx1"/>
            </a:solidFill>
          </a:endParaRPr>
        </a:p>
      </dgm:t>
    </dgm:pt>
    <dgm:pt modelId="{410D7742-8A23-4948-8F59-774A6D355214}" type="parTrans" cxnId="{38ABF1EE-E6AB-4B2A-9CBB-BAC92FE83B09}">
      <dgm:prSet/>
      <dgm:spPr/>
      <dgm:t>
        <a:bodyPr/>
        <a:lstStyle/>
        <a:p>
          <a:endParaRPr lang="en-GB"/>
        </a:p>
      </dgm:t>
    </dgm:pt>
    <dgm:pt modelId="{1CBBD192-1492-448C-A4DB-231A35CFDA31}" type="sibTrans" cxnId="{38ABF1EE-E6AB-4B2A-9CBB-BAC92FE83B09}">
      <dgm:prSet/>
      <dgm:spPr/>
      <dgm:t>
        <a:bodyPr/>
        <a:lstStyle/>
        <a:p>
          <a:endParaRPr lang="en-GB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>
        <dgm:presLayoutVars>
          <dgm:chPref val="3"/>
        </dgm:presLayoutVars>
      </dgm:prSet>
      <dgm:spPr/>
    </dgm:pt>
    <dgm:pt modelId="{5902A122-744A-48B9-A290-205BA38D4A5A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93412621-15DF-446D-8063-A8F66FD00C34}" type="pres">
      <dgm:prSet presAssocID="{72960E38-4F97-4056-AF66-A42C2D101A6A}" presName="vertTwo" presStyleCnt="0"/>
      <dgm:spPr/>
    </dgm:pt>
    <dgm:pt modelId="{BBDCADC9-B6FB-4E38-8020-6011CF173A61}" type="pres">
      <dgm:prSet presAssocID="{72960E38-4F97-4056-AF66-A42C2D101A6A}" presName="txTwo" presStyleLbl="node2" presStyleIdx="0" presStyleCnt="4">
        <dgm:presLayoutVars>
          <dgm:chPref val="3"/>
        </dgm:presLayoutVars>
      </dgm:prSet>
      <dgm:spPr/>
    </dgm:pt>
    <dgm:pt modelId="{7D467F23-2342-4061-B7D9-29EFE22F5EDD}" type="pres">
      <dgm:prSet presAssocID="{72960E38-4F97-4056-AF66-A42C2D101A6A}" presName="horzTwo" presStyleCnt="0"/>
      <dgm:spPr/>
    </dgm:pt>
    <dgm:pt modelId="{94A92CC4-425D-4148-8646-79A53ACAECED}" type="pres">
      <dgm:prSet presAssocID="{61DF330A-3F37-423B-B276-C6B6246ED72D}" presName="sibSpaceTwo" presStyleCnt="0"/>
      <dgm:spPr/>
    </dgm:pt>
    <dgm:pt modelId="{5EBDCF03-E6AB-45DF-B939-C205E812EEB9}" type="pres">
      <dgm:prSet presAssocID="{34DF61F5-A518-46BB-BBC7-31E794EB26BC}" presName="vertTwo" presStyleCnt="0"/>
      <dgm:spPr/>
    </dgm:pt>
    <dgm:pt modelId="{A7712713-81D3-421D-8B4C-97E3CFD02040}" type="pres">
      <dgm:prSet presAssocID="{34DF61F5-A518-46BB-BBC7-31E794EB26BC}" presName="txTwo" presStyleLbl="node2" presStyleIdx="1" presStyleCnt="4">
        <dgm:presLayoutVars>
          <dgm:chPref val="3"/>
        </dgm:presLayoutVars>
      </dgm:prSet>
      <dgm:spPr/>
    </dgm:pt>
    <dgm:pt modelId="{ABB5F080-2705-4250-B866-D0DC3E518147}" type="pres">
      <dgm:prSet presAssocID="{34DF61F5-A518-46BB-BBC7-31E794EB26BC}" presName="horzTwo" presStyleCnt="0"/>
      <dgm:spPr/>
    </dgm:pt>
    <dgm:pt modelId="{6078FA3C-33F9-44CE-ABA2-3B316B88111D}" type="pres">
      <dgm:prSet presAssocID="{9BA6C721-F33F-4663-B9C7-DA6D41CC24BF}" presName="sibSpaceTwo" presStyleCnt="0"/>
      <dgm:spPr/>
    </dgm:pt>
    <dgm:pt modelId="{1B22E3E7-2C4E-4842-B18F-C99DABF63085}" type="pres">
      <dgm:prSet presAssocID="{33D4CC42-A0C3-4EDF-9BF0-3EA7964A9FFF}" presName="vertTwo" presStyleCnt="0"/>
      <dgm:spPr/>
    </dgm:pt>
    <dgm:pt modelId="{E4609FCE-E7A7-404E-8183-9D66D234ED5D}" type="pres">
      <dgm:prSet presAssocID="{33D4CC42-A0C3-4EDF-9BF0-3EA7964A9FFF}" presName="txTwo" presStyleLbl="node2" presStyleIdx="2" presStyleCnt="4">
        <dgm:presLayoutVars>
          <dgm:chPref val="3"/>
        </dgm:presLayoutVars>
      </dgm:prSet>
      <dgm:spPr/>
    </dgm:pt>
    <dgm:pt modelId="{2BA2D64A-1DEC-473B-B8A0-DECE8C6F06DC}" type="pres">
      <dgm:prSet presAssocID="{33D4CC42-A0C3-4EDF-9BF0-3EA7964A9FFF}" presName="horzTwo" presStyleCnt="0"/>
      <dgm:spPr/>
    </dgm:pt>
    <dgm:pt modelId="{0631BDD3-DCE4-4FFF-B2B6-69563EF51D4F}" type="pres">
      <dgm:prSet presAssocID="{938C0283-4B28-4091-9A1F-E813A17DF7AC}" presName="sibSpaceTwo" presStyleCnt="0"/>
      <dgm:spPr/>
    </dgm:pt>
    <dgm:pt modelId="{AA8BB2C6-C514-42C7-8037-6465871A7BB1}" type="pres">
      <dgm:prSet presAssocID="{ED51E94C-FA87-4B1C-A9A6-BCE4AABFAD78}" presName="vertTwo" presStyleCnt="0"/>
      <dgm:spPr/>
    </dgm:pt>
    <dgm:pt modelId="{D5B9052B-8F1A-4918-B987-1CF735B823D6}" type="pres">
      <dgm:prSet presAssocID="{ED51E94C-FA87-4B1C-A9A6-BCE4AABFAD78}" presName="txTwo" presStyleLbl="node2" presStyleIdx="3" presStyleCnt="4">
        <dgm:presLayoutVars>
          <dgm:chPref val="3"/>
        </dgm:presLayoutVars>
      </dgm:prSet>
      <dgm:spPr/>
    </dgm:pt>
    <dgm:pt modelId="{AF86EEB4-FA90-4B37-982D-4A67FB6A4394}" type="pres">
      <dgm:prSet presAssocID="{ED51E94C-FA87-4B1C-A9A6-BCE4AABFAD78}" presName="horzTwo" presStyleCnt="0"/>
      <dgm:spPr/>
    </dgm:pt>
  </dgm:ptLst>
  <dgm:cxnLst>
    <dgm:cxn modelId="{530D1319-7F8F-4298-90A1-B143A3C8F537}" srcId="{9939A4B9-46DB-4004-AFC9-7167D40F74AA}" destId="{34DF61F5-A518-46BB-BBC7-31E794EB26BC}" srcOrd="1" destOrd="0" parTransId="{A6C71637-B6EC-48B2-9F24-21F5921ECF75}" sibTransId="{9BA6C721-F33F-4663-B9C7-DA6D41CC24BF}"/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68A56E25-76C4-4AEF-BE0B-DC5036A08F36}" type="presOf" srcId="{72960E38-4F97-4056-AF66-A42C2D101A6A}" destId="{BBDCADC9-B6FB-4E38-8020-6011CF173A61}" srcOrd="0" destOrd="0" presId="urn:microsoft.com/office/officeart/2005/8/layout/hierarchy4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0B89E647-0527-4C12-90E7-D718184AE0C6}" type="presOf" srcId="{34DF61F5-A518-46BB-BBC7-31E794EB26BC}" destId="{A7712713-81D3-421D-8B4C-97E3CFD02040}" srcOrd="0" destOrd="0" presId="urn:microsoft.com/office/officeart/2005/8/layout/hierarchy4"/>
    <dgm:cxn modelId="{B2E6F068-10E9-49A5-879E-BBE7DFA0E9A0}" srcId="{9939A4B9-46DB-4004-AFC9-7167D40F74AA}" destId="{72960E38-4F97-4056-AF66-A42C2D101A6A}" srcOrd="0" destOrd="0" parTransId="{57B64519-8ABA-47A8-9727-1933EB7336E5}" sibTransId="{61DF330A-3F37-423B-B276-C6B6246ED72D}"/>
    <dgm:cxn modelId="{02410672-6918-4A30-AC56-F9CF07CBE3C3}" srcId="{9939A4B9-46DB-4004-AFC9-7167D40F74AA}" destId="{33D4CC42-A0C3-4EDF-9BF0-3EA7964A9FFF}" srcOrd="2" destOrd="0" parTransId="{243D7749-3841-4C7C-B774-AF03B9BCCC2A}" sibTransId="{938C0283-4B28-4091-9A1F-E813A17DF7AC}"/>
    <dgm:cxn modelId="{A80FF190-46E5-4AB1-8236-4445312124E1}" type="presOf" srcId="{33D4CC42-A0C3-4EDF-9BF0-3EA7964A9FFF}" destId="{E4609FCE-E7A7-404E-8183-9D66D234ED5D}" srcOrd="0" destOrd="0" presId="urn:microsoft.com/office/officeart/2005/8/layout/hierarchy4"/>
    <dgm:cxn modelId="{8BD6F8B1-2A01-4CEA-9D69-D680726FC0A2}" type="presOf" srcId="{ED51E94C-FA87-4B1C-A9A6-BCE4AABFAD78}" destId="{D5B9052B-8F1A-4918-B987-1CF735B823D6}" srcOrd="0" destOrd="0" presId="urn:microsoft.com/office/officeart/2005/8/layout/hierarchy4"/>
    <dgm:cxn modelId="{38ABF1EE-E6AB-4B2A-9CBB-BAC92FE83B09}" srcId="{9939A4B9-46DB-4004-AFC9-7167D40F74AA}" destId="{ED51E94C-FA87-4B1C-A9A6-BCE4AABFAD78}" srcOrd="3" destOrd="0" parTransId="{410D7742-8A23-4948-8F59-774A6D355214}" sibTransId="{1CBBD192-1492-448C-A4DB-231A35CFDA31}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E2C1305C-EC8F-48E6-B852-4C950593B8BE}" type="presParOf" srcId="{6EE9F076-5AC2-4688-9395-DE5A714978DF}" destId="{5902A122-744A-48B9-A290-205BA38D4A5A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840CF569-4A23-45B0-B254-9E0138E6BD4A}" type="presParOf" srcId="{6A4C8D1E-E7A0-45C8-AECE-9CF45E9B0432}" destId="{93412621-15DF-446D-8063-A8F66FD00C34}" srcOrd="0" destOrd="0" presId="urn:microsoft.com/office/officeart/2005/8/layout/hierarchy4"/>
    <dgm:cxn modelId="{F9BC0965-6A3B-484B-BBF0-B4CC6702BFDE}" type="presParOf" srcId="{93412621-15DF-446D-8063-A8F66FD00C34}" destId="{BBDCADC9-B6FB-4E38-8020-6011CF173A61}" srcOrd="0" destOrd="0" presId="urn:microsoft.com/office/officeart/2005/8/layout/hierarchy4"/>
    <dgm:cxn modelId="{E6F72027-4F09-4399-AF46-1B5FE668ECA8}" type="presParOf" srcId="{93412621-15DF-446D-8063-A8F66FD00C34}" destId="{7D467F23-2342-4061-B7D9-29EFE22F5EDD}" srcOrd="1" destOrd="0" presId="urn:microsoft.com/office/officeart/2005/8/layout/hierarchy4"/>
    <dgm:cxn modelId="{DF681BB6-88A9-4D94-9A63-EC859DC9CDC9}" type="presParOf" srcId="{6A4C8D1E-E7A0-45C8-AECE-9CF45E9B0432}" destId="{94A92CC4-425D-4148-8646-79A53ACAECED}" srcOrd="1" destOrd="0" presId="urn:microsoft.com/office/officeart/2005/8/layout/hierarchy4"/>
    <dgm:cxn modelId="{D025775F-0D8C-4B3C-9944-548941A9D30A}" type="presParOf" srcId="{6A4C8D1E-E7A0-45C8-AECE-9CF45E9B0432}" destId="{5EBDCF03-E6AB-45DF-B939-C205E812EEB9}" srcOrd="2" destOrd="0" presId="urn:microsoft.com/office/officeart/2005/8/layout/hierarchy4"/>
    <dgm:cxn modelId="{E257A347-8158-4AAC-BB4E-45881559A638}" type="presParOf" srcId="{5EBDCF03-E6AB-45DF-B939-C205E812EEB9}" destId="{A7712713-81D3-421D-8B4C-97E3CFD02040}" srcOrd="0" destOrd="0" presId="urn:microsoft.com/office/officeart/2005/8/layout/hierarchy4"/>
    <dgm:cxn modelId="{EAED54F4-8BBD-4CE3-A16B-EA555F1959C1}" type="presParOf" srcId="{5EBDCF03-E6AB-45DF-B939-C205E812EEB9}" destId="{ABB5F080-2705-4250-B866-D0DC3E518147}" srcOrd="1" destOrd="0" presId="urn:microsoft.com/office/officeart/2005/8/layout/hierarchy4"/>
    <dgm:cxn modelId="{1FBC66F3-E967-4322-B5E3-6D192FA90A73}" type="presParOf" srcId="{6A4C8D1E-E7A0-45C8-AECE-9CF45E9B0432}" destId="{6078FA3C-33F9-44CE-ABA2-3B316B88111D}" srcOrd="3" destOrd="0" presId="urn:microsoft.com/office/officeart/2005/8/layout/hierarchy4"/>
    <dgm:cxn modelId="{81E1F6FB-FC75-4311-829E-50E5AA45F631}" type="presParOf" srcId="{6A4C8D1E-E7A0-45C8-AECE-9CF45E9B0432}" destId="{1B22E3E7-2C4E-4842-B18F-C99DABF63085}" srcOrd="4" destOrd="0" presId="urn:microsoft.com/office/officeart/2005/8/layout/hierarchy4"/>
    <dgm:cxn modelId="{8AE7CAA5-A6FE-432F-8ED7-28CBC6F598E1}" type="presParOf" srcId="{1B22E3E7-2C4E-4842-B18F-C99DABF63085}" destId="{E4609FCE-E7A7-404E-8183-9D66D234ED5D}" srcOrd="0" destOrd="0" presId="urn:microsoft.com/office/officeart/2005/8/layout/hierarchy4"/>
    <dgm:cxn modelId="{CA2EDCF7-9524-468C-90A6-8BAF221597CC}" type="presParOf" srcId="{1B22E3E7-2C4E-4842-B18F-C99DABF63085}" destId="{2BA2D64A-1DEC-473B-B8A0-DECE8C6F06DC}" srcOrd="1" destOrd="0" presId="urn:microsoft.com/office/officeart/2005/8/layout/hierarchy4"/>
    <dgm:cxn modelId="{8A1D0EB7-EB8A-4105-A33A-A269A51B4C3F}" type="presParOf" srcId="{6A4C8D1E-E7A0-45C8-AECE-9CF45E9B0432}" destId="{0631BDD3-DCE4-4FFF-B2B6-69563EF51D4F}" srcOrd="5" destOrd="0" presId="urn:microsoft.com/office/officeart/2005/8/layout/hierarchy4"/>
    <dgm:cxn modelId="{B8007815-F1DB-4877-8385-C684F6E9FD40}" type="presParOf" srcId="{6A4C8D1E-E7A0-45C8-AECE-9CF45E9B0432}" destId="{AA8BB2C6-C514-42C7-8037-6465871A7BB1}" srcOrd="6" destOrd="0" presId="urn:microsoft.com/office/officeart/2005/8/layout/hierarchy4"/>
    <dgm:cxn modelId="{7187C620-90DB-4C4E-B2C0-25356EAB686C}" type="presParOf" srcId="{AA8BB2C6-C514-42C7-8037-6465871A7BB1}" destId="{D5B9052B-8F1A-4918-B987-1CF735B823D6}" srcOrd="0" destOrd="0" presId="urn:microsoft.com/office/officeart/2005/8/layout/hierarchy4"/>
    <dgm:cxn modelId="{06ED4BCB-3DD2-4AE5-8B1F-B107B70B217D}" type="presParOf" srcId="{AA8BB2C6-C514-42C7-8037-6465871A7BB1}" destId="{AF86EEB4-FA90-4B37-982D-4A67FB6A43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Service Manager</a:t>
          </a:r>
        </a:p>
        <a:p>
          <a:r>
            <a:rPr lang="en-US" sz="2000" dirty="0"/>
            <a:t>Early Help Quality Assurance and Practice Development</a:t>
          </a:r>
        </a:p>
        <a:p>
          <a:r>
            <a:rPr lang="en-US" sz="2000" dirty="0"/>
            <a:t>Jessica Eneberi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6D3BA164-7189-4285-8EB5-CE8D43269DDE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Practice Lead</a:t>
          </a:r>
        </a:p>
        <a:p>
          <a:r>
            <a:rPr lang="en-US" sz="1800" dirty="0"/>
            <a:t>Shane O’Sullivan</a:t>
          </a:r>
          <a:endParaRPr lang="en-US" sz="1200" dirty="0"/>
        </a:p>
      </dgm:t>
    </dgm:pt>
    <dgm:pt modelId="{1E70D65C-91B4-4B5F-B500-B47E10E2AE96}" type="parTrans" cxnId="{AF77B497-AD68-49CF-95C3-BFA6B6C13F8C}">
      <dgm:prSet/>
      <dgm:spPr/>
      <dgm:t>
        <a:bodyPr/>
        <a:lstStyle/>
        <a:p>
          <a:endParaRPr lang="en-US"/>
        </a:p>
      </dgm:t>
    </dgm:pt>
    <dgm:pt modelId="{A1491316-8D00-45DE-A6DA-71F5310F5345}" type="sibTrans" cxnId="{AF77B497-AD68-49CF-95C3-BFA6B6C13F8C}">
      <dgm:prSet/>
      <dgm:spPr/>
      <dgm:t>
        <a:bodyPr/>
        <a:lstStyle/>
        <a:p>
          <a:endParaRPr lang="en-US"/>
        </a:p>
      </dgm:t>
    </dgm:pt>
    <dgm:pt modelId="{72960E38-4F97-4056-AF66-A42C2D101A6A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Practice Lead </a:t>
          </a:r>
        </a:p>
        <a:p>
          <a:r>
            <a:rPr lang="en-US" sz="1800" dirty="0"/>
            <a:t>Nicky Bryan</a:t>
          </a:r>
        </a:p>
      </dgm:t>
    </dgm:pt>
    <dgm:pt modelId="{57B64519-8ABA-47A8-9727-1933EB7336E5}" type="parTrans" cxnId="{B2E6F068-10E9-49A5-879E-BBE7DFA0E9A0}">
      <dgm:prSet/>
      <dgm:spPr/>
      <dgm:t>
        <a:bodyPr/>
        <a:lstStyle/>
        <a:p>
          <a:endParaRPr lang="en-US"/>
        </a:p>
      </dgm:t>
    </dgm:pt>
    <dgm:pt modelId="{61DF330A-3F37-423B-B276-C6B6246ED72D}" type="sibTrans" cxnId="{B2E6F068-10E9-49A5-879E-BBE7DFA0E9A0}">
      <dgm:prSet/>
      <dgm:spPr/>
      <dgm:t>
        <a:bodyPr/>
        <a:lstStyle/>
        <a:p>
          <a:endParaRPr lang="en-US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>
        <dgm:presLayoutVars>
          <dgm:chPref val="3"/>
        </dgm:presLayoutVars>
      </dgm:prSet>
      <dgm:spPr/>
    </dgm:pt>
    <dgm:pt modelId="{5902A122-744A-48B9-A290-205BA38D4A5A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B1D594E6-E234-4375-978C-5F3C7FF17F25}" type="pres">
      <dgm:prSet presAssocID="{6D3BA164-7189-4285-8EB5-CE8D43269DDE}" presName="vertTwo" presStyleCnt="0"/>
      <dgm:spPr/>
    </dgm:pt>
    <dgm:pt modelId="{54BE0F37-1C05-4267-97B4-B46D4D24D0A4}" type="pres">
      <dgm:prSet presAssocID="{6D3BA164-7189-4285-8EB5-CE8D43269DDE}" presName="txTwo" presStyleLbl="node2" presStyleIdx="0" presStyleCnt="2" custScaleX="101053" custLinFactNeighborX="5201">
        <dgm:presLayoutVars>
          <dgm:chPref val="3"/>
        </dgm:presLayoutVars>
      </dgm:prSet>
      <dgm:spPr/>
    </dgm:pt>
    <dgm:pt modelId="{9C79690F-40F1-4C7D-B72B-E2E77CD172FA}" type="pres">
      <dgm:prSet presAssocID="{6D3BA164-7189-4285-8EB5-CE8D43269DDE}" presName="horzTwo" presStyleCnt="0"/>
      <dgm:spPr/>
    </dgm:pt>
    <dgm:pt modelId="{F0225DF4-3B9C-457A-A079-C84CCD72325E}" type="pres">
      <dgm:prSet presAssocID="{A1491316-8D00-45DE-A6DA-71F5310F5345}" presName="sibSpaceTwo" presStyleCnt="0"/>
      <dgm:spPr/>
    </dgm:pt>
    <dgm:pt modelId="{93412621-15DF-446D-8063-A8F66FD00C34}" type="pres">
      <dgm:prSet presAssocID="{72960E38-4F97-4056-AF66-A42C2D101A6A}" presName="vertTwo" presStyleCnt="0"/>
      <dgm:spPr/>
    </dgm:pt>
    <dgm:pt modelId="{BBDCADC9-B6FB-4E38-8020-6011CF173A61}" type="pres">
      <dgm:prSet presAssocID="{72960E38-4F97-4056-AF66-A42C2D101A6A}" presName="txTwo" presStyleLbl="node2" presStyleIdx="1" presStyleCnt="2">
        <dgm:presLayoutVars>
          <dgm:chPref val="3"/>
        </dgm:presLayoutVars>
      </dgm:prSet>
      <dgm:spPr/>
    </dgm:pt>
    <dgm:pt modelId="{7D467F23-2342-4061-B7D9-29EFE22F5EDD}" type="pres">
      <dgm:prSet presAssocID="{72960E38-4F97-4056-AF66-A42C2D101A6A}" presName="horzTwo" presStyleCnt="0"/>
      <dgm:spPr/>
    </dgm:pt>
  </dgm:ptLst>
  <dgm:cxnLst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68A56E25-76C4-4AEF-BE0B-DC5036A08F36}" type="presOf" srcId="{72960E38-4F97-4056-AF66-A42C2D101A6A}" destId="{BBDCADC9-B6FB-4E38-8020-6011CF173A61}" srcOrd="0" destOrd="0" presId="urn:microsoft.com/office/officeart/2005/8/layout/hierarchy4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66CBFA67-87FE-4864-B26E-ACFAE568CAC4}" type="presOf" srcId="{6D3BA164-7189-4285-8EB5-CE8D43269DDE}" destId="{54BE0F37-1C05-4267-97B4-B46D4D24D0A4}" srcOrd="0" destOrd="0" presId="urn:microsoft.com/office/officeart/2005/8/layout/hierarchy4"/>
    <dgm:cxn modelId="{B2E6F068-10E9-49A5-879E-BBE7DFA0E9A0}" srcId="{9939A4B9-46DB-4004-AFC9-7167D40F74AA}" destId="{72960E38-4F97-4056-AF66-A42C2D101A6A}" srcOrd="1" destOrd="0" parTransId="{57B64519-8ABA-47A8-9727-1933EB7336E5}" sibTransId="{61DF330A-3F37-423B-B276-C6B6246ED72D}"/>
    <dgm:cxn modelId="{AF77B497-AD68-49CF-95C3-BFA6B6C13F8C}" srcId="{9939A4B9-46DB-4004-AFC9-7167D40F74AA}" destId="{6D3BA164-7189-4285-8EB5-CE8D43269DDE}" srcOrd="0" destOrd="0" parTransId="{1E70D65C-91B4-4B5F-B500-B47E10E2AE96}" sibTransId="{A1491316-8D00-45DE-A6DA-71F5310F5345}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E2C1305C-EC8F-48E6-B852-4C950593B8BE}" type="presParOf" srcId="{6EE9F076-5AC2-4688-9395-DE5A714978DF}" destId="{5902A122-744A-48B9-A290-205BA38D4A5A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3D56D789-6C59-48B0-A15F-5C98F4EB2D80}" type="presParOf" srcId="{6A4C8D1E-E7A0-45C8-AECE-9CF45E9B0432}" destId="{B1D594E6-E234-4375-978C-5F3C7FF17F25}" srcOrd="0" destOrd="0" presId="urn:microsoft.com/office/officeart/2005/8/layout/hierarchy4"/>
    <dgm:cxn modelId="{D0FE8B02-4568-4FB4-A543-D4CE40B85AAD}" type="presParOf" srcId="{B1D594E6-E234-4375-978C-5F3C7FF17F25}" destId="{54BE0F37-1C05-4267-97B4-B46D4D24D0A4}" srcOrd="0" destOrd="0" presId="urn:microsoft.com/office/officeart/2005/8/layout/hierarchy4"/>
    <dgm:cxn modelId="{FF54F4CC-DB6F-4E68-A66E-F602D09F354E}" type="presParOf" srcId="{B1D594E6-E234-4375-978C-5F3C7FF17F25}" destId="{9C79690F-40F1-4C7D-B72B-E2E77CD172FA}" srcOrd="1" destOrd="0" presId="urn:microsoft.com/office/officeart/2005/8/layout/hierarchy4"/>
    <dgm:cxn modelId="{166EF688-6C3A-40DC-A832-789A4EED3E14}" type="presParOf" srcId="{6A4C8D1E-E7A0-45C8-AECE-9CF45E9B0432}" destId="{F0225DF4-3B9C-457A-A079-C84CCD72325E}" srcOrd="1" destOrd="0" presId="urn:microsoft.com/office/officeart/2005/8/layout/hierarchy4"/>
    <dgm:cxn modelId="{840CF569-4A23-45B0-B254-9E0138E6BD4A}" type="presParOf" srcId="{6A4C8D1E-E7A0-45C8-AECE-9CF45E9B0432}" destId="{93412621-15DF-446D-8063-A8F66FD00C34}" srcOrd="2" destOrd="0" presId="urn:microsoft.com/office/officeart/2005/8/layout/hierarchy4"/>
    <dgm:cxn modelId="{F9BC0965-6A3B-484B-BBF0-B4CC6702BFDE}" type="presParOf" srcId="{93412621-15DF-446D-8063-A8F66FD00C34}" destId="{BBDCADC9-B6FB-4E38-8020-6011CF173A61}" srcOrd="0" destOrd="0" presId="urn:microsoft.com/office/officeart/2005/8/layout/hierarchy4"/>
    <dgm:cxn modelId="{E6F72027-4F09-4399-AF46-1B5FE668ECA8}" type="presParOf" srcId="{93412621-15DF-446D-8063-A8F66FD00C34}" destId="{7D467F23-2342-4061-B7D9-29EFE22F5ED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E15A82-ACEB-49CF-AA9F-0B3C9807B9A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39A4B9-46DB-4004-AFC9-7167D40F74AA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2000" dirty="0"/>
            <a:t>Lead</a:t>
          </a:r>
        </a:p>
        <a:p>
          <a:r>
            <a:rPr lang="en-US" sz="2000" dirty="0"/>
            <a:t>Violence Against Women and Girls Lead and Camden Safety Net</a:t>
          </a:r>
        </a:p>
        <a:p>
          <a:r>
            <a:rPr lang="en-US" sz="2000" dirty="0"/>
            <a:t>Caitriona Scanlan</a:t>
          </a:r>
        </a:p>
      </dgm:t>
    </dgm:pt>
    <dgm:pt modelId="{03D175CD-9D41-49A8-BFAF-242FD5E4C218}" type="parTrans" cxnId="{446C7745-8EF9-41A0-AF10-38A7DE157A40}">
      <dgm:prSet/>
      <dgm:spPr/>
      <dgm:t>
        <a:bodyPr/>
        <a:lstStyle/>
        <a:p>
          <a:endParaRPr lang="en-US"/>
        </a:p>
      </dgm:t>
    </dgm:pt>
    <dgm:pt modelId="{1A45F76C-F38D-49D6-BBAB-E412B168AF4E}" type="sibTrans" cxnId="{446C7745-8EF9-41A0-AF10-38A7DE157A40}">
      <dgm:prSet/>
      <dgm:spPr/>
      <dgm:t>
        <a:bodyPr/>
        <a:lstStyle/>
        <a:p>
          <a:endParaRPr lang="en-US"/>
        </a:p>
      </dgm:t>
    </dgm:pt>
    <dgm:pt modelId="{D6B44464-D0EE-402A-9235-26700CEAB4E5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VAWG Board Manager</a:t>
          </a:r>
        </a:p>
        <a:p>
          <a:r>
            <a:rPr lang="en-GB" dirty="0"/>
            <a:t>Abigail Kemsley</a:t>
          </a:r>
        </a:p>
      </dgm:t>
    </dgm:pt>
    <dgm:pt modelId="{90DA6EA1-25F5-49EE-A4BF-61DB2F591DD6}" type="parTrans" cxnId="{079B3695-26ED-4117-A61A-E0C79B651968}">
      <dgm:prSet/>
      <dgm:spPr/>
      <dgm:t>
        <a:bodyPr/>
        <a:lstStyle/>
        <a:p>
          <a:endParaRPr lang="en-GB"/>
        </a:p>
      </dgm:t>
    </dgm:pt>
    <dgm:pt modelId="{FCA81AB4-0844-4549-81EC-DBCDA811CE73}" type="sibTrans" cxnId="{079B3695-26ED-4117-A61A-E0C79B651968}">
      <dgm:prSet/>
      <dgm:spPr/>
      <dgm:t>
        <a:bodyPr/>
        <a:lstStyle/>
        <a:p>
          <a:endParaRPr lang="en-GB"/>
        </a:p>
      </dgm:t>
    </dgm:pt>
    <dgm:pt modelId="{3704AA05-2D9C-4C8B-91EF-819ADDCB1D24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000" dirty="0"/>
            <a:t>MARAC  Manager</a:t>
          </a:r>
        </a:p>
        <a:p>
          <a:r>
            <a:rPr lang="en-GB" sz="1000" dirty="0"/>
            <a:t>Abongile </a:t>
          </a:r>
          <a:r>
            <a:rPr lang="en-GB" sz="1000" dirty="0" err="1"/>
            <a:t>Nkohla</a:t>
          </a:r>
          <a:endParaRPr lang="en-GB" sz="1000" dirty="0"/>
        </a:p>
      </dgm:t>
    </dgm:pt>
    <dgm:pt modelId="{A4081733-16D1-43C7-9BAC-FAA3ED19B763}" type="parTrans" cxnId="{56E77581-E216-4C61-88C9-E714991C8A15}">
      <dgm:prSet/>
      <dgm:spPr/>
      <dgm:t>
        <a:bodyPr/>
        <a:lstStyle/>
        <a:p>
          <a:endParaRPr lang="en-GB"/>
        </a:p>
      </dgm:t>
    </dgm:pt>
    <dgm:pt modelId="{1784BCD1-BD42-4A4D-AA12-8FEBCA71699E}" type="sibTrans" cxnId="{56E77581-E216-4C61-88C9-E714991C8A15}">
      <dgm:prSet/>
      <dgm:spPr/>
      <dgm:t>
        <a:bodyPr/>
        <a:lstStyle/>
        <a:p>
          <a:endParaRPr lang="en-GB"/>
        </a:p>
      </dgm:t>
    </dgm:pt>
    <dgm:pt modelId="{8C52F15B-BB73-4BB5-91DB-57D09C79627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100" dirty="0"/>
            <a:t>DAHA Coordinator</a:t>
          </a:r>
        </a:p>
        <a:p>
          <a:r>
            <a:rPr lang="en-GB" sz="1100" dirty="0"/>
            <a:t>Hannah Slydel</a:t>
          </a:r>
        </a:p>
      </dgm:t>
    </dgm:pt>
    <dgm:pt modelId="{96CAA79D-C043-4B99-B3E8-D7BE3484AFEF}" type="parTrans" cxnId="{321D6913-8669-492D-82B5-4E2EAC42E12E}">
      <dgm:prSet/>
      <dgm:spPr/>
      <dgm:t>
        <a:bodyPr/>
        <a:lstStyle/>
        <a:p>
          <a:endParaRPr lang="en-GB"/>
        </a:p>
      </dgm:t>
    </dgm:pt>
    <dgm:pt modelId="{910FA10E-2608-49AF-85F8-BBE11DA2DF65}" type="sibTrans" cxnId="{321D6913-8669-492D-82B5-4E2EAC42E12E}">
      <dgm:prSet/>
      <dgm:spPr/>
      <dgm:t>
        <a:bodyPr/>
        <a:lstStyle/>
        <a:p>
          <a:endParaRPr lang="en-GB"/>
        </a:p>
      </dgm:t>
    </dgm:pt>
    <dgm:pt modelId="{EE933CFB-28FE-4E45-A80E-80C002866780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400" dirty="0"/>
            <a:t>DVA Navigators </a:t>
          </a:r>
          <a:br>
            <a:rPr lang="en-GB" sz="1400" dirty="0"/>
          </a:br>
          <a:r>
            <a:rPr lang="en-GB" sz="1400" dirty="0"/>
            <a:t>Team Lead</a:t>
          </a:r>
        </a:p>
        <a:p>
          <a:r>
            <a:rPr lang="en-GB" sz="1400" dirty="0"/>
            <a:t>Jade Tate</a:t>
          </a:r>
        </a:p>
        <a:p>
          <a:endParaRPr lang="en-GB" sz="800" dirty="0"/>
        </a:p>
      </dgm:t>
    </dgm:pt>
    <dgm:pt modelId="{9939A695-7CB1-48A1-A232-5C3216732E11}" type="parTrans" cxnId="{74A08040-5828-41B7-8057-ABC7EA2D5DDA}">
      <dgm:prSet/>
      <dgm:spPr/>
      <dgm:t>
        <a:bodyPr/>
        <a:lstStyle/>
        <a:p>
          <a:endParaRPr lang="en-GB"/>
        </a:p>
      </dgm:t>
    </dgm:pt>
    <dgm:pt modelId="{EC043E68-27AC-478C-BF43-B783624CCFE8}" type="sibTrans" cxnId="{74A08040-5828-41B7-8057-ABC7EA2D5DDA}">
      <dgm:prSet/>
      <dgm:spPr/>
      <dgm:t>
        <a:bodyPr/>
        <a:lstStyle/>
        <a:p>
          <a:endParaRPr lang="en-GB"/>
        </a:p>
      </dgm:t>
    </dgm:pt>
    <dgm:pt modelId="{055CBAD8-1170-455E-8125-ABDE3DD92D0D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400" dirty="0"/>
            <a:t>Camden Safety Net Team Manager</a:t>
          </a:r>
        </a:p>
        <a:p>
          <a:r>
            <a:rPr lang="en-GB" sz="1400" dirty="0"/>
            <a:t>Scarlett Wettre </a:t>
          </a:r>
          <a:br>
            <a:rPr lang="en-GB" sz="1400" dirty="0"/>
          </a:br>
          <a:r>
            <a:rPr lang="en-GB" sz="1400" dirty="0"/>
            <a:t>(mat leave cover for Natalie Ison)</a:t>
          </a:r>
        </a:p>
      </dgm:t>
    </dgm:pt>
    <dgm:pt modelId="{D0968DD7-5B66-4FB1-A15A-E1F87026E741}" type="parTrans" cxnId="{828A484F-B9E1-4BCB-B804-C9BE6BEEEFF4}">
      <dgm:prSet/>
      <dgm:spPr/>
      <dgm:t>
        <a:bodyPr/>
        <a:lstStyle/>
        <a:p>
          <a:endParaRPr lang="en-GB"/>
        </a:p>
      </dgm:t>
    </dgm:pt>
    <dgm:pt modelId="{A16BDE45-48CA-4EA7-BAC8-00BB62EB1370}" type="sibTrans" cxnId="{828A484F-B9E1-4BCB-B804-C9BE6BEEEFF4}">
      <dgm:prSet/>
      <dgm:spPr/>
      <dgm:t>
        <a:bodyPr/>
        <a:lstStyle/>
        <a:p>
          <a:endParaRPr lang="en-GB"/>
        </a:p>
      </dgm:t>
    </dgm:pt>
    <dgm:pt modelId="{1EF12B15-618F-4ABB-93FD-56C4627B7EDD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1400" dirty="0"/>
            <a:t>Camden Safety Net Team Manager</a:t>
          </a:r>
        </a:p>
        <a:p>
          <a:r>
            <a:rPr lang="en-GB" sz="1400" dirty="0"/>
            <a:t>Rebecca Lee</a:t>
          </a:r>
        </a:p>
      </dgm:t>
    </dgm:pt>
    <dgm:pt modelId="{C9AA311A-1C28-4FB3-A17B-CE720AC5118E}" type="parTrans" cxnId="{014D3F68-06A2-4E65-A3BF-D019A8BCBB2D}">
      <dgm:prSet/>
      <dgm:spPr/>
      <dgm:t>
        <a:bodyPr/>
        <a:lstStyle/>
        <a:p>
          <a:endParaRPr lang="en-GB"/>
        </a:p>
      </dgm:t>
    </dgm:pt>
    <dgm:pt modelId="{B5906F8D-72A5-460B-AEEA-382B1A4E6668}" type="sibTrans" cxnId="{014D3F68-06A2-4E65-A3BF-D019A8BCBB2D}">
      <dgm:prSet/>
      <dgm:spPr/>
      <dgm:t>
        <a:bodyPr/>
        <a:lstStyle/>
        <a:p>
          <a:endParaRPr lang="en-GB"/>
        </a:p>
      </dgm:t>
    </dgm:pt>
    <dgm:pt modelId="{66036888-7D5C-4F0F-B9D5-AAEDB5D83427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Senior IDSVA</a:t>
          </a:r>
        </a:p>
        <a:p>
          <a:r>
            <a:rPr lang="en-GB" dirty="0">
              <a:solidFill>
                <a:schemeClr val="tx1"/>
              </a:solidFill>
            </a:rPr>
            <a:t>Afua Adjei</a:t>
          </a:r>
        </a:p>
      </dgm:t>
    </dgm:pt>
    <dgm:pt modelId="{254D3425-8337-4BCC-908F-F85A37D262E2}" type="parTrans" cxnId="{8F8D1553-3360-402A-8A54-D79D14EC901A}">
      <dgm:prSet/>
      <dgm:spPr/>
      <dgm:t>
        <a:bodyPr/>
        <a:lstStyle/>
        <a:p>
          <a:endParaRPr lang="en-GB"/>
        </a:p>
      </dgm:t>
    </dgm:pt>
    <dgm:pt modelId="{443E5D86-D3C1-4D79-B8B1-64F70A6D3D01}" type="sibTrans" cxnId="{8F8D1553-3360-402A-8A54-D79D14EC901A}">
      <dgm:prSet/>
      <dgm:spPr/>
      <dgm:t>
        <a:bodyPr/>
        <a:lstStyle/>
        <a:p>
          <a:endParaRPr lang="en-GB"/>
        </a:p>
      </dgm:t>
    </dgm:pt>
    <dgm:pt modelId="{145D31A0-EBF2-4D01-91B3-26A07C926A22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Ella Waters</a:t>
          </a:r>
        </a:p>
      </dgm:t>
    </dgm:pt>
    <dgm:pt modelId="{43A356CC-C589-41FF-9D4F-F9C949ECDDFD}" type="parTrans" cxnId="{013544CF-C5E7-454C-A930-8FD884D1B1C7}">
      <dgm:prSet/>
      <dgm:spPr/>
      <dgm:t>
        <a:bodyPr/>
        <a:lstStyle/>
        <a:p>
          <a:endParaRPr lang="en-GB"/>
        </a:p>
      </dgm:t>
    </dgm:pt>
    <dgm:pt modelId="{0533C3B8-8BC7-4BDE-BD05-63320EF60055}" type="sibTrans" cxnId="{013544CF-C5E7-454C-A930-8FD884D1B1C7}">
      <dgm:prSet/>
      <dgm:spPr/>
      <dgm:t>
        <a:bodyPr/>
        <a:lstStyle/>
        <a:p>
          <a:endParaRPr lang="en-GB"/>
        </a:p>
      </dgm:t>
    </dgm:pt>
    <dgm:pt modelId="{F7BB0579-5911-4242-8F23-5004C9A420EF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Forida Khatun</a:t>
          </a:r>
        </a:p>
      </dgm:t>
    </dgm:pt>
    <dgm:pt modelId="{FB1559F6-EA7D-42BB-A761-871575244148}" type="parTrans" cxnId="{1D8F34ED-57AE-478C-AF0F-2FA87B290F54}">
      <dgm:prSet/>
      <dgm:spPr/>
      <dgm:t>
        <a:bodyPr/>
        <a:lstStyle/>
        <a:p>
          <a:endParaRPr lang="en-GB"/>
        </a:p>
      </dgm:t>
    </dgm:pt>
    <dgm:pt modelId="{7A1F49F6-E2D2-4E0D-B82C-8632B9DCEBB6}" type="sibTrans" cxnId="{1D8F34ED-57AE-478C-AF0F-2FA87B290F54}">
      <dgm:prSet/>
      <dgm:spPr/>
      <dgm:t>
        <a:bodyPr/>
        <a:lstStyle/>
        <a:p>
          <a:endParaRPr lang="en-GB"/>
        </a:p>
      </dgm:t>
    </dgm:pt>
    <dgm:pt modelId="{CEA6D6D9-FD91-436C-806E-CC8170C08D3D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vacant</a:t>
          </a:r>
        </a:p>
      </dgm:t>
    </dgm:pt>
    <dgm:pt modelId="{CD9CE99C-A150-402A-BE87-F72D94DA4AB6}" type="parTrans" cxnId="{8A2AD55C-0E70-4552-AF73-70F77A75C2A1}">
      <dgm:prSet/>
      <dgm:spPr/>
      <dgm:t>
        <a:bodyPr/>
        <a:lstStyle/>
        <a:p>
          <a:endParaRPr lang="en-GB"/>
        </a:p>
      </dgm:t>
    </dgm:pt>
    <dgm:pt modelId="{2BD02F5A-9210-43F7-A527-78637F8E34D6}" type="sibTrans" cxnId="{8A2AD55C-0E70-4552-AF73-70F77A75C2A1}">
      <dgm:prSet/>
      <dgm:spPr/>
      <dgm:t>
        <a:bodyPr/>
        <a:lstStyle/>
        <a:p>
          <a:endParaRPr lang="en-GB"/>
        </a:p>
      </dgm:t>
    </dgm:pt>
    <dgm:pt modelId="{0DBEEB41-BF54-4E35-86F1-1CF2BF7FC72E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Siobhan Leegan</a:t>
          </a:r>
        </a:p>
      </dgm:t>
    </dgm:pt>
    <dgm:pt modelId="{60D5D1C0-851B-4AC2-B3A8-D6D4B59DE1A4}" type="parTrans" cxnId="{F3CCD8D6-A11D-4EB1-9532-E349D5091735}">
      <dgm:prSet/>
      <dgm:spPr/>
      <dgm:t>
        <a:bodyPr/>
        <a:lstStyle/>
        <a:p>
          <a:endParaRPr lang="en-GB"/>
        </a:p>
      </dgm:t>
    </dgm:pt>
    <dgm:pt modelId="{64C4D147-8F3A-47FF-9C53-DEADDBC1DAB2}" type="sibTrans" cxnId="{F3CCD8D6-A11D-4EB1-9532-E349D5091735}">
      <dgm:prSet/>
      <dgm:spPr/>
      <dgm:t>
        <a:bodyPr/>
        <a:lstStyle/>
        <a:p>
          <a:endParaRPr lang="en-GB"/>
        </a:p>
      </dgm:t>
    </dgm:pt>
    <dgm:pt modelId="{6F10E9CB-AFCA-4C16-BC79-41C32C520821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 err="1">
              <a:solidFill>
                <a:schemeClr val="tx1"/>
              </a:solidFill>
            </a:rPr>
            <a:t>Chimerou</a:t>
          </a:r>
          <a:r>
            <a:rPr lang="en-GB" dirty="0">
              <a:solidFill>
                <a:schemeClr val="tx1"/>
              </a:solidFill>
            </a:rPr>
            <a:t> Okoli</a:t>
          </a:r>
        </a:p>
      </dgm:t>
    </dgm:pt>
    <dgm:pt modelId="{99D800E1-6CD0-4273-8578-78E3AE9EFB01}" type="parTrans" cxnId="{A2FF18C9-8BAA-4B08-B211-7EB7AB070C09}">
      <dgm:prSet/>
      <dgm:spPr/>
      <dgm:t>
        <a:bodyPr/>
        <a:lstStyle/>
        <a:p>
          <a:endParaRPr lang="en-GB"/>
        </a:p>
      </dgm:t>
    </dgm:pt>
    <dgm:pt modelId="{100F3AF4-FB90-4B95-BFBC-E6A7DB1CD2BB}" type="sibTrans" cxnId="{A2FF18C9-8BAA-4B08-B211-7EB7AB070C09}">
      <dgm:prSet/>
      <dgm:spPr/>
      <dgm:t>
        <a:bodyPr/>
        <a:lstStyle/>
        <a:p>
          <a:endParaRPr lang="en-GB"/>
        </a:p>
      </dgm:t>
    </dgm:pt>
    <dgm:pt modelId="{8EF68877-A4BE-4133-A949-BD2BED8129FA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Aishah Khizar</a:t>
          </a:r>
        </a:p>
      </dgm:t>
    </dgm:pt>
    <dgm:pt modelId="{7513F450-CC8E-4A0D-BF44-1F1C371A269C}" type="parTrans" cxnId="{5E8317C3-23E0-4274-9BF7-D30657B74D47}">
      <dgm:prSet/>
      <dgm:spPr/>
      <dgm:t>
        <a:bodyPr/>
        <a:lstStyle/>
        <a:p>
          <a:endParaRPr lang="en-GB"/>
        </a:p>
      </dgm:t>
    </dgm:pt>
    <dgm:pt modelId="{3A9B2865-2E04-4546-B73B-79092FC0D478}" type="sibTrans" cxnId="{5E8317C3-23E0-4274-9BF7-D30657B74D47}">
      <dgm:prSet/>
      <dgm:spPr/>
      <dgm:t>
        <a:bodyPr/>
        <a:lstStyle/>
        <a:p>
          <a:endParaRPr lang="en-GB"/>
        </a:p>
      </dgm:t>
    </dgm:pt>
    <dgm:pt modelId="{24E0B166-E4BB-41CD-8272-7047C8D4E66A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Senior IDSVA</a:t>
          </a:r>
        </a:p>
        <a:p>
          <a:r>
            <a:rPr lang="en-GB" dirty="0">
              <a:solidFill>
                <a:schemeClr val="tx1"/>
              </a:solidFill>
            </a:rPr>
            <a:t>Deby Edwards</a:t>
          </a:r>
        </a:p>
      </dgm:t>
    </dgm:pt>
    <dgm:pt modelId="{73F6EA9F-F300-4476-A6F5-C34C3DD30228}" type="parTrans" cxnId="{D52F00F1-0E4B-43E1-8A97-54B07C53BD75}">
      <dgm:prSet/>
      <dgm:spPr/>
      <dgm:t>
        <a:bodyPr/>
        <a:lstStyle/>
        <a:p>
          <a:endParaRPr lang="en-GB"/>
        </a:p>
      </dgm:t>
    </dgm:pt>
    <dgm:pt modelId="{17D4926C-8DFD-420C-BAAF-E9537D5B0305}" type="sibTrans" cxnId="{D52F00F1-0E4B-43E1-8A97-54B07C53BD75}">
      <dgm:prSet/>
      <dgm:spPr/>
      <dgm:t>
        <a:bodyPr/>
        <a:lstStyle/>
        <a:p>
          <a:endParaRPr lang="en-GB"/>
        </a:p>
      </dgm:t>
    </dgm:pt>
    <dgm:pt modelId="{6B1730F0-4AE0-4FEF-97F1-4CFEDBF718E2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Farzana  Begum</a:t>
          </a:r>
        </a:p>
      </dgm:t>
    </dgm:pt>
    <dgm:pt modelId="{09C71D60-70C1-4A8F-A539-73B166B2F44C}" type="parTrans" cxnId="{98583F9F-BD8A-4627-AB53-CD80675EB7DA}">
      <dgm:prSet/>
      <dgm:spPr/>
      <dgm:t>
        <a:bodyPr/>
        <a:lstStyle/>
        <a:p>
          <a:endParaRPr lang="en-GB"/>
        </a:p>
      </dgm:t>
    </dgm:pt>
    <dgm:pt modelId="{BB4E15AC-4275-441A-818B-A6C6F8AFA335}" type="sibTrans" cxnId="{98583F9F-BD8A-4627-AB53-CD80675EB7DA}">
      <dgm:prSet/>
      <dgm:spPr/>
      <dgm:t>
        <a:bodyPr/>
        <a:lstStyle/>
        <a:p>
          <a:endParaRPr lang="en-GB"/>
        </a:p>
      </dgm:t>
    </dgm:pt>
    <dgm:pt modelId="{C925A203-A0FC-4A55-A5E7-9BF43FC866B9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Nishi Seyani</a:t>
          </a:r>
        </a:p>
      </dgm:t>
    </dgm:pt>
    <dgm:pt modelId="{2392F9FE-B301-4750-A99D-A5457D6C8098}" type="parTrans" cxnId="{0B97BBC5-ECE4-4CA5-9B33-E59E74303998}">
      <dgm:prSet/>
      <dgm:spPr/>
      <dgm:t>
        <a:bodyPr/>
        <a:lstStyle/>
        <a:p>
          <a:endParaRPr lang="en-GB"/>
        </a:p>
      </dgm:t>
    </dgm:pt>
    <dgm:pt modelId="{0322EA78-2CB4-43DD-9B2B-A06A6CA795D3}" type="sibTrans" cxnId="{0B97BBC5-ECE4-4CA5-9B33-E59E74303998}">
      <dgm:prSet/>
      <dgm:spPr/>
      <dgm:t>
        <a:bodyPr/>
        <a:lstStyle/>
        <a:p>
          <a:endParaRPr lang="en-GB"/>
        </a:p>
      </dgm:t>
    </dgm:pt>
    <dgm:pt modelId="{B6A33C6C-97A6-4F1A-9979-15A388C8C46F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Sadia Farah</a:t>
          </a:r>
        </a:p>
      </dgm:t>
    </dgm:pt>
    <dgm:pt modelId="{94DDAFC5-BEB2-4261-972C-9B357800D577}" type="parTrans" cxnId="{EAEB9A29-8E6E-441C-9CD8-D5D2BFDA6D5E}">
      <dgm:prSet/>
      <dgm:spPr/>
      <dgm:t>
        <a:bodyPr/>
        <a:lstStyle/>
        <a:p>
          <a:endParaRPr lang="en-GB"/>
        </a:p>
      </dgm:t>
    </dgm:pt>
    <dgm:pt modelId="{9E7939AB-9324-4D96-8313-45F407478DD5}" type="sibTrans" cxnId="{EAEB9A29-8E6E-441C-9CD8-D5D2BFDA6D5E}">
      <dgm:prSet/>
      <dgm:spPr/>
      <dgm:t>
        <a:bodyPr/>
        <a:lstStyle/>
        <a:p>
          <a:endParaRPr lang="en-GB"/>
        </a:p>
      </dgm:t>
    </dgm:pt>
    <dgm:pt modelId="{108BEE57-07CD-442E-8BFB-FAD80CD51FDD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IDSVA</a:t>
          </a:r>
        </a:p>
        <a:p>
          <a:r>
            <a:rPr lang="en-GB" dirty="0">
              <a:solidFill>
                <a:schemeClr val="tx1"/>
              </a:solidFill>
            </a:rPr>
            <a:t>Sarah Bardi</a:t>
          </a:r>
        </a:p>
      </dgm:t>
    </dgm:pt>
    <dgm:pt modelId="{D07F1D5E-B7DB-4A8A-AE5D-E757408962AE}" type="parTrans" cxnId="{719DE5A6-74DF-4B58-A7DA-F64BC346A6CC}">
      <dgm:prSet/>
      <dgm:spPr/>
      <dgm:t>
        <a:bodyPr/>
        <a:lstStyle/>
        <a:p>
          <a:endParaRPr lang="en-GB"/>
        </a:p>
      </dgm:t>
    </dgm:pt>
    <dgm:pt modelId="{7A2BB508-C03B-4586-957D-5313262C9251}" type="sibTrans" cxnId="{719DE5A6-74DF-4B58-A7DA-F64BC346A6CC}">
      <dgm:prSet/>
      <dgm:spPr/>
      <dgm:t>
        <a:bodyPr/>
        <a:lstStyle/>
        <a:p>
          <a:endParaRPr lang="en-GB"/>
        </a:p>
      </dgm:t>
    </dgm:pt>
    <dgm:pt modelId="{A39AA77B-E856-475D-B487-A0655FE9B803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DVA Navigator</a:t>
          </a:r>
        </a:p>
        <a:p>
          <a:r>
            <a:rPr lang="en-GB" dirty="0">
              <a:solidFill>
                <a:schemeClr val="tx1"/>
              </a:solidFill>
            </a:rPr>
            <a:t>Freya Abbott</a:t>
          </a:r>
        </a:p>
      </dgm:t>
    </dgm:pt>
    <dgm:pt modelId="{942121D9-D2C2-4B62-95C5-D50500BD4BA1}" type="parTrans" cxnId="{17B7406F-AA4E-4182-9EA7-C566BF79F7C7}">
      <dgm:prSet/>
      <dgm:spPr/>
      <dgm:t>
        <a:bodyPr/>
        <a:lstStyle/>
        <a:p>
          <a:endParaRPr lang="en-GB"/>
        </a:p>
      </dgm:t>
    </dgm:pt>
    <dgm:pt modelId="{BD1E98ED-3649-43B1-8550-0BBFA33DC96A}" type="sibTrans" cxnId="{17B7406F-AA4E-4182-9EA7-C566BF79F7C7}">
      <dgm:prSet/>
      <dgm:spPr/>
      <dgm:t>
        <a:bodyPr/>
        <a:lstStyle/>
        <a:p>
          <a:endParaRPr lang="en-GB"/>
        </a:p>
      </dgm:t>
    </dgm:pt>
    <dgm:pt modelId="{7E0C1809-41B9-4772-9DF8-9D69C46FEAF8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DVA Navigator</a:t>
          </a:r>
        </a:p>
        <a:p>
          <a:r>
            <a:rPr lang="en-GB" dirty="0">
              <a:solidFill>
                <a:schemeClr val="tx1"/>
              </a:solidFill>
            </a:rPr>
            <a:t>Makayla  Tillett</a:t>
          </a:r>
        </a:p>
      </dgm:t>
    </dgm:pt>
    <dgm:pt modelId="{4BAA5E6D-39C9-4A21-95DC-978C5D1BAAA4}" type="parTrans" cxnId="{28D5BEDA-7FE7-47C0-A279-8A89E1B3E6EB}">
      <dgm:prSet/>
      <dgm:spPr/>
      <dgm:t>
        <a:bodyPr/>
        <a:lstStyle/>
        <a:p>
          <a:endParaRPr lang="en-GB"/>
        </a:p>
      </dgm:t>
    </dgm:pt>
    <dgm:pt modelId="{708E8558-21D6-4418-AD06-117DBCCCCFD4}" type="sibTrans" cxnId="{28D5BEDA-7FE7-47C0-A279-8A89E1B3E6EB}">
      <dgm:prSet/>
      <dgm:spPr/>
      <dgm:t>
        <a:bodyPr/>
        <a:lstStyle/>
        <a:p>
          <a:endParaRPr lang="en-GB"/>
        </a:p>
      </dgm:t>
    </dgm:pt>
    <dgm:pt modelId="{C2F26412-D798-43B6-BBF4-9FA946691831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DVA Navigator</a:t>
          </a:r>
        </a:p>
        <a:p>
          <a:r>
            <a:rPr lang="en-GB" dirty="0">
              <a:solidFill>
                <a:schemeClr val="tx1"/>
              </a:solidFill>
            </a:rPr>
            <a:t>Miriam Adler</a:t>
          </a:r>
        </a:p>
      </dgm:t>
    </dgm:pt>
    <dgm:pt modelId="{8C04C9DC-CF44-428E-B4AB-03377D145F6B}" type="parTrans" cxnId="{9A787090-26BE-4B0E-8B58-28AC384AA1C9}">
      <dgm:prSet/>
      <dgm:spPr/>
      <dgm:t>
        <a:bodyPr/>
        <a:lstStyle/>
        <a:p>
          <a:endParaRPr lang="en-GB"/>
        </a:p>
      </dgm:t>
    </dgm:pt>
    <dgm:pt modelId="{FD77C549-3500-4646-A771-8605D4705C82}" type="sibTrans" cxnId="{9A787090-26BE-4B0E-8B58-28AC384AA1C9}">
      <dgm:prSet/>
      <dgm:spPr/>
      <dgm:t>
        <a:bodyPr/>
        <a:lstStyle/>
        <a:p>
          <a:endParaRPr lang="en-GB"/>
        </a:p>
      </dgm:t>
    </dgm:pt>
    <dgm:pt modelId="{B0A9CE12-DD9B-49C8-81CF-9578E913A6B2}">
      <dgm:prSet/>
      <dgm:spPr>
        <a:solidFill>
          <a:srgbClr val="FFCC00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DVA Navigator</a:t>
          </a:r>
        </a:p>
        <a:p>
          <a:r>
            <a:rPr lang="en-GB" dirty="0">
              <a:solidFill>
                <a:schemeClr val="tx1"/>
              </a:solidFill>
            </a:rPr>
            <a:t>Tara James</a:t>
          </a:r>
        </a:p>
      </dgm:t>
    </dgm:pt>
    <dgm:pt modelId="{1CA54BBC-F11E-463D-B5C2-A4C8AD9A038B}" type="parTrans" cxnId="{5F1FD307-ED17-4747-B264-3EA9EAA8C821}">
      <dgm:prSet/>
      <dgm:spPr/>
      <dgm:t>
        <a:bodyPr/>
        <a:lstStyle/>
        <a:p>
          <a:endParaRPr lang="en-GB"/>
        </a:p>
      </dgm:t>
    </dgm:pt>
    <dgm:pt modelId="{188ED7B6-F000-48FC-BF53-E5F5E1C42CAE}" type="sibTrans" cxnId="{5F1FD307-ED17-4747-B264-3EA9EAA8C821}">
      <dgm:prSet/>
      <dgm:spPr/>
      <dgm:t>
        <a:bodyPr/>
        <a:lstStyle/>
        <a:p>
          <a:endParaRPr lang="en-GB"/>
        </a:p>
      </dgm:t>
    </dgm:pt>
    <dgm:pt modelId="{7BD383CD-0A5F-4709-91EC-395E35EA207B}" type="pres">
      <dgm:prSet presAssocID="{94E15A82-ACEB-49CF-AA9F-0B3C9807B9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EE9F076-5AC2-4688-9395-DE5A714978DF}" type="pres">
      <dgm:prSet presAssocID="{9939A4B9-46DB-4004-AFC9-7167D40F74AA}" presName="vertOne" presStyleCnt="0"/>
      <dgm:spPr/>
    </dgm:pt>
    <dgm:pt modelId="{A62B2D7B-56AC-4831-AC25-0D799AD5CCEA}" type="pres">
      <dgm:prSet presAssocID="{9939A4B9-46DB-4004-AFC9-7167D40F74AA}" presName="txOne" presStyleLbl="node0" presStyleIdx="0" presStyleCnt="1">
        <dgm:presLayoutVars>
          <dgm:chPref val="3"/>
        </dgm:presLayoutVars>
      </dgm:prSet>
      <dgm:spPr/>
    </dgm:pt>
    <dgm:pt modelId="{15F453FC-EAD5-4CB6-A251-2F28A201ACEB}" type="pres">
      <dgm:prSet presAssocID="{9939A4B9-46DB-4004-AFC9-7167D40F74AA}" presName="parTransOne" presStyleCnt="0"/>
      <dgm:spPr/>
    </dgm:pt>
    <dgm:pt modelId="{6A4C8D1E-E7A0-45C8-AECE-9CF45E9B0432}" type="pres">
      <dgm:prSet presAssocID="{9939A4B9-46DB-4004-AFC9-7167D40F74AA}" presName="horzOne" presStyleCnt="0"/>
      <dgm:spPr/>
    </dgm:pt>
    <dgm:pt modelId="{872ED638-9883-40DC-900A-A133A8C9F581}" type="pres">
      <dgm:prSet presAssocID="{D6B44464-D0EE-402A-9235-26700CEAB4E5}" presName="vertTwo" presStyleCnt="0"/>
      <dgm:spPr/>
    </dgm:pt>
    <dgm:pt modelId="{80DCE67C-9D63-4330-A922-F8D8A0CE427A}" type="pres">
      <dgm:prSet presAssocID="{D6B44464-D0EE-402A-9235-26700CEAB4E5}" presName="txTwo" presStyleLbl="node2" presStyleIdx="0" presStyleCnt="6">
        <dgm:presLayoutVars>
          <dgm:chPref val="3"/>
        </dgm:presLayoutVars>
      </dgm:prSet>
      <dgm:spPr/>
    </dgm:pt>
    <dgm:pt modelId="{E14EC47F-C934-48BA-8454-7618E328EF2C}" type="pres">
      <dgm:prSet presAssocID="{D6B44464-D0EE-402A-9235-26700CEAB4E5}" presName="horzTwo" presStyleCnt="0"/>
      <dgm:spPr/>
    </dgm:pt>
    <dgm:pt modelId="{6AF6D70D-68CA-4CAA-AC31-37B7F68C488D}" type="pres">
      <dgm:prSet presAssocID="{FCA81AB4-0844-4549-81EC-DBCDA811CE73}" presName="sibSpaceTwo" presStyleCnt="0"/>
      <dgm:spPr/>
    </dgm:pt>
    <dgm:pt modelId="{8D86D1B3-17B3-490F-95EB-75BC0A1A0F95}" type="pres">
      <dgm:prSet presAssocID="{3704AA05-2D9C-4C8B-91EF-819ADDCB1D24}" presName="vertTwo" presStyleCnt="0"/>
      <dgm:spPr/>
    </dgm:pt>
    <dgm:pt modelId="{987B2E4B-6817-4016-A932-7520D76F0FC8}" type="pres">
      <dgm:prSet presAssocID="{3704AA05-2D9C-4C8B-91EF-819ADDCB1D24}" presName="txTwo" presStyleLbl="node2" presStyleIdx="1" presStyleCnt="6">
        <dgm:presLayoutVars>
          <dgm:chPref val="3"/>
        </dgm:presLayoutVars>
      </dgm:prSet>
      <dgm:spPr/>
    </dgm:pt>
    <dgm:pt modelId="{384B9C91-3BD2-4FEE-9978-4233BEB1FC8D}" type="pres">
      <dgm:prSet presAssocID="{3704AA05-2D9C-4C8B-91EF-819ADDCB1D24}" presName="horzTwo" presStyleCnt="0"/>
      <dgm:spPr/>
    </dgm:pt>
    <dgm:pt modelId="{2E8C524C-5CB2-470D-B69C-A058D7F4E7D0}" type="pres">
      <dgm:prSet presAssocID="{1784BCD1-BD42-4A4D-AA12-8FEBCA71699E}" presName="sibSpaceTwo" presStyleCnt="0"/>
      <dgm:spPr/>
    </dgm:pt>
    <dgm:pt modelId="{9851F610-D713-4B17-90EC-A2785BAB371D}" type="pres">
      <dgm:prSet presAssocID="{8C52F15B-BB73-4BB5-91DB-57D09C796271}" presName="vertTwo" presStyleCnt="0"/>
      <dgm:spPr/>
    </dgm:pt>
    <dgm:pt modelId="{CC8CC6A2-EAD9-4099-B0A5-25EAABB33DE3}" type="pres">
      <dgm:prSet presAssocID="{8C52F15B-BB73-4BB5-91DB-57D09C796271}" presName="txTwo" presStyleLbl="node2" presStyleIdx="2" presStyleCnt="6">
        <dgm:presLayoutVars>
          <dgm:chPref val="3"/>
        </dgm:presLayoutVars>
      </dgm:prSet>
      <dgm:spPr/>
    </dgm:pt>
    <dgm:pt modelId="{10D3ADC7-07DE-42F0-8D21-59FCCFDD7F34}" type="pres">
      <dgm:prSet presAssocID="{8C52F15B-BB73-4BB5-91DB-57D09C796271}" presName="horzTwo" presStyleCnt="0"/>
      <dgm:spPr/>
    </dgm:pt>
    <dgm:pt modelId="{0F745531-48D8-4F66-85F7-16C4E0137157}" type="pres">
      <dgm:prSet presAssocID="{910FA10E-2608-49AF-85F8-BBE11DA2DF65}" presName="sibSpaceTwo" presStyleCnt="0"/>
      <dgm:spPr/>
    </dgm:pt>
    <dgm:pt modelId="{DB9F3D7A-3383-4ABE-B9AC-C103BB140217}" type="pres">
      <dgm:prSet presAssocID="{EE933CFB-28FE-4E45-A80E-80C002866780}" presName="vertTwo" presStyleCnt="0"/>
      <dgm:spPr/>
    </dgm:pt>
    <dgm:pt modelId="{D2FE581D-512B-4AAC-8AD0-31703B900D25}" type="pres">
      <dgm:prSet presAssocID="{EE933CFB-28FE-4E45-A80E-80C002866780}" presName="txTwo" presStyleLbl="node2" presStyleIdx="3" presStyleCnt="6">
        <dgm:presLayoutVars>
          <dgm:chPref val="3"/>
        </dgm:presLayoutVars>
      </dgm:prSet>
      <dgm:spPr/>
    </dgm:pt>
    <dgm:pt modelId="{973BE1DE-52EB-430D-9473-24D0BB44F022}" type="pres">
      <dgm:prSet presAssocID="{EE933CFB-28FE-4E45-A80E-80C002866780}" presName="parTransTwo" presStyleCnt="0"/>
      <dgm:spPr/>
    </dgm:pt>
    <dgm:pt modelId="{A1EA23CC-97AC-45FD-8B17-96F7FCD4D1FB}" type="pres">
      <dgm:prSet presAssocID="{EE933CFB-28FE-4E45-A80E-80C002866780}" presName="horzTwo" presStyleCnt="0"/>
      <dgm:spPr/>
    </dgm:pt>
    <dgm:pt modelId="{0CE9CF68-FD64-49C3-A5E0-27013B393145}" type="pres">
      <dgm:prSet presAssocID="{A39AA77B-E856-475D-B487-A0655FE9B803}" presName="vertThree" presStyleCnt="0"/>
      <dgm:spPr/>
    </dgm:pt>
    <dgm:pt modelId="{929560E9-8376-4A08-84C2-675F0C15E673}" type="pres">
      <dgm:prSet presAssocID="{A39AA77B-E856-475D-B487-A0655FE9B803}" presName="txThree" presStyleLbl="node3" presStyleIdx="0" presStyleCnt="16">
        <dgm:presLayoutVars>
          <dgm:chPref val="3"/>
        </dgm:presLayoutVars>
      </dgm:prSet>
      <dgm:spPr/>
    </dgm:pt>
    <dgm:pt modelId="{A9D4251F-D0ED-4386-A8C3-BEECF3486BA7}" type="pres">
      <dgm:prSet presAssocID="{A39AA77B-E856-475D-B487-A0655FE9B803}" presName="horzThree" presStyleCnt="0"/>
      <dgm:spPr/>
    </dgm:pt>
    <dgm:pt modelId="{5903E1A3-710A-498F-832E-5F94E48794F7}" type="pres">
      <dgm:prSet presAssocID="{BD1E98ED-3649-43B1-8550-0BBFA33DC96A}" presName="sibSpaceThree" presStyleCnt="0"/>
      <dgm:spPr/>
    </dgm:pt>
    <dgm:pt modelId="{4F897CBC-D522-4AAA-8358-380B6A439DD9}" type="pres">
      <dgm:prSet presAssocID="{7E0C1809-41B9-4772-9DF8-9D69C46FEAF8}" presName="vertThree" presStyleCnt="0"/>
      <dgm:spPr/>
    </dgm:pt>
    <dgm:pt modelId="{2E99D1F4-9068-4001-8752-63CF032628A9}" type="pres">
      <dgm:prSet presAssocID="{7E0C1809-41B9-4772-9DF8-9D69C46FEAF8}" presName="txThree" presStyleLbl="node3" presStyleIdx="1" presStyleCnt="16">
        <dgm:presLayoutVars>
          <dgm:chPref val="3"/>
        </dgm:presLayoutVars>
      </dgm:prSet>
      <dgm:spPr/>
    </dgm:pt>
    <dgm:pt modelId="{4C37FB7A-C676-4164-908A-E1724E3B6223}" type="pres">
      <dgm:prSet presAssocID="{7E0C1809-41B9-4772-9DF8-9D69C46FEAF8}" presName="horzThree" presStyleCnt="0"/>
      <dgm:spPr/>
    </dgm:pt>
    <dgm:pt modelId="{9FDF59D3-816E-43DE-ACB4-BC7C7F4287C0}" type="pres">
      <dgm:prSet presAssocID="{708E8558-21D6-4418-AD06-117DBCCCCFD4}" presName="sibSpaceThree" presStyleCnt="0"/>
      <dgm:spPr/>
    </dgm:pt>
    <dgm:pt modelId="{53788BC7-C1A3-42D5-AA79-6DD12808BE64}" type="pres">
      <dgm:prSet presAssocID="{C2F26412-D798-43B6-BBF4-9FA946691831}" presName="vertThree" presStyleCnt="0"/>
      <dgm:spPr/>
    </dgm:pt>
    <dgm:pt modelId="{276DB29F-EC60-4CA1-A805-62F43E354B99}" type="pres">
      <dgm:prSet presAssocID="{C2F26412-D798-43B6-BBF4-9FA946691831}" presName="txThree" presStyleLbl="node3" presStyleIdx="2" presStyleCnt="16">
        <dgm:presLayoutVars>
          <dgm:chPref val="3"/>
        </dgm:presLayoutVars>
      </dgm:prSet>
      <dgm:spPr/>
    </dgm:pt>
    <dgm:pt modelId="{60442A8D-9765-4C4C-8F43-80D610D6B7AE}" type="pres">
      <dgm:prSet presAssocID="{C2F26412-D798-43B6-BBF4-9FA946691831}" presName="horzThree" presStyleCnt="0"/>
      <dgm:spPr/>
    </dgm:pt>
    <dgm:pt modelId="{4E04B3C7-3C28-445D-83D0-56639BEF7028}" type="pres">
      <dgm:prSet presAssocID="{FD77C549-3500-4646-A771-8605D4705C82}" presName="sibSpaceThree" presStyleCnt="0"/>
      <dgm:spPr/>
    </dgm:pt>
    <dgm:pt modelId="{E9581D44-18CA-48DE-8FB7-CBFC775538B9}" type="pres">
      <dgm:prSet presAssocID="{B0A9CE12-DD9B-49C8-81CF-9578E913A6B2}" presName="vertThree" presStyleCnt="0"/>
      <dgm:spPr/>
    </dgm:pt>
    <dgm:pt modelId="{97C22EB1-8E66-4FF6-B875-D9F0DE049EA8}" type="pres">
      <dgm:prSet presAssocID="{B0A9CE12-DD9B-49C8-81CF-9578E913A6B2}" presName="txThree" presStyleLbl="node3" presStyleIdx="3" presStyleCnt="16">
        <dgm:presLayoutVars>
          <dgm:chPref val="3"/>
        </dgm:presLayoutVars>
      </dgm:prSet>
      <dgm:spPr/>
    </dgm:pt>
    <dgm:pt modelId="{6E6E1E02-397D-4DE8-8B96-F9EC3854CB2B}" type="pres">
      <dgm:prSet presAssocID="{B0A9CE12-DD9B-49C8-81CF-9578E913A6B2}" presName="horzThree" presStyleCnt="0"/>
      <dgm:spPr/>
    </dgm:pt>
    <dgm:pt modelId="{20348FFE-6B26-4E8A-BC27-052242BDC35C}" type="pres">
      <dgm:prSet presAssocID="{EC043E68-27AC-478C-BF43-B783624CCFE8}" presName="sibSpaceTwo" presStyleCnt="0"/>
      <dgm:spPr/>
    </dgm:pt>
    <dgm:pt modelId="{E0649F90-BE96-4819-91F4-AF09E22D1D30}" type="pres">
      <dgm:prSet presAssocID="{055CBAD8-1170-455E-8125-ABDE3DD92D0D}" presName="vertTwo" presStyleCnt="0"/>
      <dgm:spPr/>
    </dgm:pt>
    <dgm:pt modelId="{3F7F176F-FED8-434B-BC73-CF5C2A2FC74E}" type="pres">
      <dgm:prSet presAssocID="{055CBAD8-1170-455E-8125-ABDE3DD92D0D}" presName="txTwo" presStyleLbl="node2" presStyleIdx="4" presStyleCnt="6">
        <dgm:presLayoutVars>
          <dgm:chPref val="3"/>
        </dgm:presLayoutVars>
      </dgm:prSet>
      <dgm:spPr/>
    </dgm:pt>
    <dgm:pt modelId="{283AF23F-05A8-41CA-BE99-85485FA98FB1}" type="pres">
      <dgm:prSet presAssocID="{055CBAD8-1170-455E-8125-ABDE3DD92D0D}" presName="parTransTwo" presStyleCnt="0"/>
      <dgm:spPr/>
    </dgm:pt>
    <dgm:pt modelId="{E9CC0074-D62A-4453-8691-AC8DE32DC114}" type="pres">
      <dgm:prSet presAssocID="{055CBAD8-1170-455E-8125-ABDE3DD92D0D}" presName="horzTwo" presStyleCnt="0"/>
      <dgm:spPr/>
    </dgm:pt>
    <dgm:pt modelId="{311A8CE6-F676-46EB-8155-3EEEC77073BE}" type="pres">
      <dgm:prSet presAssocID="{24E0B166-E4BB-41CD-8272-7047C8D4E66A}" presName="vertThree" presStyleCnt="0"/>
      <dgm:spPr/>
    </dgm:pt>
    <dgm:pt modelId="{3ECBE49A-4D19-40C9-967A-1F56EFE90079}" type="pres">
      <dgm:prSet presAssocID="{24E0B166-E4BB-41CD-8272-7047C8D4E66A}" presName="txThree" presStyleLbl="node3" presStyleIdx="4" presStyleCnt="16">
        <dgm:presLayoutVars>
          <dgm:chPref val="3"/>
        </dgm:presLayoutVars>
      </dgm:prSet>
      <dgm:spPr/>
    </dgm:pt>
    <dgm:pt modelId="{0BABF2E2-6CDC-4E08-9267-06B15B0BE252}" type="pres">
      <dgm:prSet presAssocID="{24E0B166-E4BB-41CD-8272-7047C8D4E66A}" presName="horzThree" presStyleCnt="0"/>
      <dgm:spPr/>
    </dgm:pt>
    <dgm:pt modelId="{8C67A2C0-A49F-4727-B8AE-CC9DDC32A80F}" type="pres">
      <dgm:prSet presAssocID="{17D4926C-8DFD-420C-BAAF-E9537D5B0305}" presName="sibSpaceThree" presStyleCnt="0"/>
      <dgm:spPr/>
    </dgm:pt>
    <dgm:pt modelId="{765CA158-3EB1-4463-BEFC-B6311910B787}" type="pres">
      <dgm:prSet presAssocID="{6B1730F0-4AE0-4FEF-97F1-4CFEDBF718E2}" presName="vertThree" presStyleCnt="0"/>
      <dgm:spPr/>
    </dgm:pt>
    <dgm:pt modelId="{F3CC1427-1263-454B-8ECA-BC5BF98910F3}" type="pres">
      <dgm:prSet presAssocID="{6B1730F0-4AE0-4FEF-97F1-4CFEDBF718E2}" presName="txThree" presStyleLbl="node3" presStyleIdx="5" presStyleCnt="16">
        <dgm:presLayoutVars>
          <dgm:chPref val="3"/>
        </dgm:presLayoutVars>
      </dgm:prSet>
      <dgm:spPr/>
    </dgm:pt>
    <dgm:pt modelId="{414BF6BA-133A-4EB5-94B6-719B3534ECA5}" type="pres">
      <dgm:prSet presAssocID="{6B1730F0-4AE0-4FEF-97F1-4CFEDBF718E2}" presName="horzThree" presStyleCnt="0"/>
      <dgm:spPr/>
    </dgm:pt>
    <dgm:pt modelId="{141A6E3C-204F-4574-B9F2-E5923C6A491F}" type="pres">
      <dgm:prSet presAssocID="{BB4E15AC-4275-441A-818B-A6C6F8AFA335}" presName="sibSpaceThree" presStyleCnt="0"/>
      <dgm:spPr/>
    </dgm:pt>
    <dgm:pt modelId="{990A7814-2B65-4BD0-9291-F330FA322C22}" type="pres">
      <dgm:prSet presAssocID="{C925A203-A0FC-4A55-A5E7-9BF43FC866B9}" presName="vertThree" presStyleCnt="0"/>
      <dgm:spPr/>
    </dgm:pt>
    <dgm:pt modelId="{52450D28-EDCE-4C47-A09B-6F4D4A786778}" type="pres">
      <dgm:prSet presAssocID="{C925A203-A0FC-4A55-A5E7-9BF43FC866B9}" presName="txThree" presStyleLbl="node3" presStyleIdx="6" presStyleCnt="16">
        <dgm:presLayoutVars>
          <dgm:chPref val="3"/>
        </dgm:presLayoutVars>
      </dgm:prSet>
      <dgm:spPr/>
    </dgm:pt>
    <dgm:pt modelId="{09C799E4-33B7-46E7-BDD7-A6C88EADC911}" type="pres">
      <dgm:prSet presAssocID="{C925A203-A0FC-4A55-A5E7-9BF43FC866B9}" presName="horzThree" presStyleCnt="0"/>
      <dgm:spPr/>
    </dgm:pt>
    <dgm:pt modelId="{EF0F355F-3519-49CC-A0A1-E0B0475857B5}" type="pres">
      <dgm:prSet presAssocID="{0322EA78-2CB4-43DD-9B2B-A06A6CA795D3}" presName="sibSpaceThree" presStyleCnt="0"/>
      <dgm:spPr/>
    </dgm:pt>
    <dgm:pt modelId="{934EDE39-BD0E-46A4-87A2-ACE00CD273C5}" type="pres">
      <dgm:prSet presAssocID="{B6A33C6C-97A6-4F1A-9979-15A388C8C46F}" presName="vertThree" presStyleCnt="0"/>
      <dgm:spPr/>
    </dgm:pt>
    <dgm:pt modelId="{F97ACBD4-039E-4B40-9AC5-B06AC0CB8C21}" type="pres">
      <dgm:prSet presAssocID="{B6A33C6C-97A6-4F1A-9979-15A388C8C46F}" presName="txThree" presStyleLbl="node3" presStyleIdx="7" presStyleCnt="16">
        <dgm:presLayoutVars>
          <dgm:chPref val="3"/>
        </dgm:presLayoutVars>
      </dgm:prSet>
      <dgm:spPr/>
    </dgm:pt>
    <dgm:pt modelId="{6D84AB2D-023D-4655-A78D-1B0F872BC5B0}" type="pres">
      <dgm:prSet presAssocID="{B6A33C6C-97A6-4F1A-9979-15A388C8C46F}" presName="horzThree" presStyleCnt="0"/>
      <dgm:spPr/>
    </dgm:pt>
    <dgm:pt modelId="{E9330FF4-C7BD-481F-B1A2-24D541177A39}" type="pres">
      <dgm:prSet presAssocID="{9E7939AB-9324-4D96-8313-45F407478DD5}" presName="sibSpaceThree" presStyleCnt="0"/>
      <dgm:spPr/>
    </dgm:pt>
    <dgm:pt modelId="{2166C750-E577-4B0A-BC74-164CCD24CAE6}" type="pres">
      <dgm:prSet presAssocID="{108BEE57-07CD-442E-8BFB-FAD80CD51FDD}" presName="vertThree" presStyleCnt="0"/>
      <dgm:spPr/>
    </dgm:pt>
    <dgm:pt modelId="{C2D9914A-235E-4FF7-AD66-001D1B775EA5}" type="pres">
      <dgm:prSet presAssocID="{108BEE57-07CD-442E-8BFB-FAD80CD51FDD}" presName="txThree" presStyleLbl="node3" presStyleIdx="8" presStyleCnt="16">
        <dgm:presLayoutVars>
          <dgm:chPref val="3"/>
        </dgm:presLayoutVars>
      </dgm:prSet>
      <dgm:spPr/>
    </dgm:pt>
    <dgm:pt modelId="{381ECF66-6897-4024-921D-586BC4F918E3}" type="pres">
      <dgm:prSet presAssocID="{108BEE57-07CD-442E-8BFB-FAD80CD51FDD}" presName="horzThree" presStyleCnt="0"/>
      <dgm:spPr/>
    </dgm:pt>
    <dgm:pt modelId="{9EDADB5F-A02C-4305-B88B-58DBF5D2777F}" type="pres">
      <dgm:prSet presAssocID="{A16BDE45-48CA-4EA7-BAC8-00BB62EB1370}" presName="sibSpaceTwo" presStyleCnt="0"/>
      <dgm:spPr/>
    </dgm:pt>
    <dgm:pt modelId="{8DA659B2-F9B4-4E66-9F26-810CC1785F38}" type="pres">
      <dgm:prSet presAssocID="{1EF12B15-618F-4ABB-93FD-56C4627B7EDD}" presName="vertTwo" presStyleCnt="0"/>
      <dgm:spPr/>
    </dgm:pt>
    <dgm:pt modelId="{5A85727E-0A46-4AB9-A27D-2D0462827E85}" type="pres">
      <dgm:prSet presAssocID="{1EF12B15-618F-4ABB-93FD-56C4627B7EDD}" presName="txTwo" presStyleLbl="node2" presStyleIdx="5" presStyleCnt="6">
        <dgm:presLayoutVars>
          <dgm:chPref val="3"/>
        </dgm:presLayoutVars>
      </dgm:prSet>
      <dgm:spPr/>
    </dgm:pt>
    <dgm:pt modelId="{7B9B505F-FE32-4F4A-8FD1-9196B73D7223}" type="pres">
      <dgm:prSet presAssocID="{1EF12B15-618F-4ABB-93FD-56C4627B7EDD}" presName="parTransTwo" presStyleCnt="0"/>
      <dgm:spPr/>
    </dgm:pt>
    <dgm:pt modelId="{F8A82EEF-9814-4F0F-B425-01C2B06B687E}" type="pres">
      <dgm:prSet presAssocID="{1EF12B15-618F-4ABB-93FD-56C4627B7EDD}" presName="horzTwo" presStyleCnt="0"/>
      <dgm:spPr/>
    </dgm:pt>
    <dgm:pt modelId="{58D20215-36D9-488E-BD98-F3DE7981AA30}" type="pres">
      <dgm:prSet presAssocID="{66036888-7D5C-4F0F-B9D5-AAEDB5D83427}" presName="vertThree" presStyleCnt="0"/>
      <dgm:spPr/>
    </dgm:pt>
    <dgm:pt modelId="{12695CD8-5F8E-4FA3-97D0-F1D0DF648727}" type="pres">
      <dgm:prSet presAssocID="{66036888-7D5C-4F0F-B9D5-AAEDB5D83427}" presName="txThree" presStyleLbl="node3" presStyleIdx="9" presStyleCnt="16">
        <dgm:presLayoutVars>
          <dgm:chPref val="3"/>
        </dgm:presLayoutVars>
      </dgm:prSet>
      <dgm:spPr/>
    </dgm:pt>
    <dgm:pt modelId="{096B40F9-D96D-4E05-B9A0-5501071BF946}" type="pres">
      <dgm:prSet presAssocID="{66036888-7D5C-4F0F-B9D5-AAEDB5D83427}" presName="horzThree" presStyleCnt="0"/>
      <dgm:spPr/>
    </dgm:pt>
    <dgm:pt modelId="{5D96600D-0738-42EB-91B1-AA4752928110}" type="pres">
      <dgm:prSet presAssocID="{443E5D86-D3C1-4D79-B8B1-64F70A6D3D01}" presName="sibSpaceThree" presStyleCnt="0"/>
      <dgm:spPr/>
    </dgm:pt>
    <dgm:pt modelId="{0AAA1039-F7F0-4C68-A1CF-86A239764EC5}" type="pres">
      <dgm:prSet presAssocID="{145D31A0-EBF2-4D01-91B3-26A07C926A22}" presName="vertThree" presStyleCnt="0"/>
      <dgm:spPr/>
    </dgm:pt>
    <dgm:pt modelId="{8B4D92EB-0C0F-4F43-96AA-E6072747617A}" type="pres">
      <dgm:prSet presAssocID="{145D31A0-EBF2-4D01-91B3-26A07C926A22}" presName="txThree" presStyleLbl="node3" presStyleIdx="10" presStyleCnt="16">
        <dgm:presLayoutVars>
          <dgm:chPref val="3"/>
        </dgm:presLayoutVars>
      </dgm:prSet>
      <dgm:spPr/>
    </dgm:pt>
    <dgm:pt modelId="{2BA82E87-514F-4BAD-9839-B3845758D04F}" type="pres">
      <dgm:prSet presAssocID="{145D31A0-EBF2-4D01-91B3-26A07C926A22}" presName="horzThree" presStyleCnt="0"/>
      <dgm:spPr/>
    </dgm:pt>
    <dgm:pt modelId="{ECAF4B98-4F7A-46AC-9F53-74BF36709A72}" type="pres">
      <dgm:prSet presAssocID="{0533C3B8-8BC7-4BDE-BD05-63320EF60055}" presName="sibSpaceThree" presStyleCnt="0"/>
      <dgm:spPr/>
    </dgm:pt>
    <dgm:pt modelId="{9E873A1F-FFE6-415B-9C54-101869A0FFFD}" type="pres">
      <dgm:prSet presAssocID="{F7BB0579-5911-4242-8F23-5004C9A420EF}" presName="vertThree" presStyleCnt="0"/>
      <dgm:spPr/>
    </dgm:pt>
    <dgm:pt modelId="{307FF87F-D55A-459F-B582-10973097D78E}" type="pres">
      <dgm:prSet presAssocID="{F7BB0579-5911-4242-8F23-5004C9A420EF}" presName="txThree" presStyleLbl="node3" presStyleIdx="11" presStyleCnt="16">
        <dgm:presLayoutVars>
          <dgm:chPref val="3"/>
        </dgm:presLayoutVars>
      </dgm:prSet>
      <dgm:spPr/>
    </dgm:pt>
    <dgm:pt modelId="{C90699CD-366A-45BF-B1D1-63438133A227}" type="pres">
      <dgm:prSet presAssocID="{F7BB0579-5911-4242-8F23-5004C9A420EF}" presName="horzThree" presStyleCnt="0"/>
      <dgm:spPr/>
    </dgm:pt>
    <dgm:pt modelId="{E065D857-8B29-4EFE-B9BF-3A98F04C713F}" type="pres">
      <dgm:prSet presAssocID="{7A1F49F6-E2D2-4E0D-B82C-8632B9DCEBB6}" presName="sibSpaceThree" presStyleCnt="0"/>
      <dgm:spPr/>
    </dgm:pt>
    <dgm:pt modelId="{93BCB03D-856E-41DE-989A-4C1E5FA70376}" type="pres">
      <dgm:prSet presAssocID="{CEA6D6D9-FD91-436C-806E-CC8170C08D3D}" presName="vertThree" presStyleCnt="0"/>
      <dgm:spPr/>
    </dgm:pt>
    <dgm:pt modelId="{84607F78-07A6-4CA1-B701-873C09AD8F60}" type="pres">
      <dgm:prSet presAssocID="{CEA6D6D9-FD91-436C-806E-CC8170C08D3D}" presName="txThree" presStyleLbl="node3" presStyleIdx="12" presStyleCnt="16">
        <dgm:presLayoutVars>
          <dgm:chPref val="3"/>
        </dgm:presLayoutVars>
      </dgm:prSet>
      <dgm:spPr/>
    </dgm:pt>
    <dgm:pt modelId="{291205F2-5140-43C1-93B8-4CAFFC9158B1}" type="pres">
      <dgm:prSet presAssocID="{CEA6D6D9-FD91-436C-806E-CC8170C08D3D}" presName="horzThree" presStyleCnt="0"/>
      <dgm:spPr/>
    </dgm:pt>
    <dgm:pt modelId="{06F7C1D9-181F-443B-987A-DBAA4A72950D}" type="pres">
      <dgm:prSet presAssocID="{2BD02F5A-9210-43F7-A527-78637F8E34D6}" presName="sibSpaceThree" presStyleCnt="0"/>
      <dgm:spPr/>
    </dgm:pt>
    <dgm:pt modelId="{F33A44A5-CE20-4F85-B1E8-3320FD495D8C}" type="pres">
      <dgm:prSet presAssocID="{0DBEEB41-BF54-4E35-86F1-1CF2BF7FC72E}" presName="vertThree" presStyleCnt="0"/>
      <dgm:spPr/>
    </dgm:pt>
    <dgm:pt modelId="{F0832898-CD79-42C8-9B8F-B5EDF5C0DD47}" type="pres">
      <dgm:prSet presAssocID="{0DBEEB41-BF54-4E35-86F1-1CF2BF7FC72E}" presName="txThree" presStyleLbl="node3" presStyleIdx="13" presStyleCnt="16">
        <dgm:presLayoutVars>
          <dgm:chPref val="3"/>
        </dgm:presLayoutVars>
      </dgm:prSet>
      <dgm:spPr/>
    </dgm:pt>
    <dgm:pt modelId="{F447A2D3-2C01-499F-B3D8-BBC99BACFF3F}" type="pres">
      <dgm:prSet presAssocID="{0DBEEB41-BF54-4E35-86F1-1CF2BF7FC72E}" presName="horzThree" presStyleCnt="0"/>
      <dgm:spPr/>
    </dgm:pt>
    <dgm:pt modelId="{18FAF85D-44ED-4B92-A1AE-1B86B64EA8DC}" type="pres">
      <dgm:prSet presAssocID="{64C4D147-8F3A-47FF-9C53-DEADDBC1DAB2}" presName="sibSpaceThree" presStyleCnt="0"/>
      <dgm:spPr/>
    </dgm:pt>
    <dgm:pt modelId="{E0C10618-AE4D-48B0-8C6D-510AC909D51C}" type="pres">
      <dgm:prSet presAssocID="{6F10E9CB-AFCA-4C16-BC79-41C32C520821}" presName="vertThree" presStyleCnt="0"/>
      <dgm:spPr/>
    </dgm:pt>
    <dgm:pt modelId="{5462724E-15C2-4E3C-A749-8E01D65DB9B7}" type="pres">
      <dgm:prSet presAssocID="{6F10E9CB-AFCA-4C16-BC79-41C32C520821}" presName="txThree" presStyleLbl="node3" presStyleIdx="14" presStyleCnt="16">
        <dgm:presLayoutVars>
          <dgm:chPref val="3"/>
        </dgm:presLayoutVars>
      </dgm:prSet>
      <dgm:spPr/>
    </dgm:pt>
    <dgm:pt modelId="{389A0007-7882-41B0-8E43-ECB2E1D0136D}" type="pres">
      <dgm:prSet presAssocID="{6F10E9CB-AFCA-4C16-BC79-41C32C520821}" presName="horzThree" presStyleCnt="0"/>
      <dgm:spPr/>
    </dgm:pt>
    <dgm:pt modelId="{8546E3E1-57AC-4AFB-8B42-44DC2E8602C6}" type="pres">
      <dgm:prSet presAssocID="{100F3AF4-FB90-4B95-BFBC-E6A7DB1CD2BB}" presName="sibSpaceThree" presStyleCnt="0"/>
      <dgm:spPr/>
    </dgm:pt>
    <dgm:pt modelId="{827B3AC4-5340-4D39-908E-8AF181EB9F53}" type="pres">
      <dgm:prSet presAssocID="{8EF68877-A4BE-4133-A949-BD2BED8129FA}" presName="vertThree" presStyleCnt="0"/>
      <dgm:spPr/>
    </dgm:pt>
    <dgm:pt modelId="{F0B95EAB-79F2-429C-856F-2395B3F23389}" type="pres">
      <dgm:prSet presAssocID="{8EF68877-A4BE-4133-A949-BD2BED8129FA}" presName="txThree" presStyleLbl="node3" presStyleIdx="15" presStyleCnt="16">
        <dgm:presLayoutVars>
          <dgm:chPref val="3"/>
        </dgm:presLayoutVars>
      </dgm:prSet>
      <dgm:spPr/>
    </dgm:pt>
    <dgm:pt modelId="{3FAFDF18-4E24-45F4-982B-63E3083539B6}" type="pres">
      <dgm:prSet presAssocID="{8EF68877-A4BE-4133-A949-BD2BED8129FA}" presName="horzThree" presStyleCnt="0"/>
      <dgm:spPr/>
    </dgm:pt>
  </dgm:ptLst>
  <dgm:cxnLst>
    <dgm:cxn modelId="{9C502C01-CE95-46CD-B93F-A72A40EC5994}" type="presOf" srcId="{B0A9CE12-DD9B-49C8-81CF-9578E913A6B2}" destId="{97C22EB1-8E66-4FF6-B875-D9F0DE049EA8}" srcOrd="0" destOrd="0" presId="urn:microsoft.com/office/officeart/2005/8/layout/hierarchy4"/>
    <dgm:cxn modelId="{B71EC002-3830-4ABC-8B8B-0D03A4E42F90}" type="presOf" srcId="{0DBEEB41-BF54-4E35-86F1-1CF2BF7FC72E}" destId="{F0832898-CD79-42C8-9B8F-B5EDF5C0DD47}" srcOrd="0" destOrd="0" presId="urn:microsoft.com/office/officeart/2005/8/layout/hierarchy4"/>
    <dgm:cxn modelId="{5F1FD307-ED17-4747-B264-3EA9EAA8C821}" srcId="{EE933CFB-28FE-4E45-A80E-80C002866780}" destId="{B0A9CE12-DD9B-49C8-81CF-9578E913A6B2}" srcOrd="3" destOrd="0" parTransId="{1CA54BBC-F11E-463D-B5C2-A4C8AD9A038B}" sibTransId="{188ED7B6-F000-48FC-BF53-E5F5E1C42CAE}"/>
    <dgm:cxn modelId="{321D6913-8669-492D-82B5-4E2EAC42E12E}" srcId="{9939A4B9-46DB-4004-AFC9-7167D40F74AA}" destId="{8C52F15B-BB73-4BB5-91DB-57D09C796271}" srcOrd="2" destOrd="0" parTransId="{96CAA79D-C043-4B99-B3E8-D7BE3484AFEF}" sibTransId="{910FA10E-2608-49AF-85F8-BBE11DA2DF65}"/>
    <dgm:cxn modelId="{FFD31017-40D2-443F-A397-791516DFF824}" type="presOf" srcId="{A39AA77B-E856-475D-B487-A0655FE9B803}" destId="{929560E9-8376-4A08-84C2-675F0C15E673}" srcOrd="0" destOrd="0" presId="urn:microsoft.com/office/officeart/2005/8/layout/hierarchy4"/>
    <dgm:cxn modelId="{FE310F23-A227-42FC-A7CC-95B4FD9E8E79}" type="presOf" srcId="{9939A4B9-46DB-4004-AFC9-7167D40F74AA}" destId="{A62B2D7B-56AC-4831-AC25-0D799AD5CCEA}" srcOrd="0" destOrd="0" presId="urn:microsoft.com/office/officeart/2005/8/layout/hierarchy4"/>
    <dgm:cxn modelId="{EAEB9A29-8E6E-441C-9CD8-D5D2BFDA6D5E}" srcId="{055CBAD8-1170-455E-8125-ABDE3DD92D0D}" destId="{B6A33C6C-97A6-4F1A-9979-15A388C8C46F}" srcOrd="3" destOrd="0" parTransId="{94DDAFC5-BEB2-4261-972C-9B357800D577}" sibTransId="{9E7939AB-9324-4D96-8313-45F407478DD5}"/>
    <dgm:cxn modelId="{04D5A529-D923-4B0E-A821-97249DD2F7C0}" type="presOf" srcId="{66036888-7D5C-4F0F-B9D5-AAEDB5D83427}" destId="{12695CD8-5F8E-4FA3-97D0-F1D0DF648727}" srcOrd="0" destOrd="0" presId="urn:microsoft.com/office/officeart/2005/8/layout/hierarchy4"/>
    <dgm:cxn modelId="{5E51D02C-B9FF-4E21-808D-4AC156C9C9AA}" type="presOf" srcId="{7E0C1809-41B9-4772-9DF8-9D69C46FEAF8}" destId="{2E99D1F4-9068-4001-8752-63CF032628A9}" srcOrd="0" destOrd="0" presId="urn:microsoft.com/office/officeart/2005/8/layout/hierarchy4"/>
    <dgm:cxn modelId="{74A08040-5828-41B7-8057-ABC7EA2D5DDA}" srcId="{9939A4B9-46DB-4004-AFC9-7167D40F74AA}" destId="{EE933CFB-28FE-4E45-A80E-80C002866780}" srcOrd="3" destOrd="0" parTransId="{9939A695-7CB1-48A1-A232-5C3216732E11}" sibTransId="{EC043E68-27AC-478C-BF43-B783624CCFE8}"/>
    <dgm:cxn modelId="{DB0AFA5B-C8A5-4F71-A3FF-B1E3A53C2EF1}" type="presOf" srcId="{94E15A82-ACEB-49CF-AA9F-0B3C9807B9A2}" destId="{7BD383CD-0A5F-4709-91EC-395E35EA207B}" srcOrd="0" destOrd="0" presId="urn:microsoft.com/office/officeart/2005/8/layout/hierarchy4"/>
    <dgm:cxn modelId="{8A2AD55C-0E70-4552-AF73-70F77A75C2A1}" srcId="{1EF12B15-618F-4ABB-93FD-56C4627B7EDD}" destId="{CEA6D6D9-FD91-436C-806E-CC8170C08D3D}" srcOrd="3" destOrd="0" parTransId="{CD9CE99C-A150-402A-BE87-F72D94DA4AB6}" sibTransId="{2BD02F5A-9210-43F7-A527-78637F8E34D6}"/>
    <dgm:cxn modelId="{5D4C3264-1885-4623-89F4-F9A744FCAB79}" type="presOf" srcId="{3704AA05-2D9C-4C8B-91EF-819ADDCB1D24}" destId="{987B2E4B-6817-4016-A932-7520D76F0FC8}" srcOrd="0" destOrd="0" presId="urn:microsoft.com/office/officeart/2005/8/layout/hierarchy4"/>
    <dgm:cxn modelId="{446C7745-8EF9-41A0-AF10-38A7DE157A40}" srcId="{94E15A82-ACEB-49CF-AA9F-0B3C9807B9A2}" destId="{9939A4B9-46DB-4004-AFC9-7167D40F74AA}" srcOrd="0" destOrd="0" parTransId="{03D175CD-9D41-49A8-BFAF-242FD5E4C218}" sibTransId="{1A45F76C-F38D-49D6-BBAB-E412B168AF4E}"/>
    <dgm:cxn modelId="{6B948945-7DE8-46C7-99B4-6199995C7CBB}" type="presOf" srcId="{EE933CFB-28FE-4E45-A80E-80C002866780}" destId="{D2FE581D-512B-4AAC-8AD0-31703B900D25}" srcOrd="0" destOrd="0" presId="urn:microsoft.com/office/officeart/2005/8/layout/hierarchy4"/>
    <dgm:cxn modelId="{01628C45-34E3-44F4-8813-68A5BF4EC8BD}" type="presOf" srcId="{8EF68877-A4BE-4133-A949-BD2BED8129FA}" destId="{F0B95EAB-79F2-429C-856F-2395B3F23389}" srcOrd="0" destOrd="0" presId="urn:microsoft.com/office/officeart/2005/8/layout/hierarchy4"/>
    <dgm:cxn modelId="{C4A18D47-8F29-46CC-8C4B-771E1BAFFA67}" type="presOf" srcId="{055CBAD8-1170-455E-8125-ABDE3DD92D0D}" destId="{3F7F176F-FED8-434B-BC73-CF5C2A2FC74E}" srcOrd="0" destOrd="0" presId="urn:microsoft.com/office/officeart/2005/8/layout/hierarchy4"/>
    <dgm:cxn modelId="{014D3F68-06A2-4E65-A3BF-D019A8BCBB2D}" srcId="{9939A4B9-46DB-4004-AFC9-7167D40F74AA}" destId="{1EF12B15-618F-4ABB-93FD-56C4627B7EDD}" srcOrd="5" destOrd="0" parTransId="{C9AA311A-1C28-4FB3-A17B-CE720AC5118E}" sibTransId="{B5906F8D-72A5-460B-AEEA-382B1A4E6668}"/>
    <dgm:cxn modelId="{17B7406F-AA4E-4182-9EA7-C566BF79F7C7}" srcId="{EE933CFB-28FE-4E45-A80E-80C002866780}" destId="{A39AA77B-E856-475D-B487-A0655FE9B803}" srcOrd="0" destOrd="0" parTransId="{942121D9-D2C2-4B62-95C5-D50500BD4BA1}" sibTransId="{BD1E98ED-3649-43B1-8550-0BBFA33DC96A}"/>
    <dgm:cxn modelId="{828A484F-B9E1-4BCB-B804-C9BE6BEEEFF4}" srcId="{9939A4B9-46DB-4004-AFC9-7167D40F74AA}" destId="{055CBAD8-1170-455E-8125-ABDE3DD92D0D}" srcOrd="4" destOrd="0" parTransId="{D0968DD7-5B66-4FB1-A15A-E1F87026E741}" sibTransId="{A16BDE45-48CA-4EA7-BAC8-00BB62EB1370}"/>
    <dgm:cxn modelId="{8D0C7170-FBC0-4BAA-8493-DB0A900F8E24}" type="presOf" srcId="{108BEE57-07CD-442E-8BFB-FAD80CD51FDD}" destId="{C2D9914A-235E-4FF7-AD66-001D1B775EA5}" srcOrd="0" destOrd="0" presId="urn:microsoft.com/office/officeart/2005/8/layout/hierarchy4"/>
    <dgm:cxn modelId="{9A06FB50-37A8-4F39-8CEE-C38F0B08E5D4}" type="presOf" srcId="{B6A33C6C-97A6-4F1A-9979-15A388C8C46F}" destId="{F97ACBD4-039E-4B40-9AC5-B06AC0CB8C21}" srcOrd="0" destOrd="0" presId="urn:microsoft.com/office/officeart/2005/8/layout/hierarchy4"/>
    <dgm:cxn modelId="{8F8D1553-3360-402A-8A54-D79D14EC901A}" srcId="{1EF12B15-618F-4ABB-93FD-56C4627B7EDD}" destId="{66036888-7D5C-4F0F-B9D5-AAEDB5D83427}" srcOrd="0" destOrd="0" parTransId="{254D3425-8337-4BCC-908F-F85A37D262E2}" sibTransId="{443E5D86-D3C1-4D79-B8B1-64F70A6D3D01}"/>
    <dgm:cxn modelId="{1447B558-8030-4A81-8172-F29F57D1B4A1}" type="presOf" srcId="{CEA6D6D9-FD91-436C-806E-CC8170C08D3D}" destId="{84607F78-07A6-4CA1-B701-873C09AD8F60}" srcOrd="0" destOrd="0" presId="urn:microsoft.com/office/officeart/2005/8/layout/hierarchy4"/>
    <dgm:cxn modelId="{56E77581-E216-4C61-88C9-E714991C8A15}" srcId="{9939A4B9-46DB-4004-AFC9-7167D40F74AA}" destId="{3704AA05-2D9C-4C8B-91EF-819ADDCB1D24}" srcOrd="1" destOrd="0" parTransId="{A4081733-16D1-43C7-9BAC-FAA3ED19B763}" sibTransId="{1784BCD1-BD42-4A4D-AA12-8FEBCA71699E}"/>
    <dgm:cxn modelId="{820ABB87-0106-4832-A9D0-C67DE3E84CFA}" type="presOf" srcId="{24E0B166-E4BB-41CD-8272-7047C8D4E66A}" destId="{3ECBE49A-4D19-40C9-967A-1F56EFE90079}" srcOrd="0" destOrd="0" presId="urn:microsoft.com/office/officeart/2005/8/layout/hierarchy4"/>
    <dgm:cxn modelId="{9A787090-26BE-4B0E-8B58-28AC384AA1C9}" srcId="{EE933CFB-28FE-4E45-A80E-80C002866780}" destId="{C2F26412-D798-43B6-BBF4-9FA946691831}" srcOrd="2" destOrd="0" parTransId="{8C04C9DC-CF44-428E-B4AB-03377D145F6B}" sibTransId="{FD77C549-3500-4646-A771-8605D4705C82}"/>
    <dgm:cxn modelId="{079B3695-26ED-4117-A61A-E0C79B651968}" srcId="{9939A4B9-46DB-4004-AFC9-7167D40F74AA}" destId="{D6B44464-D0EE-402A-9235-26700CEAB4E5}" srcOrd="0" destOrd="0" parTransId="{90DA6EA1-25F5-49EE-A4BF-61DB2F591DD6}" sibTransId="{FCA81AB4-0844-4549-81EC-DBCDA811CE73}"/>
    <dgm:cxn modelId="{CBE5BD98-2D32-454F-BE0A-10B101B2DCB0}" type="presOf" srcId="{6B1730F0-4AE0-4FEF-97F1-4CFEDBF718E2}" destId="{F3CC1427-1263-454B-8ECA-BC5BF98910F3}" srcOrd="0" destOrd="0" presId="urn:microsoft.com/office/officeart/2005/8/layout/hierarchy4"/>
    <dgm:cxn modelId="{9D7E759C-BF7E-42AF-90BF-990537EB9934}" type="presOf" srcId="{D6B44464-D0EE-402A-9235-26700CEAB4E5}" destId="{80DCE67C-9D63-4330-A922-F8D8A0CE427A}" srcOrd="0" destOrd="0" presId="urn:microsoft.com/office/officeart/2005/8/layout/hierarchy4"/>
    <dgm:cxn modelId="{98A7F89D-038D-4E39-8EB5-60CB14D11B7D}" type="presOf" srcId="{1EF12B15-618F-4ABB-93FD-56C4627B7EDD}" destId="{5A85727E-0A46-4AB9-A27D-2D0462827E85}" srcOrd="0" destOrd="0" presId="urn:microsoft.com/office/officeart/2005/8/layout/hierarchy4"/>
    <dgm:cxn modelId="{98583F9F-BD8A-4627-AB53-CD80675EB7DA}" srcId="{055CBAD8-1170-455E-8125-ABDE3DD92D0D}" destId="{6B1730F0-4AE0-4FEF-97F1-4CFEDBF718E2}" srcOrd="1" destOrd="0" parTransId="{09C71D60-70C1-4A8F-A539-73B166B2F44C}" sibTransId="{BB4E15AC-4275-441A-818B-A6C6F8AFA335}"/>
    <dgm:cxn modelId="{6671BCA4-859D-4175-BC24-2213DCF4315D}" type="presOf" srcId="{C2F26412-D798-43B6-BBF4-9FA946691831}" destId="{276DB29F-EC60-4CA1-A805-62F43E354B99}" srcOrd="0" destOrd="0" presId="urn:microsoft.com/office/officeart/2005/8/layout/hierarchy4"/>
    <dgm:cxn modelId="{719DE5A6-74DF-4B58-A7DA-F64BC346A6CC}" srcId="{055CBAD8-1170-455E-8125-ABDE3DD92D0D}" destId="{108BEE57-07CD-442E-8BFB-FAD80CD51FDD}" srcOrd="4" destOrd="0" parTransId="{D07F1D5E-B7DB-4A8A-AE5D-E757408962AE}" sibTransId="{7A2BB508-C03B-4586-957D-5313262C9251}"/>
    <dgm:cxn modelId="{BD08A6A8-E011-4018-BC5F-8F5E8AA12BFB}" type="presOf" srcId="{145D31A0-EBF2-4D01-91B3-26A07C926A22}" destId="{8B4D92EB-0C0F-4F43-96AA-E6072747617A}" srcOrd="0" destOrd="0" presId="urn:microsoft.com/office/officeart/2005/8/layout/hierarchy4"/>
    <dgm:cxn modelId="{5E8317C3-23E0-4274-9BF7-D30657B74D47}" srcId="{1EF12B15-618F-4ABB-93FD-56C4627B7EDD}" destId="{8EF68877-A4BE-4133-A949-BD2BED8129FA}" srcOrd="6" destOrd="0" parTransId="{7513F450-CC8E-4A0D-BF44-1F1C371A269C}" sibTransId="{3A9B2865-2E04-4546-B73B-79092FC0D478}"/>
    <dgm:cxn modelId="{C33F47C5-6DF7-46D1-ABE9-72D2C7E5B645}" type="presOf" srcId="{C925A203-A0FC-4A55-A5E7-9BF43FC866B9}" destId="{52450D28-EDCE-4C47-A09B-6F4D4A786778}" srcOrd="0" destOrd="0" presId="urn:microsoft.com/office/officeart/2005/8/layout/hierarchy4"/>
    <dgm:cxn modelId="{0B97BBC5-ECE4-4CA5-9B33-E59E74303998}" srcId="{055CBAD8-1170-455E-8125-ABDE3DD92D0D}" destId="{C925A203-A0FC-4A55-A5E7-9BF43FC866B9}" srcOrd="2" destOrd="0" parTransId="{2392F9FE-B301-4750-A99D-A5457D6C8098}" sibTransId="{0322EA78-2CB4-43DD-9B2B-A06A6CA795D3}"/>
    <dgm:cxn modelId="{D159F3C7-0F97-4C90-BA27-D0B910489F21}" type="presOf" srcId="{6F10E9CB-AFCA-4C16-BC79-41C32C520821}" destId="{5462724E-15C2-4E3C-A749-8E01D65DB9B7}" srcOrd="0" destOrd="0" presId="urn:microsoft.com/office/officeart/2005/8/layout/hierarchy4"/>
    <dgm:cxn modelId="{A2FF18C9-8BAA-4B08-B211-7EB7AB070C09}" srcId="{1EF12B15-618F-4ABB-93FD-56C4627B7EDD}" destId="{6F10E9CB-AFCA-4C16-BC79-41C32C520821}" srcOrd="5" destOrd="0" parTransId="{99D800E1-6CD0-4273-8578-78E3AE9EFB01}" sibTransId="{100F3AF4-FB90-4B95-BFBC-E6A7DB1CD2BB}"/>
    <dgm:cxn modelId="{013544CF-C5E7-454C-A930-8FD884D1B1C7}" srcId="{1EF12B15-618F-4ABB-93FD-56C4627B7EDD}" destId="{145D31A0-EBF2-4D01-91B3-26A07C926A22}" srcOrd="1" destOrd="0" parTransId="{43A356CC-C589-41FF-9D4F-F9C949ECDDFD}" sibTransId="{0533C3B8-8BC7-4BDE-BD05-63320EF60055}"/>
    <dgm:cxn modelId="{F3CCD8D6-A11D-4EB1-9532-E349D5091735}" srcId="{1EF12B15-618F-4ABB-93FD-56C4627B7EDD}" destId="{0DBEEB41-BF54-4E35-86F1-1CF2BF7FC72E}" srcOrd="4" destOrd="0" parTransId="{60D5D1C0-851B-4AC2-B3A8-D6D4B59DE1A4}" sibTransId="{64C4D147-8F3A-47FF-9C53-DEADDBC1DAB2}"/>
    <dgm:cxn modelId="{3A437BD7-BBB1-426E-9BB9-AEA1ED61CE71}" type="presOf" srcId="{8C52F15B-BB73-4BB5-91DB-57D09C796271}" destId="{CC8CC6A2-EAD9-4099-B0A5-25EAABB33DE3}" srcOrd="0" destOrd="0" presId="urn:microsoft.com/office/officeart/2005/8/layout/hierarchy4"/>
    <dgm:cxn modelId="{28D5BEDA-7FE7-47C0-A279-8A89E1B3E6EB}" srcId="{EE933CFB-28FE-4E45-A80E-80C002866780}" destId="{7E0C1809-41B9-4772-9DF8-9D69C46FEAF8}" srcOrd="1" destOrd="0" parTransId="{4BAA5E6D-39C9-4A21-95DC-978C5D1BAAA4}" sibTransId="{708E8558-21D6-4418-AD06-117DBCCCCFD4}"/>
    <dgm:cxn modelId="{1D8F34ED-57AE-478C-AF0F-2FA87B290F54}" srcId="{1EF12B15-618F-4ABB-93FD-56C4627B7EDD}" destId="{F7BB0579-5911-4242-8F23-5004C9A420EF}" srcOrd="2" destOrd="0" parTransId="{FB1559F6-EA7D-42BB-A761-871575244148}" sibTransId="{7A1F49F6-E2D2-4E0D-B82C-8632B9DCEBB6}"/>
    <dgm:cxn modelId="{D52F00F1-0E4B-43E1-8A97-54B07C53BD75}" srcId="{055CBAD8-1170-455E-8125-ABDE3DD92D0D}" destId="{24E0B166-E4BB-41CD-8272-7047C8D4E66A}" srcOrd="0" destOrd="0" parTransId="{73F6EA9F-F300-4476-A6F5-C34C3DD30228}" sibTransId="{17D4926C-8DFD-420C-BAAF-E9537D5B0305}"/>
    <dgm:cxn modelId="{F3BBE8F1-FB7E-46D2-BE99-4EDFDD018279}" type="presOf" srcId="{F7BB0579-5911-4242-8F23-5004C9A420EF}" destId="{307FF87F-D55A-459F-B582-10973097D78E}" srcOrd="0" destOrd="0" presId="urn:microsoft.com/office/officeart/2005/8/layout/hierarchy4"/>
    <dgm:cxn modelId="{0DCB2492-EFF8-4430-ACC0-9F09CB854753}" type="presParOf" srcId="{7BD383CD-0A5F-4709-91EC-395E35EA207B}" destId="{6EE9F076-5AC2-4688-9395-DE5A714978DF}" srcOrd="0" destOrd="0" presId="urn:microsoft.com/office/officeart/2005/8/layout/hierarchy4"/>
    <dgm:cxn modelId="{26BDB992-EE2B-485F-8701-241D48FE1B03}" type="presParOf" srcId="{6EE9F076-5AC2-4688-9395-DE5A714978DF}" destId="{A62B2D7B-56AC-4831-AC25-0D799AD5CCEA}" srcOrd="0" destOrd="0" presId="urn:microsoft.com/office/officeart/2005/8/layout/hierarchy4"/>
    <dgm:cxn modelId="{5CEB9D6F-48ED-4FA9-BE02-067D7DFE6771}" type="presParOf" srcId="{6EE9F076-5AC2-4688-9395-DE5A714978DF}" destId="{15F453FC-EAD5-4CB6-A251-2F28A201ACEB}" srcOrd="1" destOrd="0" presId="urn:microsoft.com/office/officeart/2005/8/layout/hierarchy4"/>
    <dgm:cxn modelId="{B4EE2A24-6249-4036-9AA2-5FE39AC8CA3C}" type="presParOf" srcId="{6EE9F076-5AC2-4688-9395-DE5A714978DF}" destId="{6A4C8D1E-E7A0-45C8-AECE-9CF45E9B0432}" srcOrd="2" destOrd="0" presId="urn:microsoft.com/office/officeart/2005/8/layout/hierarchy4"/>
    <dgm:cxn modelId="{4B7585DB-A06A-478A-98C5-CA3B9637B35C}" type="presParOf" srcId="{6A4C8D1E-E7A0-45C8-AECE-9CF45E9B0432}" destId="{872ED638-9883-40DC-900A-A133A8C9F581}" srcOrd="0" destOrd="0" presId="urn:microsoft.com/office/officeart/2005/8/layout/hierarchy4"/>
    <dgm:cxn modelId="{9BB4BCEE-7A20-4073-B3D2-D4B5CCC7D86D}" type="presParOf" srcId="{872ED638-9883-40DC-900A-A133A8C9F581}" destId="{80DCE67C-9D63-4330-A922-F8D8A0CE427A}" srcOrd="0" destOrd="0" presId="urn:microsoft.com/office/officeart/2005/8/layout/hierarchy4"/>
    <dgm:cxn modelId="{C4E0D525-5DAD-4255-B867-E2B9EF023D24}" type="presParOf" srcId="{872ED638-9883-40DC-900A-A133A8C9F581}" destId="{E14EC47F-C934-48BA-8454-7618E328EF2C}" srcOrd="1" destOrd="0" presId="urn:microsoft.com/office/officeart/2005/8/layout/hierarchy4"/>
    <dgm:cxn modelId="{40D5FB8A-5CF2-496A-8ADC-8B119A88FECE}" type="presParOf" srcId="{6A4C8D1E-E7A0-45C8-AECE-9CF45E9B0432}" destId="{6AF6D70D-68CA-4CAA-AC31-37B7F68C488D}" srcOrd="1" destOrd="0" presId="urn:microsoft.com/office/officeart/2005/8/layout/hierarchy4"/>
    <dgm:cxn modelId="{3DF510A4-6264-438B-87AB-74B6E66C60AB}" type="presParOf" srcId="{6A4C8D1E-E7A0-45C8-AECE-9CF45E9B0432}" destId="{8D86D1B3-17B3-490F-95EB-75BC0A1A0F95}" srcOrd="2" destOrd="0" presId="urn:microsoft.com/office/officeart/2005/8/layout/hierarchy4"/>
    <dgm:cxn modelId="{44AC4B79-95BC-41DE-93B9-4B6A4FDB2BD2}" type="presParOf" srcId="{8D86D1B3-17B3-490F-95EB-75BC0A1A0F95}" destId="{987B2E4B-6817-4016-A932-7520D76F0FC8}" srcOrd="0" destOrd="0" presId="urn:microsoft.com/office/officeart/2005/8/layout/hierarchy4"/>
    <dgm:cxn modelId="{0A96A7CB-D73E-4D19-A535-871A9380F5C0}" type="presParOf" srcId="{8D86D1B3-17B3-490F-95EB-75BC0A1A0F95}" destId="{384B9C91-3BD2-4FEE-9978-4233BEB1FC8D}" srcOrd="1" destOrd="0" presId="urn:microsoft.com/office/officeart/2005/8/layout/hierarchy4"/>
    <dgm:cxn modelId="{D7DAFBFA-EBE3-4E6C-9CDD-462AB8264EAE}" type="presParOf" srcId="{6A4C8D1E-E7A0-45C8-AECE-9CF45E9B0432}" destId="{2E8C524C-5CB2-470D-B69C-A058D7F4E7D0}" srcOrd="3" destOrd="0" presId="urn:microsoft.com/office/officeart/2005/8/layout/hierarchy4"/>
    <dgm:cxn modelId="{F5A637ED-106D-4AB4-A6C7-3B591266AF6D}" type="presParOf" srcId="{6A4C8D1E-E7A0-45C8-AECE-9CF45E9B0432}" destId="{9851F610-D713-4B17-90EC-A2785BAB371D}" srcOrd="4" destOrd="0" presId="urn:microsoft.com/office/officeart/2005/8/layout/hierarchy4"/>
    <dgm:cxn modelId="{DED0DBC3-9A08-4614-AE91-1C356CA77D04}" type="presParOf" srcId="{9851F610-D713-4B17-90EC-A2785BAB371D}" destId="{CC8CC6A2-EAD9-4099-B0A5-25EAABB33DE3}" srcOrd="0" destOrd="0" presId="urn:microsoft.com/office/officeart/2005/8/layout/hierarchy4"/>
    <dgm:cxn modelId="{2A5B3C74-D85A-434A-9D8E-6040ECF955DE}" type="presParOf" srcId="{9851F610-D713-4B17-90EC-A2785BAB371D}" destId="{10D3ADC7-07DE-42F0-8D21-59FCCFDD7F34}" srcOrd="1" destOrd="0" presId="urn:microsoft.com/office/officeart/2005/8/layout/hierarchy4"/>
    <dgm:cxn modelId="{DA0C2A43-72A8-4388-9AFA-27B353984835}" type="presParOf" srcId="{6A4C8D1E-E7A0-45C8-AECE-9CF45E9B0432}" destId="{0F745531-48D8-4F66-85F7-16C4E0137157}" srcOrd="5" destOrd="0" presId="urn:microsoft.com/office/officeart/2005/8/layout/hierarchy4"/>
    <dgm:cxn modelId="{7431CA7D-4086-4C57-AA10-065ED022D268}" type="presParOf" srcId="{6A4C8D1E-E7A0-45C8-AECE-9CF45E9B0432}" destId="{DB9F3D7A-3383-4ABE-B9AC-C103BB140217}" srcOrd="6" destOrd="0" presId="urn:microsoft.com/office/officeart/2005/8/layout/hierarchy4"/>
    <dgm:cxn modelId="{65C1E31E-E698-4C65-86D6-1CA37F6FEC81}" type="presParOf" srcId="{DB9F3D7A-3383-4ABE-B9AC-C103BB140217}" destId="{D2FE581D-512B-4AAC-8AD0-31703B900D25}" srcOrd="0" destOrd="0" presId="urn:microsoft.com/office/officeart/2005/8/layout/hierarchy4"/>
    <dgm:cxn modelId="{221E0D76-F7EB-402E-A94A-4E3C14236A9F}" type="presParOf" srcId="{DB9F3D7A-3383-4ABE-B9AC-C103BB140217}" destId="{973BE1DE-52EB-430D-9473-24D0BB44F022}" srcOrd="1" destOrd="0" presId="urn:microsoft.com/office/officeart/2005/8/layout/hierarchy4"/>
    <dgm:cxn modelId="{0CDB1F83-0840-4B44-BEEB-53C0F05D5E84}" type="presParOf" srcId="{DB9F3D7A-3383-4ABE-B9AC-C103BB140217}" destId="{A1EA23CC-97AC-45FD-8B17-96F7FCD4D1FB}" srcOrd="2" destOrd="0" presId="urn:microsoft.com/office/officeart/2005/8/layout/hierarchy4"/>
    <dgm:cxn modelId="{E1C68CD5-2C29-4378-82E8-9ABA4F4034E2}" type="presParOf" srcId="{A1EA23CC-97AC-45FD-8B17-96F7FCD4D1FB}" destId="{0CE9CF68-FD64-49C3-A5E0-27013B393145}" srcOrd="0" destOrd="0" presId="urn:microsoft.com/office/officeart/2005/8/layout/hierarchy4"/>
    <dgm:cxn modelId="{78313F04-4420-4CC3-895E-60FA27AD17A3}" type="presParOf" srcId="{0CE9CF68-FD64-49C3-A5E0-27013B393145}" destId="{929560E9-8376-4A08-84C2-675F0C15E673}" srcOrd="0" destOrd="0" presId="urn:microsoft.com/office/officeart/2005/8/layout/hierarchy4"/>
    <dgm:cxn modelId="{B3EA353A-CAA2-4AEA-9A0F-29A54AC507EE}" type="presParOf" srcId="{0CE9CF68-FD64-49C3-A5E0-27013B393145}" destId="{A9D4251F-D0ED-4386-A8C3-BEECF3486BA7}" srcOrd="1" destOrd="0" presId="urn:microsoft.com/office/officeart/2005/8/layout/hierarchy4"/>
    <dgm:cxn modelId="{38B9C794-C1F4-464A-B2FA-0137A28713A5}" type="presParOf" srcId="{A1EA23CC-97AC-45FD-8B17-96F7FCD4D1FB}" destId="{5903E1A3-710A-498F-832E-5F94E48794F7}" srcOrd="1" destOrd="0" presId="urn:microsoft.com/office/officeart/2005/8/layout/hierarchy4"/>
    <dgm:cxn modelId="{29015E07-92B4-419E-884E-A1F8008C710B}" type="presParOf" srcId="{A1EA23CC-97AC-45FD-8B17-96F7FCD4D1FB}" destId="{4F897CBC-D522-4AAA-8358-380B6A439DD9}" srcOrd="2" destOrd="0" presId="urn:microsoft.com/office/officeart/2005/8/layout/hierarchy4"/>
    <dgm:cxn modelId="{5C9BDF4D-BA98-40CF-A053-6F98E9DED56F}" type="presParOf" srcId="{4F897CBC-D522-4AAA-8358-380B6A439DD9}" destId="{2E99D1F4-9068-4001-8752-63CF032628A9}" srcOrd="0" destOrd="0" presId="urn:microsoft.com/office/officeart/2005/8/layout/hierarchy4"/>
    <dgm:cxn modelId="{F39BD9F8-DB0E-4EC2-A712-55838058B250}" type="presParOf" srcId="{4F897CBC-D522-4AAA-8358-380B6A439DD9}" destId="{4C37FB7A-C676-4164-908A-E1724E3B6223}" srcOrd="1" destOrd="0" presId="urn:microsoft.com/office/officeart/2005/8/layout/hierarchy4"/>
    <dgm:cxn modelId="{65F94A86-0747-4EAE-A215-E22D7BFBBA12}" type="presParOf" srcId="{A1EA23CC-97AC-45FD-8B17-96F7FCD4D1FB}" destId="{9FDF59D3-816E-43DE-ACB4-BC7C7F4287C0}" srcOrd="3" destOrd="0" presId="urn:microsoft.com/office/officeart/2005/8/layout/hierarchy4"/>
    <dgm:cxn modelId="{7DDC27C6-678B-4551-8489-78E2C35AE772}" type="presParOf" srcId="{A1EA23CC-97AC-45FD-8B17-96F7FCD4D1FB}" destId="{53788BC7-C1A3-42D5-AA79-6DD12808BE64}" srcOrd="4" destOrd="0" presId="urn:microsoft.com/office/officeart/2005/8/layout/hierarchy4"/>
    <dgm:cxn modelId="{FAF66B92-A790-46F9-A877-1432320F8D9C}" type="presParOf" srcId="{53788BC7-C1A3-42D5-AA79-6DD12808BE64}" destId="{276DB29F-EC60-4CA1-A805-62F43E354B99}" srcOrd="0" destOrd="0" presId="urn:microsoft.com/office/officeart/2005/8/layout/hierarchy4"/>
    <dgm:cxn modelId="{ACD0BD03-1F10-4831-A840-186E0A609602}" type="presParOf" srcId="{53788BC7-C1A3-42D5-AA79-6DD12808BE64}" destId="{60442A8D-9765-4C4C-8F43-80D610D6B7AE}" srcOrd="1" destOrd="0" presId="urn:microsoft.com/office/officeart/2005/8/layout/hierarchy4"/>
    <dgm:cxn modelId="{EE8F625C-E86C-4C15-AAFF-09278A4995CD}" type="presParOf" srcId="{A1EA23CC-97AC-45FD-8B17-96F7FCD4D1FB}" destId="{4E04B3C7-3C28-445D-83D0-56639BEF7028}" srcOrd="5" destOrd="0" presId="urn:microsoft.com/office/officeart/2005/8/layout/hierarchy4"/>
    <dgm:cxn modelId="{9778A242-C5DD-4C89-97FD-C5A9C9480B64}" type="presParOf" srcId="{A1EA23CC-97AC-45FD-8B17-96F7FCD4D1FB}" destId="{E9581D44-18CA-48DE-8FB7-CBFC775538B9}" srcOrd="6" destOrd="0" presId="urn:microsoft.com/office/officeart/2005/8/layout/hierarchy4"/>
    <dgm:cxn modelId="{280B11A4-72A7-4169-B61B-96FFAB91F74B}" type="presParOf" srcId="{E9581D44-18CA-48DE-8FB7-CBFC775538B9}" destId="{97C22EB1-8E66-4FF6-B875-D9F0DE049EA8}" srcOrd="0" destOrd="0" presId="urn:microsoft.com/office/officeart/2005/8/layout/hierarchy4"/>
    <dgm:cxn modelId="{69CDAF12-E53A-4142-BDDA-33DEB7120C33}" type="presParOf" srcId="{E9581D44-18CA-48DE-8FB7-CBFC775538B9}" destId="{6E6E1E02-397D-4DE8-8B96-F9EC3854CB2B}" srcOrd="1" destOrd="0" presId="urn:microsoft.com/office/officeart/2005/8/layout/hierarchy4"/>
    <dgm:cxn modelId="{E233EC18-16C7-4007-9FCE-CDD9F3D62D60}" type="presParOf" srcId="{6A4C8D1E-E7A0-45C8-AECE-9CF45E9B0432}" destId="{20348FFE-6B26-4E8A-BC27-052242BDC35C}" srcOrd="7" destOrd="0" presId="urn:microsoft.com/office/officeart/2005/8/layout/hierarchy4"/>
    <dgm:cxn modelId="{4EF09852-4D47-468C-8F3E-413C07766135}" type="presParOf" srcId="{6A4C8D1E-E7A0-45C8-AECE-9CF45E9B0432}" destId="{E0649F90-BE96-4819-91F4-AF09E22D1D30}" srcOrd="8" destOrd="0" presId="urn:microsoft.com/office/officeart/2005/8/layout/hierarchy4"/>
    <dgm:cxn modelId="{F11617CA-31F4-4B69-B344-84E6C06C7B4D}" type="presParOf" srcId="{E0649F90-BE96-4819-91F4-AF09E22D1D30}" destId="{3F7F176F-FED8-434B-BC73-CF5C2A2FC74E}" srcOrd="0" destOrd="0" presId="urn:microsoft.com/office/officeart/2005/8/layout/hierarchy4"/>
    <dgm:cxn modelId="{BF6B51D5-DA4B-4E69-994E-2937E19718EF}" type="presParOf" srcId="{E0649F90-BE96-4819-91F4-AF09E22D1D30}" destId="{283AF23F-05A8-41CA-BE99-85485FA98FB1}" srcOrd="1" destOrd="0" presId="urn:microsoft.com/office/officeart/2005/8/layout/hierarchy4"/>
    <dgm:cxn modelId="{03BC9452-DDF4-4B3C-B7FB-8C7DAB432097}" type="presParOf" srcId="{E0649F90-BE96-4819-91F4-AF09E22D1D30}" destId="{E9CC0074-D62A-4453-8691-AC8DE32DC114}" srcOrd="2" destOrd="0" presId="urn:microsoft.com/office/officeart/2005/8/layout/hierarchy4"/>
    <dgm:cxn modelId="{70661226-01FF-4628-9710-D4A468350015}" type="presParOf" srcId="{E9CC0074-D62A-4453-8691-AC8DE32DC114}" destId="{311A8CE6-F676-46EB-8155-3EEEC77073BE}" srcOrd="0" destOrd="0" presId="urn:microsoft.com/office/officeart/2005/8/layout/hierarchy4"/>
    <dgm:cxn modelId="{3014D512-BB58-418B-90AB-1411C912B7EF}" type="presParOf" srcId="{311A8CE6-F676-46EB-8155-3EEEC77073BE}" destId="{3ECBE49A-4D19-40C9-967A-1F56EFE90079}" srcOrd="0" destOrd="0" presId="urn:microsoft.com/office/officeart/2005/8/layout/hierarchy4"/>
    <dgm:cxn modelId="{3C015DDD-339C-4CDB-8F05-45DABEE0DAD2}" type="presParOf" srcId="{311A8CE6-F676-46EB-8155-3EEEC77073BE}" destId="{0BABF2E2-6CDC-4E08-9267-06B15B0BE252}" srcOrd="1" destOrd="0" presId="urn:microsoft.com/office/officeart/2005/8/layout/hierarchy4"/>
    <dgm:cxn modelId="{551D790D-18AE-44FD-88B0-9DBD3A633D17}" type="presParOf" srcId="{E9CC0074-D62A-4453-8691-AC8DE32DC114}" destId="{8C67A2C0-A49F-4727-B8AE-CC9DDC32A80F}" srcOrd="1" destOrd="0" presId="urn:microsoft.com/office/officeart/2005/8/layout/hierarchy4"/>
    <dgm:cxn modelId="{ADB16957-F0A2-4A18-B06B-149E4480CAD1}" type="presParOf" srcId="{E9CC0074-D62A-4453-8691-AC8DE32DC114}" destId="{765CA158-3EB1-4463-BEFC-B6311910B787}" srcOrd="2" destOrd="0" presId="urn:microsoft.com/office/officeart/2005/8/layout/hierarchy4"/>
    <dgm:cxn modelId="{410959F4-34A4-4990-8BF8-DC27F7F0ADAD}" type="presParOf" srcId="{765CA158-3EB1-4463-BEFC-B6311910B787}" destId="{F3CC1427-1263-454B-8ECA-BC5BF98910F3}" srcOrd="0" destOrd="0" presId="urn:microsoft.com/office/officeart/2005/8/layout/hierarchy4"/>
    <dgm:cxn modelId="{D9ED1A59-166F-4185-BF69-9393A24D49CB}" type="presParOf" srcId="{765CA158-3EB1-4463-BEFC-B6311910B787}" destId="{414BF6BA-133A-4EB5-94B6-719B3534ECA5}" srcOrd="1" destOrd="0" presId="urn:microsoft.com/office/officeart/2005/8/layout/hierarchy4"/>
    <dgm:cxn modelId="{94287FC5-618F-4B41-9BAC-9F2D04024E74}" type="presParOf" srcId="{E9CC0074-D62A-4453-8691-AC8DE32DC114}" destId="{141A6E3C-204F-4574-B9F2-E5923C6A491F}" srcOrd="3" destOrd="0" presId="urn:microsoft.com/office/officeart/2005/8/layout/hierarchy4"/>
    <dgm:cxn modelId="{B79413BB-1A19-466D-A080-7E06FB0EAD7B}" type="presParOf" srcId="{E9CC0074-D62A-4453-8691-AC8DE32DC114}" destId="{990A7814-2B65-4BD0-9291-F330FA322C22}" srcOrd="4" destOrd="0" presId="urn:microsoft.com/office/officeart/2005/8/layout/hierarchy4"/>
    <dgm:cxn modelId="{45A7334B-259E-4731-86A9-AE0970D18B9B}" type="presParOf" srcId="{990A7814-2B65-4BD0-9291-F330FA322C22}" destId="{52450D28-EDCE-4C47-A09B-6F4D4A786778}" srcOrd="0" destOrd="0" presId="urn:microsoft.com/office/officeart/2005/8/layout/hierarchy4"/>
    <dgm:cxn modelId="{54B5541A-221E-4B97-8984-D4FD29D63E10}" type="presParOf" srcId="{990A7814-2B65-4BD0-9291-F330FA322C22}" destId="{09C799E4-33B7-46E7-BDD7-A6C88EADC911}" srcOrd="1" destOrd="0" presId="urn:microsoft.com/office/officeart/2005/8/layout/hierarchy4"/>
    <dgm:cxn modelId="{8D70E1E7-7E24-41E1-8E39-85F3BBF9B26E}" type="presParOf" srcId="{E9CC0074-D62A-4453-8691-AC8DE32DC114}" destId="{EF0F355F-3519-49CC-A0A1-E0B0475857B5}" srcOrd="5" destOrd="0" presId="urn:microsoft.com/office/officeart/2005/8/layout/hierarchy4"/>
    <dgm:cxn modelId="{B53C83CD-BF1F-44DE-BE12-B3CC5FC6A8BE}" type="presParOf" srcId="{E9CC0074-D62A-4453-8691-AC8DE32DC114}" destId="{934EDE39-BD0E-46A4-87A2-ACE00CD273C5}" srcOrd="6" destOrd="0" presId="urn:microsoft.com/office/officeart/2005/8/layout/hierarchy4"/>
    <dgm:cxn modelId="{A99C864E-9A69-4B50-BE01-78F4BC3FF136}" type="presParOf" srcId="{934EDE39-BD0E-46A4-87A2-ACE00CD273C5}" destId="{F97ACBD4-039E-4B40-9AC5-B06AC0CB8C21}" srcOrd="0" destOrd="0" presId="urn:microsoft.com/office/officeart/2005/8/layout/hierarchy4"/>
    <dgm:cxn modelId="{5F77D252-4C55-429E-9D53-6A7EE52F2A82}" type="presParOf" srcId="{934EDE39-BD0E-46A4-87A2-ACE00CD273C5}" destId="{6D84AB2D-023D-4655-A78D-1B0F872BC5B0}" srcOrd="1" destOrd="0" presId="urn:microsoft.com/office/officeart/2005/8/layout/hierarchy4"/>
    <dgm:cxn modelId="{C2E597A1-9708-4137-9C78-859DA83A9AEC}" type="presParOf" srcId="{E9CC0074-D62A-4453-8691-AC8DE32DC114}" destId="{E9330FF4-C7BD-481F-B1A2-24D541177A39}" srcOrd="7" destOrd="0" presId="urn:microsoft.com/office/officeart/2005/8/layout/hierarchy4"/>
    <dgm:cxn modelId="{03AD49C5-C787-4D6E-9AB9-A851F2ED7825}" type="presParOf" srcId="{E9CC0074-D62A-4453-8691-AC8DE32DC114}" destId="{2166C750-E577-4B0A-BC74-164CCD24CAE6}" srcOrd="8" destOrd="0" presId="urn:microsoft.com/office/officeart/2005/8/layout/hierarchy4"/>
    <dgm:cxn modelId="{8AE89C02-5BF6-49E8-85CD-AAC06139FCB4}" type="presParOf" srcId="{2166C750-E577-4B0A-BC74-164CCD24CAE6}" destId="{C2D9914A-235E-4FF7-AD66-001D1B775EA5}" srcOrd="0" destOrd="0" presId="urn:microsoft.com/office/officeart/2005/8/layout/hierarchy4"/>
    <dgm:cxn modelId="{74CA7C90-0965-480C-9CC8-0BB551B53B78}" type="presParOf" srcId="{2166C750-E577-4B0A-BC74-164CCD24CAE6}" destId="{381ECF66-6897-4024-921D-586BC4F918E3}" srcOrd="1" destOrd="0" presId="urn:microsoft.com/office/officeart/2005/8/layout/hierarchy4"/>
    <dgm:cxn modelId="{1C8CB485-8C4C-4790-9388-2DC09115FB6F}" type="presParOf" srcId="{6A4C8D1E-E7A0-45C8-AECE-9CF45E9B0432}" destId="{9EDADB5F-A02C-4305-B88B-58DBF5D2777F}" srcOrd="9" destOrd="0" presId="urn:microsoft.com/office/officeart/2005/8/layout/hierarchy4"/>
    <dgm:cxn modelId="{908E502B-2BE7-4FF7-AA85-8283182337DD}" type="presParOf" srcId="{6A4C8D1E-E7A0-45C8-AECE-9CF45E9B0432}" destId="{8DA659B2-F9B4-4E66-9F26-810CC1785F38}" srcOrd="10" destOrd="0" presId="urn:microsoft.com/office/officeart/2005/8/layout/hierarchy4"/>
    <dgm:cxn modelId="{544D65CA-438D-402F-A127-43CEE430B867}" type="presParOf" srcId="{8DA659B2-F9B4-4E66-9F26-810CC1785F38}" destId="{5A85727E-0A46-4AB9-A27D-2D0462827E85}" srcOrd="0" destOrd="0" presId="urn:microsoft.com/office/officeart/2005/8/layout/hierarchy4"/>
    <dgm:cxn modelId="{C557E6AC-0934-4D5F-8775-B4A6C8D58466}" type="presParOf" srcId="{8DA659B2-F9B4-4E66-9F26-810CC1785F38}" destId="{7B9B505F-FE32-4F4A-8FD1-9196B73D7223}" srcOrd="1" destOrd="0" presId="urn:microsoft.com/office/officeart/2005/8/layout/hierarchy4"/>
    <dgm:cxn modelId="{F567FE7C-4199-4C1A-A93F-55BE12F26D41}" type="presParOf" srcId="{8DA659B2-F9B4-4E66-9F26-810CC1785F38}" destId="{F8A82EEF-9814-4F0F-B425-01C2B06B687E}" srcOrd="2" destOrd="0" presId="urn:microsoft.com/office/officeart/2005/8/layout/hierarchy4"/>
    <dgm:cxn modelId="{A842FB60-DCEA-4822-B53F-2058940359B7}" type="presParOf" srcId="{F8A82EEF-9814-4F0F-B425-01C2B06B687E}" destId="{58D20215-36D9-488E-BD98-F3DE7981AA30}" srcOrd="0" destOrd="0" presId="urn:microsoft.com/office/officeart/2005/8/layout/hierarchy4"/>
    <dgm:cxn modelId="{412BA135-816C-47A4-86E7-9188089EE990}" type="presParOf" srcId="{58D20215-36D9-488E-BD98-F3DE7981AA30}" destId="{12695CD8-5F8E-4FA3-97D0-F1D0DF648727}" srcOrd="0" destOrd="0" presId="urn:microsoft.com/office/officeart/2005/8/layout/hierarchy4"/>
    <dgm:cxn modelId="{87400591-349C-4E2C-B153-3265D85BCD7A}" type="presParOf" srcId="{58D20215-36D9-488E-BD98-F3DE7981AA30}" destId="{096B40F9-D96D-4E05-B9A0-5501071BF946}" srcOrd="1" destOrd="0" presId="urn:microsoft.com/office/officeart/2005/8/layout/hierarchy4"/>
    <dgm:cxn modelId="{04ABF82B-A29F-425D-AC05-457C4B3B92B2}" type="presParOf" srcId="{F8A82EEF-9814-4F0F-B425-01C2B06B687E}" destId="{5D96600D-0738-42EB-91B1-AA4752928110}" srcOrd="1" destOrd="0" presId="urn:microsoft.com/office/officeart/2005/8/layout/hierarchy4"/>
    <dgm:cxn modelId="{2C6B68EB-E9D9-474D-AC9C-DBD3A739A98D}" type="presParOf" srcId="{F8A82EEF-9814-4F0F-B425-01C2B06B687E}" destId="{0AAA1039-F7F0-4C68-A1CF-86A239764EC5}" srcOrd="2" destOrd="0" presId="urn:microsoft.com/office/officeart/2005/8/layout/hierarchy4"/>
    <dgm:cxn modelId="{125C6CD6-67B7-40CC-A0F4-8EAA37B46671}" type="presParOf" srcId="{0AAA1039-F7F0-4C68-A1CF-86A239764EC5}" destId="{8B4D92EB-0C0F-4F43-96AA-E6072747617A}" srcOrd="0" destOrd="0" presId="urn:microsoft.com/office/officeart/2005/8/layout/hierarchy4"/>
    <dgm:cxn modelId="{921DCBAD-4977-4384-88CD-C73BE28544AD}" type="presParOf" srcId="{0AAA1039-F7F0-4C68-A1CF-86A239764EC5}" destId="{2BA82E87-514F-4BAD-9839-B3845758D04F}" srcOrd="1" destOrd="0" presId="urn:microsoft.com/office/officeart/2005/8/layout/hierarchy4"/>
    <dgm:cxn modelId="{06AC3416-D133-4262-828D-274C395F808F}" type="presParOf" srcId="{F8A82EEF-9814-4F0F-B425-01C2B06B687E}" destId="{ECAF4B98-4F7A-46AC-9F53-74BF36709A72}" srcOrd="3" destOrd="0" presId="urn:microsoft.com/office/officeart/2005/8/layout/hierarchy4"/>
    <dgm:cxn modelId="{7F347971-3F42-4AEB-A99B-624EE99F1AEF}" type="presParOf" srcId="{F8A82EEF-9814-4F0F-B425-01C2B06B687E}" destId="{9E873A1F-FFE6-415B-9C54-101869A0FFFD}" srcOrd="4" destOrd="0" presId="urn:microsoft.com/office/officeart/2005/8/layout/hierarchy4"/>
    <dgm:cxn modelId="{115A8883-65BA-4613-A74F-37DA1F897459}" type="presParOf" srcId="{9E873A1F-FFE6-415B-9C54-101869A0FFFD}" destId="{307FF87F-D55A-459F-B582-10973097D78E}" srcOrd="0" destOrd="0" presId="urn:microsoft.com/office/officeart/2005/8/layout/hierarchy4"/>
    <dgm:cxn modelId="{B03F114E-6BF3-4AC8-BE32-39328843064E}" type="presParOf" srcId="{9E873A1F-FFE6-415B-9C54-101869A0FFFD}" destId="{C90699CD-366A-45BF-B1D1-63438133A227}" srcOrd="1" destOrd="0" presId="urn:microsoft.com/office/officeart/2005/8/layout/hierarchy4"/>
    <dgm:cxn modelId="{47116617-9326-42B4-B9D6-0F7E3ABFD1F0}" type="presParOf" srcId="{F8A82EEF-9814-4F0F-B425-01C2B06B687E}" destId="{E065D857-8B29-4EFE-B9BF-3A98F04C713F}" srcOrd="5" destOrd="0" presId="urn:microsoft.com/office/officeart/2005/8/layout/hierarchy4"/>
    <dgm:cxn modelId="{C51AD065-1446-4DC7-8950-1CE3CD8AD224}" type="presParOf" srcId="{F8A82EEF-9814-4F0F-B425-01C2B06B687E}" destId="{93BCB03D-856E-41DE-989A-4C1E5FA70376}" srcOrd="6" destOrd="0" presId="urn:microsoft.com/office/officeart/2005/8/layout/hierarchy4"/>
    <dgm:cxn modelId="{35747A00-B1E6-42E3-B2D3-5749EDDBDEC7}" type="presParOf" srcId="{93BCB03D-856E-41DE-989A-4C1E5FA70376}" destId="{84607F78-07A6-4CA1-B701-873C09AD8F60}" srcOrd="0" destOrd="0" presId="urn:microsoft.com/office/officeart/2005/8/layout/hierarchy4"/>
    <dgm:cxn modelId="{2F3C6576-F1C4-497A-9C3B-5443D4B38778}" type="presParOf" srcId="{93BCB03D-856E-41DE-989A-4C1E5FA70376}" destId="{291205F2-5140-43C1-93B8-4CAFFC9158B1}" srcOrd="1" destOrd="0" presId="urn:microsoft.com/office/officeart/2005/8/layout/hierarchy4"/>
    <dgm:cxn modelId="{6AFD0FD4-738E-4EB1-A323-32854BF698EE}" type="presParOf" srcId="{F8A82EEF-9814-4F0F-B425-01C2B06B687E}" destId="{06F7C1D9-181F-443B-987A-DBAA4A72950D}" srcOrd="7" destOrd="0" presId="urn:microsoft.com/office/officeart/2005/8/layout/hierarchy4"/>
    <dgm:cxn modelId="{8EB2DA1E-48F1-42C9-868F-F6C9FB02D4B8}" type="presParOf" srcId="{F8A82EEF-9814-4F0F-B425-01C2B06B687E}" destId="{F33A44A5-CE20-4F85-B1E8-3320FD495D8C}" srcOrd="8" destOrd="0" presId="urn:microsoft.com/office/officeart/2005/8/layout/hierarchy4"/>
    <dgm:cxn modelId="{6E794079-C839-4A32-A0D6-FBE60E3579E8}" type="presParOf" srcId="{F33A44A5-CE20-4F85-B1E8-3320FD495D8C}" destId="{F0832898-CD79-42C8-9B8F-B5EDF5C0DD47}" srcOrd="0" destOrd="0" presId="urn:microsoft.com/office/officeart/2005/8/layout/hierarchy4"/>
    <dgm:cxn modelId="{F16C8D69-268D-440C-8128-0B71AD09E685}" type="presParOf" srcId="{F33A44A5-CE20-4F85-B1E8-3320FD495D8C}" destId="{F447A2D3-2C01-499F-B3D8-BBC99BACFF3F}" srcOrd="1" destOrd="0" presId="urn:microsoft.com/office/officeart/2005/8/layout/hierarchy4"/>
    <dgm:cxn modelId="{F0FCBE41-F484-4C9A-A51D-08270B2216FF}" type="presParOf" srcId="{F8A82EEF-9814-4F0F-B425-01C2B06B687E}" destId="{18FAF85D-44ED-4B92-A1AE-1B86B64EA8DC}" srcOrd="9" destOrd="0" presId="urn:microsoft.com/office/officeart/2005/8/layout/hierarchy4"/>
    <dgm:cxn modelId="{928BB3F9-A574-4693-B25D-C05E939495BF}" type="presParOf" srcId="{F8A82EEF-9814-4F0F-B425-01C2B06B687E}" destId="{E0C10618-AE4D-48B0-8C6D-510AC909D51C}" srcOrd="10" destOrd="0" presId="urn:microsoft.com/office/officeart/2005/8/layout/hierarchy4"/>
    <dgm:cxn modelId="{6C9040DD-6579-4DAE-9E58-75E4EB3B3410}" type="presParOf" srcId="{E0C10618-AE4D-48B0-8C6D-510AC909D51C}" destId="{5462724E-15C2-4E3C-A749-8E01D65DB9B7}" srcOrd="0" destOrd="0" presId="urn:microsoft.com/office/officeart/2005/8/layout/hierarchy4"/>
    <dgm:cxn modelId="{8B8E9BD4-8460-4BE5-A947-4DC50724443B}" type="presParOf" srcId="{E0C10618-AE4D-48B0-8C6D-510AC909D51C}" destId="{389A0007-7882-41B0-8E43-ECB2E1D0136D}" srcOrd="1" destOrd="0" presId="urn:microsoft.com/office/officeart/2005/8/layout/hierarchy4"/>
    <dgm:cxn modelId="{F34BD4AE-296C-4AF9-9D48-18656B14EE01}" type="presParOf" srcId="{F8A82EEF-9814-4F0F-B425-01C2B06B687E}" destId="{8546E3E1-57AC-4AFB-8B42-44DC2E8602C6}" srcOrd="11" destOrd="0" presId="urn:microsoft.com/office/officeart/2005/8/layout/hierarchy4"/>
    <dgm:cxn modelId="{64495DBD-DE32-4F01-A192-AE2F8704BF0C}" type="presParOf" srcId="{F8A82EEF-9814-4F0F-B425-01C2B06B687E}" destId="{827B3AC4-5340-4D39-908E-8AF181EB9F53}" srcOrd="12" destOrd="0" presId="urn:microsoft.com/office/officeart/2005/8/layout/hierarchy4"/>
    <dgm:cxn modelId="{B223D1F4-5732-4835-9DCF-077714EDA8E7}" type="presParOf" srcId="{827B3AC4-5340-4D39-908E-8AF181EB9F53}" destId="{F0B95EAB-79F2-429C-856F-2395B3F23389}" srcOrd="0" destOrd="0" presId="urn:microsoft.com/office/officeart/2005/8/layout/hierarchy4"/>
    <dgm:cxn modelId="{C5999C64-8808-47E0-A3B4-95949535795C}" type="presParOf" srcId="{827B3AC4-5340-4D39-908E-8AF181EB9F53}" destId="{3FAFDF18-4E24-45F4-982B-63E3083539B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31ACD-698B-4E9D-ACA5-4093110F3A06}">
      <dsp:nvSpPr>
        <dsp:cNvPr id="0" name=""/>
        <dsp:cNvSpPr/>
      </dsp:nvSpPr>
      <dsp:spPr>
        <a:xfrm>
          <a:off x="3900" y="0"/>
          <a:ext cx="10846207" cy="115904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Director of Prevention, Family Help and Children’s Safeguarding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Rashida Baig</a:t>
          </a:r>
        </a:p>
      </dsp:txBody>
      <dsp:txXfrm>
        <a:off x="37847" y="33947"/>
        <a:ext cx="10778313" cy="1091148"/>
      </dsp:txXfrm>
    </dsp:sp>
    <dsp:sp modelId="{7E0C9233-2F56-4122-8CFE-639DFC0BE5C2}">
      <dsp:nvSpPr>
        <dsp:cNvPr id="0" name=""/>
        <dsp:cNvSpPr/>
      </dsp:nvSpPr>
      <dsp:spPr>
        <a:xfrm>
          <a:off x="14487" y="1216638"/>
          <a:ext cx="3416993" cy="131684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Tim Cosh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Head of Service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Integrated Youth Support Services (IYSS)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53056" y="1255207"/>
        <a:ext cx="3339855" cy="1239703"/>
      </dsp:txXfrm>
    </dsp:sp>
    <dsp:sp modelId="{B66978A9-D23C-4D7F-9BFA-78C95229AC53}">
      <dsp:nvSpPr>
        <dsp:cNvPr id="0" name=""/>
        <dsp:cNvSpPr/>
      </dsp:nvSpPr>
      <dsp:spPr>
        <a:xfrm>
          <a:off x="27789" y="2590018"/>
          <a:ext cx="3390388" cy="2167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Youth early help and prevention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Family casework (11+ specialism)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Youth Offending Service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FWD substance misuse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Progression and participation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Youth violence, gangs and </a:t>
          </a:r>
          <a:br>
            <a:rPr lang="en-US" sz="1300" kern="1200"/>
          </a:br>
          <a:r>
            <a:rPr lang="en-US" sz="1300" kern="1200"/>
            <a:t>detached youth work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91285" y="2653514"/>
        <a:ext cx="3263396" cy="2040905"/>
      </dsp:txXfrm>
    </dsp:sp>
    <dsp:sp modelId="{7531BDDE-2EE3-4407-B33C-10664BECC3DE}">
      <dsp:nvSpPr>
        <dsp:cNvPr id="0" name=""/>
        <dsp:cNvSpPr/>
      </dsp:nvSpPr>
      <dsp:spPr>
        <a:xfrm>
          <a:off x="3718507" y="1216638"/>
          <a:ext cx="3416993" cy="1372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Becca Dove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Head of Service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Family Support &amp; </a:t>
          </a:r>
          <a:br>
            <a:rPr lang="en-US" sz="1600" kern="1200" dirty="0">
              <a:solidFill>
                <a:schemeClr val="tx1"/>
              </a:solidFill>
            </a:rPr>
          </a:br>
          <a:r>
            <a:rPr lang="en-US" sz="1600" kern="1200" dirty="0">
              <a:solidFill>
                <a:schemeClr val="tx1"/>
              </a:solidFill>
            </a:rPr>
            <a:t>Complex Families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 dirty="0"/>
        </a:p>
      </dsp:txBody>
      <dsp:txXfrm>
        <a:off x="3758701" y="1256832"/>
        <a:ext cx="3336605" cy="1291939"/>
      </dsp:txXfrm>
    </dsp:sp>
    <dsp:sp modelId="{674F1CD8-BFEB-4FDD-8795-2FF8D829B5E1}">
      <dsp:nvSpPr>
        <dsp:cNvPr id="0" name=""/>
        <dsp:cNvSpPr/>
      </dsp:nvSpPr>
      <dsp:spPr>
        <a:xfrm>
          <a:off x="3725172" y="2645503"/>
          <a:ext cx="3403664" cy="3099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Early Help At Front Door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First stop early help </a:t>
          </a:r>
          <a:br>
            <a:rPr lang="en-US" sz="1400" kern="1200"/>
          </a:br>
          <a:r>
            <a:rPr lang="en-US" sz="1400" kern="1200"/>
            <a:t>(brief family casework and network support)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Families in Focus </a:t>
          </a:r>
          <a:br>
            <a:rPr lang="en-US" sz="1400" kern="1200"/>
          </a:br>
          <a:r>
            <a:rPr lang="en-US" sz="1400" kern="1200"/>
            <a:t>(medium term family casework and parenting programmes)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Transformation Team </a:t>
          </a:r>
          <a:br>
            <a:rPr lang="en-US" sz="1400" kern="1200"/>
          </a:br>
          <a:r>
            <a:rPr lang="en-US" sz="1400" kern="1200"/>
            <a:t>(long term intensive family casework)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Refugee and displaced families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Early help practice development and QA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Violence Against Women and Girls and DVA Service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kern="1200" dirty="0"/>
        </a:p>
      </dsp:txBody>
      <dsp:txXfrm>
        <a:off x="3815951" y="2736282"/>
        <a:ext cx="3222106" cy="2917861"/>
      </dsp:txXfrm>
    </dsp:sp>
    <dsp:sp modelId="{37BC950D-768C-48B9-A2B5-278A241EEF50}">
      <dsp:nvSpPr>
        <dsp:cNvPr id="0" name=""/>
        <dsp:cNvSpPr/>
      </dsp:nvSpPr>
      <dsp:spPr>
        <a:xfrm>
          <a:off x="7422528" y="1216638"/>
          <a:ext cx="3416993" cy="12794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tx1"/>
              </a:solidFill>
            </a:rPr>
            <a:t>Debbie Adams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tx1"/>
              </a:solidFill>
            </a:rPr>
            <a:t>Head of Service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tx1"/>
              </a:solidFill>
            </a:rPr>
            <a:t>Integrated Early Years Service (IEYS)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500" kern="1200" dirty="0"/>
        </a:p>
      </dsp:txBody>
      <dsp:txXfrm>
        <a:off x="7460001" y="1254111"/>
        <a:ext cx="3342047" cy="1204487"/>
      </dsp:txXfrm>
    </dsp:sp>
    <dsp:sp modelId="{A267EE26-099B-4C37-8A53-2DE8A4916F4B}">
      <dsp:nvSpPr>
        <dsp:cNvPr id="0" name=""/>
        <dsp:cNvSpPr/>
      </dsp:nvSpPr>
      <dsp:spPr>
        <a:xfrm>
          <a:off x="7435830" y="2552610"/>
          <a:ext cx="3390388" cy="3303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Childrens </a:t>
          </a:r>
          <a:r>
            <a:rPr lang="en-US" sz="1300" kern="1200" dirty="0" err="1"/>
            <a:t>Centres</a:t>
          </a:r>
          <a:r>
            <a:rPr lang="en-US" sz="1300" kern="1200" dirty="0"/>
            <a:t> and Family Hubs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Integrated early years including </a:t>
          </a:r>
          <a:br>
            <a:rPr lang="en-US" sz="1300" kern="1200" dirty="0"/>
          </a:br>
          <a:r>
            <a:rPr lang="en-US" sz="1300" kern="1200" dirty="0"/>
            <a:t>health visiting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Family casework (0-5 specialism)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Childcare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Inclusion Team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Training &amp; Quality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7532589" y="2649369"/>
        <a:ext cx="3196870" cy="3110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41191-4115-4C0F-A36A-010D07726F8A}">
      <dsp:nvSpPr>
        <dsp:cNvPr id="0" name=""/>
        <dsp:cNvSpPr/>
      </dsp:nvSpPr>
      <dsp:spPr>
        <a:xfrm>
          <a:off x="54" y="2256"/>
          <a:ext cx="11163190" cy="148085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Head of Family Support and Complex Families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Becca Dove</a:t>
          </a:r>
        </a:p>
      </dsp:txBody>
      <dsp:txXfrm>
        <a:off x="43427" y="45629"/>
        <a:ext cx="11076444" cy="1394109"/>
      </dsp:txXfrm>
    </dsp:sp>
    <dsp:sp modelId="{B749BB4C-AAD7-4A08-81BB-128276E1E1A8}">
      <dsp:nvSpPr>
        <dsp:cNvPr id="0" name=""/>
        <dsp:cNvSpPr/>
      </dsp:nvSpPr>
      <dsp:spPr>
        <a:xfrm>
          <a:off x="54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Service Manager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 </a:t>
          </a:r>
          <a:br>
            <a:rPr lang="en-GB" sz="1600" kern="1200" dirty="0">
              <a:solidFill>
                <a:schemeClr val="tx1"/>
              </a:solidFill>
            </a:rPr>
          </a:br>
          <a:r>
            <a:rPr lang="en-GB" sz="1600" kern="1200" dirty="0">
              <a:solidFill>
                <a:schemeClr val="tx1"/>
              </a:solidFill>
            </a:rPr>
            <a:t>Complex Families </a:t>
          </a:r>
          <a:br>
            <a:rPr lang="en-GB" sz="1600" kern="1200" dirty="0">
              <a:solidFill>
                <a:schemeClr val="tx1"/>
              </a:solidFill>
            </a:rPr>
          </a:br>
          <a:r>
            <a:rPr lang="en-GB" sz="1600" kern="1200" dirty="0">
              <a:solidFill>
                <a:schemeClr val="tx1"/>
              </a:solidFill>
            </a:rPr>
            <a:t> (long term team)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Judith Passley</a:t>
          </a:r>
        </a:p>
      </dsp:txBody>
      <dsp:txXfrm>
        <a:off x="50982" y="1949785"/>
        <a:ext cx="1636958" cy="3672659"/>
      </dsp:txXfrm>
    </dsp:sp>
    <dsp:sp modelId="{2BE0244E-0289-4E68-9709-51E123B66FF7}">
      <dsp:nvSpPr>
        <dsp:cNvPr id="0" name=""/>
        <dsp:cNvSpPr/>
      </dsp:nvSpPr>
      <dsp:spPr>
        <a:xfrm>
          <a:off x="1884929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Service Manager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Families in Focus </a:t>
          </a:r>
          <a:br>
            <a:rPr lang="en-GB" sz="1600" kern="1200" dirty="0">
              <a:solidFill>
                <a:schemeClr val="tx1"/>
              </a:solidFill>
            </a:rPr>
          </a:br>
          <a:r>
            <a:rPr lang="en-GB" sz="1600" kern="1200" dirty="0">
              <a:solidFill>
                <a:schemeClr val="tx1"/>
              </a:solidFill>
            </a:rPr>
            <a:t>(medium term team and parenting programmes)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Elaine Dunning</a:t>
          </a:r>
        </a:p>
      </dsp:txBody>
      <dsp:txXfrm>
        <a:off x="1935857" y="1949785"/>
        <a:ext cx="1636958" cy="3672659"/>
      </dsp:txXfrm>
    </dsp:sp>
    <dsp:sp modelId="{D0FAEA3B-BCD3-44E0-B047-EB696BD9494E}">
      <dsp:nvSpPr>
        <dsp:cNvPr id="0" name=""/>
        <dsp:cNvSpPr/>
      </dsp:nvSpPr>
      <dsp:spPr>
        <a:xfrm>
          <a:off x="3769804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Service Manager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 </a:t>
          </a:r>
          <a:br>
            <a:rPr lang="en-GB" sz="1600" kern="1200" dirty="0">
              <a:solidFill>
                <a:schemeClr val="tx1"/>
              </a:solidFill>
            </a:rPr>
          </a:br>
          <a:r>
            <a:rPr lang="en-GB" sz="1600" kern="1200" dirty="0">
              <a:solidFill>
                <a:schemeClr val="tx1"/>
              </a:solidFill>
            </a:rPr>
            <a:t>Early Help Community (short-term team and early help front door)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Lauren Small</a:t>
          </a:r>
        </a:p>
      </dsp:txBody>
      <dsp:txXfrm>
        <a:off x="3820732" y="1949785"/>
        <a:ext cx="1636958" cy="3672659"/>
      </dsp:txXfrm>
    </dsp:sp>
    <dsp:sp modelId="{972A9436-81FC-49BC-A0F8-A5F1CC0F9D87}">
      <dsp:nvSpPr>
        <dsp:cNvPr id="0" name=""/>
        <dsp:cNvSpPr/>
      </dsp:nvSpPr>
      <dsp:spPr>
        <a:xfrm>
          <a:off x="5654680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Service Manager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Displaced and Refugee Families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Lea Christodoulou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5705608" y="1949785"/>
        <a:ext cx="1636958" cy="3672659"/>
      </dsp:txXfrm>
    </dsp:sp>
    <dsp:sp modelId="{E258C77E-F33E-40C9-9ABC-B05F59589C0A}">
      <dsp:nvSpPr>
        <dsp:cNvPr id="0" name=""/>
        <dsp:cNvSpPr/>
      </dsp:nvSpPr>
      <dsp:spPr>
        <a:xfrm>
          <a:off x="7539555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Service Manager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Quality Assurance and Practice Development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Jessica Eneberi</a:t>
          </a:r>
        </a:p>
      </dsp:txBody>
      <dsp:txXfrm>
        <a:off x="7590483" y="1949785"/>
        <a:ext cx="1636958" cy="3672659"/>
      </dsp:txXfrm>
    </dsp:sp>
    <dsp:sp modelId="{766BB0E3-F1F9-472B-84C9-F9D70E37ACFE}">
      <dsp:nvSpPr>
        <dsp:cNvPr id="0" name=""/>
        <dsp:cNvSpPr/>
      </dsp:nvSpPr>
      <dsp:spPr>
        <a:xfrm>
          <a:off x="9424430" y="1898857"/>
          <a:ext cx="1738814" cy="377451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Violence Against Women and Girls Lead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Caitriona Scanlan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9475358" y="1949785"/>
        <a:ext cx="1636958" cy="3672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7214" y="3346"/>
          <a:ext cx="10858357" cy="166608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 Manager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Complex Families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(Vacant until September 2023)</a:t>
          </a:r>
        </a:p>
      </dsp:txBody>
      <dsp:txXfrm>
        <a:off x="56012" y="52144"/>
        <a:ext cx="10760761" cy="1568493"/>
      </dsp:txXfrm>
    </dsp:sp>
    <dsp:sp modelId="{222DC223-E911-404E-9ACE-924D009BA04D}">
      <dsp:nvSpPr>
        <dsp:cNvPr id="0" name=""/>
        <dsp:cNvSpPr/>
      </dsp:nvSpPr>
      <dsp:spPr>
        <a:xfrm>
          <a:off x="7214" y="1857926"/>
          <a:ext cx="3866204" cy="166608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 Manager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Sherifa Hinds</a:t>
          </a:r>
        </a:p>
      </dsp:txBody>
      <dsp:txXfrm>
        <a:off x="56012" y="1906724"/>
        <a:ext cx="3768608" cy="1568493"/>
      </dsp:txXfrm>
    </dsp:sp>
    <dsp:sp modelId="{9C50C10C-0308-4E83-A9F7-524E59A05EB8}">
      <dsp:nvSpPr>
        <dsp:cNvPr id="0" name=""/>
        <dsp:cNvSpPr/>
      </dsp:nvSpPr>
      <dsp:spPr>
        <a:xfrm>
          <a:off x="7214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Michael King</a:t>
          </a:r>
        </a:p>
      </dsp:txBody>
      <dsp:txXfrm>
        <a:off x="34659" y="3739950"/>
        <a:ext cx="882144" cy="1611199"/>
      </dsp:txXfrm>
    </dsp:sp>
    <dsp:sp modelId="{8358A7FE-FFFC-4751-8B8A-216B8B36AA23}">
      <dsp:nvSpPr>
        <dsp:cNvPr id="0" name=""/>
        <dsp:cNvSpPr/>
      </dsp:nvSpPr>
      <dsp:spPr>
        <a:xfrm>
          <a:off x="983604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Louanne Smith</a:t>
          </a:r>
        </a:p>
      </dsp:txBody>
      <dsp:txXfrm>
        <a:off x="1011049" y="3739950"/>
        <a:ext cx="882144" cy="1611199"/>
      </dsp:txXfrm>
    </dsp:sp>
    <dsp:sp modelId="{F4905629-CE91-4619-A6AB-F078A655400C}">
      <dsp:nvSpPr>
        <dsp:cNvPr id="0" name=""/>
        <dsp:cNvSpPr/>
      </dsp:nvSpPr>
      <dsp:spPr>
        <a:xfrm>
          <a:off x="1959995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vacant</a:t>
          </a:r>
        </a:p>
      </dsp:txBody>
      <dsp:txXfrm>
        <a:off x="1987440" y="3739950"/>
        <a:ext cx="882144" cy="1611199"/>
      </dsp:txXfrm>
    </dsp:sp>
    <dsp:sp modelId="{8085D2B6-A8DB-45D7-9F7A-F83856A09D80}">
      <dsp:nvSpPr>
        <dsp:cNvPr id="0" name=""/>
        <dsp:cNvSpPr/>
      </dsp:nvSpPr>
      <dsp:spPr>
        <a:xfrm>
          <a:off x="2936385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Anna O’Brien</a:t>
          </a:r>
        </a:p>
      </dsp:txBody>
      <dsp:txXfrm>
        <a:off x="2963830" y="3739950"/>
        <a:ext cx="882144" cy="1611199"/>
      </dsp:txXfrm>
    </dsp:sp>
    <dsp:sp modelId="{3921DE12-E3D2-4128-A3C6-1E920752C256}">
      <dsp:nvSpPr>
        <dsp:cNvPr id="0" name=""/>
        <dsp:cNvSpPr/>
      </dsp:nvSpPr>
      <dsp:spPr>
        <a:xfrm>
          <a:off x="3952130" y="1857926"/>
          <a:ext cx="3866204" cy="166608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 Manger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Teri Digby</a:t>
          </a:r>
        </a:p>
      </dsp:txBody>
      <dsp:txXfrm>
        <a:off x="4000928" y="1906724"/>
        <a:ext cx="3768608" cy="1568493"/>
      </dsp:txXfrm>
    </dsp:sp>
    <dsp:sp modelId="{C912CFA9-1ACE-41E7-B08A-EE3D4DF71422}">
      <dsp:nvSpPr>
        <dsp:cNvPr id="0" name=""/>
        <dsp:cNvSpPr/>
      </dsp:nvSpPr>
      <dsp:spPr>
        <a:xfrm>
          <a:off x="3952130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Jo Weston</a:t>
          </a:r>
        </a:p>
      </dsp:txBody>
      <dsp:txXfrm>
        <a:off x="3979575" y="3739950"/>
        <a:ext cx="882144" cy="1611199"/>
      </dsp:txXfrm>
    </dsp:sp>
    <dsp:sp modelId="{13A55244-AE70-40EF-B223-E489B5612610}">
      <dsp:nvSpPr>
        <dsp:cNvPr id="0" name=""/>
        <dsp:cNvSpPr/>
      </dsp:nvSpPr>
      <dsp:spPr>
        <a:xfrm>
          <a:off x="4928520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Juliet Whitfield</a:t>
          </a:r>
        </a:p>
      </dsp:txBody>
      <dsp:txXfrm>
        <a:off x="4955965" y="3739950"/>
        <a:ext cx="882144" cy="1611199"/>
      </dsp:txXfrm>
    </dsp:sp>
    <dsp:sp modelId="{D08F2FB5-5080-4641-831B-93AF1D363811}">
      <dsp:nvSpPr>
        <dsp:cNvPr id="0" name=""/>
        <dsp:cNvSpPr/>
      </dsp:nvSpPr>
      <dsp:spPr>
        <a:xfrm>
          <a:off x="5904910" y="3712505"/>
          <a:ext cx="937034" cy="1666089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Monica Sanna</a:t>
          </a:r>
        </a:p>
      </dsp:txBody>
      <dsp:txXfrm>
        <a:off x="5932355" y="3739950"/>
        <a:ext cx="882144" cy="1611199"/>
      </dsp:txXfrm>
    </dsp:sp>
    <dsp:sp modelId="{C6742A83-369E-4AFB-884E-AFB1A5D8AAA1}">
      <dsp:nvSpPr>
        <dsp:cNvPr id="0" name=""/>
        <dsp:cNvSpPr/>
      </dsp:nvSpPr>
      <dsp:spPr>
        <a:xfrm>
          <a:off x="6881300" y="3712505"/>
          <a:ext cx="937034" cy="1666089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Antoine French</a:t>
          </a:r>
        </a:p>
      </dsp:txBody>
      <dsp:txXfrm>
        <a:off x="6908745" y="3739950"/>
        <a:ext cx="882144" cy="1611199"/>
      </dsp:txXfrm>
    </dsp:sp>
    <dsp:sp modelId="{3BF132F1-DC5F-4058-AFBD-8AD887B8E694}">
      <dsp:nvSpPr>
        <dsp:cNvPr id="0" name=""/>
        <dsp:cNvSpPr/>
      </dsp:nvSpPr>
      <dsp:spPr>
        <a:xfrm>
          <a:off x="7925185" y="1848462"/>
          <a:ext cx="937034" cy="166608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Troubled Families Employment Advisor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Clara Norbert –David </a:t>
          </a:r>
        </a:p>
      </dsp:txBody>
      <dsp:txXfrm>
        <a:off x="7952630" y="1875907"/>
        <a:ext cx="882144" cy="1611199"/>
      </dsp:txXfrm>
    </dsp:sp>
    <dsp:sp modelId="{56A8B71C-A803-4BA2-971C-CC088938909C}">
      <dsp:nvSpPr>
        <dsp:cNvPr id="0" name=""/>
        <dsp:cNvSpPr/>
      </dsp:nvSpPr>
      <dsp:spPr>
        <a:xfrm>
          <a:off x="8912791" y="1857926"/>
          <a:ext cx="937034" cy="166608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Information Support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vacant</a:t>
          </a:r>
        </a:p>
      </dsp:txBody>
      <dsp:txXfrm>
        <a:off x="8940236" y="1885371"/>
        <a:ext cx="882144" cy="1611199"/>
      </dsp:txXfrm>
    </dsp:sp>
    <dsp:sp modelId="{3C58F468-595E-4A7A-A0FC-15BFCD8DE0D0}">
      <dsp:nvSpPr>
        <dsp:cNvPr id="0" name=""/>
        <dsp:cNvSpPr/>
      </dsp:nvSpPr>
      <dsp:spPr>
        <a:xfrm>
          <a:off x="9928537" y="1857926"/>
          <a:ext cx="937034" cy="166608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H3 Early Help and Social Care Liaison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Paul Carroll</a:t>
          </a:r>
        </a:p>
      </dsp:txBody>
      <dsp:txXfrm>
        <a:off x="9955982" y="1885371"/>
        <a:ext cx="882144" cy="1611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3155" y="1100"/>
          <a:ext cx="11469433" cy="1664903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 Manager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Families in Focus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Elaine Dunning</a:t>
          </a:r>
        </a:p>
      </dsp:txBody>
      <dsp:txXfrm>
        <a:off x="51918" y="49863"/>
        <a:ext cx="11371907" cy="1567377"/>
      </dsp:txXfrm>
    </dsp:sp>
    <dsp:sp modelId="{222DC223-E911-404E-9ACE-924D009BA04D}">
      <dsp:nvSpPr>
        <dsp:cNvPr id="0" name=""/>
        <dsp:cNvSpPr/>
      </dsp:nvSpPr>
      <dsp:spPr>
        <a:xfrm>
          <a:off x="43466" y="1865112"/>
          <a:ext cx="3619516" cy="166490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 Manager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Jessica King/Angeline Johnson (p/t)</a:t>
          </a:r>
        </a:p>
      </dsp:txBody>
      <dsp:txXfrm>
        <a:off x="92229" y="1913875"/>
        <a:ext cx="3521990" cy="1567377"/>
      </dsp:txXfrm>
    </dsp:sp>
    <dsp:sp modelId="{9C50C10C-0308-4E83-A9F7-524E59A05EB8}">
      <dsp:nvSpPr>
        <dsp:cNvPr id="0" name=""/>
        <dsp:cNvSpPr/>
      </dsp:nvSpPr>
      <dsp:spPr>
        <a:xfrm>
          <a:off x="12773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Sarah Leather</a:t>
          </a:r>
        </a:p>
      </dsp:txBody>
      <dsp:txXfrm>
        <a:off x="29844" y="3745347"/>
        <a:ext cx="548710" cy="1630761"/>
      </dsp:txXfrm>
    </dsp:sp>
    <dsp:sp modelId="{F4905629-CE91-4619-A6AB-F078A655400C}">
      <dsp:nvSpPr>
        <dsp:cNvPr id="0" name=""/>
        <dsp:cNvSpPr/>
      </dsp:nvSpPr>
      <dsp:spPr>
        <a:xfrm>
          <a:off x="620105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Gosia Kidawska</a:t>
          </a:r>
        </a:p>
      </dsp:txBody>
      <dsp:txXfrm>
        <a:off x="637176" y="3745347"/>
        <a:ext cx="548710" cy="1630761"/>
      </dsp:txXfrm>
    </dsp:sp>
    <dsp:sp modelId="{8085D2B6-A8DB-45D7-9F7A-F83856A09D80}">
      <dsp:nvSpPr>
        <dsp:cNvPr id="0" name=""/>
        <dsp:cNvSpPr/>
      </dsp:nvSpPr>
      <dsp:spPr>
        <a:xfrm>
          <a:off x="1227438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vacant</a:t>
          </a:r>
        </a:p>
      </dsp:txBody>
      <dsp:txXfrm>
        <a:off x="1244509" y="3745347"/>
        <a:ext cx="548710" cy="1630761"/>
      </dsp:txXfrm>
    </dsp:sp>
    <dsp:sp modelId="{99985CEA-0F08-4387-A9B7-F844CA189AC0}">
      <dsp:nvSpPr>
        <dsp:cNvPr id="0" name=""/>
        <dsp:cNvSpPr/>
      </dsp:nvSpPr>
      <dsp:spPr>
        <a:xfrm>
          <a:off x="1834770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Family Worker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Emma Chimonidou</a:t>
          </a:r>
        </a:p>
      </dsp:txBody>
      <dsp:txXfrm>
        <a:off x="1851841" y="3745347"/>
        <a:ext cx="548710" cy="1630761"/>
      </dsp:txXfrm>
    </dsp:sp>
    <dsp:sp modelId="{34948B46-8478-4436-9252-29FA23302CB5}">
      <dsp:nvSpPr>
        <dsp:cNvPr id="0" name=""/>
        <dsp:cNvSpPr/>
      </dsp:nvSpPr>
      <dsp:spPr>
        <a:xfrm>
          <a:off x="2442103" y="3728276"/>
          <a:ext cx="582852" cy="1664903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chemeClr val="tx1"/>
              </a:solidFill>
            </a:rPr>
            <a:t>Family Worker David </a:t>
          </a:r>
          <a:r>
            <a:rPr lang="en-GB" sz="1100" kern="1200" dirty="0" err="1">
              <a:solidFill>
                <a:schemeClr val="tx1"/>
              </a:solidFill>
            </a:rPr>
            <a:t>Sillah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2459174" y="3745347"/>
        <a:ext cx="548710" cy="1630761"/>
      </dsp:txXfrm>
    </dsp:sp>
    <dsp:sp modelId="{8E507060-B116-4458-BCBB-B130AA8D082A}">
      <dsp:nvSpPr>
        <dsp:cNvPr id="0" name=""/>
        <dsp:cNvSpPr/>
      </dsp:nvSpPr>
      <dsp:spPr>
        <a:xfrm>
          <a:off x="3049436" y="3728276"/>
          <a:ext cx="582852" cy="1664903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Family Worker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Emily Barnard</a:t>
          </a:r>
        </a:p>
      </dsp:txBody>
      <dsp:txXfrm>
        <a:off x="3066507" y="3745347"/>
        <a:ext cx="548710" cy="1630761"/>
      </dsp:txXfrm>
    </dsp:sp>
    <dsp:sp modelId="{3921DE12-E3D2-4128-A3C6-1E920752C256}">
      <dsp:nvSpPr>
        <dsp:cNvPr id="0" name=""/>
        <dsp:cNvSpPr/>
      </dsp:nvSpPr>
      <dsp:spPr>
        <a:xfrm>
          <a:off x="3730256" y="1855463"/>
          <a:ext cx="3619516" cy="166490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 Manager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Sajna Begum</a:t>
          </a:r>
        </a:p>
      </dsp:txBody>
      <dsp:txXfrm>
        <a:off x="3779019" y="1904226"/>
        <a:ext cx="3521990" cy="1567377"/>
      </dsp:txXfrm>
    </dsp:sp>
    <dsp:sp modelId="{9A1C350F-51CB-4901-82C5-C439CE7D3863}">
      <dsp:nvSpPr>
        <dsp:cNvPr id="0" name=""/>
        <dsp:cNvSpPr/>
      </dsp:nvSpPr>
      <dsp:spPr>
        <a:xfrm>
          <a:off x="3681248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Elizabeth Marquis</a:t>
          </a:r>
        </a:p>
      </dsp:txBody>
      <dsp:txXfrm>
        <a:off x="3698319" y="3745347"/>
        <a:ext cx="548710" cy="1630761"/>
      </dsp:txXfrm>
    </dsp:sp>
    <dsp:sp modelId="{B0C869BB-639C-48E4-BD3D-F15656FDD766}">
      <dsp:nvSpPr>
        <dsp:cNvPr id="0" name=""/>
        <dsp:cNvSpPr/>
      </dsp:nvSpPr>
      <dsp:spPr>
        <a:xfrm>
          <a:off x="4288581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Robert George</a:t>
          </a:r>
        </a:p>
      </dsp:txBody>
      <dsp:txXfrm>
        <a:off x="4305652" y="3745347"/>
        <a:ext cx="548710" cy="1630761"/>
      </dsp:txXfrm>
    </dsp:sp>
    <dsp:sp modelId="{4F686703-2740-42D2-8C90-215366F2F46F}">
      <dsp:nvSpPr>
        <dsp:cNvPr id="0" name=""/>
        <dsp:cNvSpPr/>
      </dsp:nvSpPr>
      <dsp:spPr>
        <a:xfrm>
          <a:off x="4911447" y="3720085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Chris Ballin</a:t>
          </a:r>
        </a:p>
      </dsp:txBody>
      <dsp:txXfrm>
        <a:off x="4928518" y="3737156"/>
        <a:ext cx="548710" cy="1630761"/>
      </dsp:txXfrm>
    </dsp:sp>
    <dsp:sp modelId="{78C6D1A6-9815-4D4A-B460-0D2261096579}">
      <dsp:nvSpPr>
        <dsp:cNvPr id="0" name=""/>
        <dsp:cNvSpPr/>
      </dsp:nvSpPr>
      <dsp:spPr>
        <a:xfrm>
          <a:off x="5503246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tx1"/>
              </a:solidFill>
            </a:rPr>
            <a:t>Family </a:t>
          </a:r>
          <a:r>
            <a:rPr lang="en-GB" sz="1000" kern="1200" dirty="0">
              <a:solidFill>
                <a:schemeClr val="tx1"/>
              </a:solidFill>
            </a:rPr>
            <a:t>Worker (Sasha Donaldson)</a:t>
          </a:r>
          <a:endParaRPr lang="en-GB" sz="1050" kern="1200" dirty="0">
            <a:solidFill>
              <a:schemeClr val="tx1"/>
            </a:solidFill>
          </a:endParaRPr>
        </a:p>
      </dsp:txBody>
      <dsp:txXfrm>
        <a:off x="5520317" y="3745347"/>
        <a:ext cx="548710" cy="1630761"/>
      </dsp:txXfrm>
    </dsp:sp>
    <dsp:sp modelId="{BB541BC7-ACBF-40EF-AF95-57EB82621FC4}">
      <dsp:nvSpPr>
        <dsp:cNvPr id="0" name=""/>
        <dsp:cNvSpPr/>
      </dsp:nvSpPr>
      <dsp:spPr>
        <a:xfrm>
          <a:off x="6110579" y="3728276"/>
          <a:ext cx="582852" cy="1664903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Family Worker Catherine Strahan</a:t>
          </a:r>
        </a:p>
      </dsp:txBody>
      <dsp:txXfrm>
        <a:off x="6127650" y="3745347"/>
        <a:ext cx="548710" cy="1630761"/>
      </dsp:txXfrm>
    </dsp:sp>
    <dsp:sp modelId="{B179EAD4-2DC1-4606-9D30-2069AEC403E6}">
      <dsp:nvSpPr>
        <dsp:cNvPr id="0" name=""/>
        <dsp:cNvSpPr/>
      </dsp:nvSpPr>
      <dsp:spPr>
        <a:xfrm>
          <a:off x="6717911" y="3728276"/>
          <a:ext cx="582852" cy="1664903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Family Worker (0.5 vacant)</a:t>
          </a:r>
        </a:p>
      </dsp:txBody>
      <dsp:txXfrm>
        <a:off x="6734982" y="3745347"/>
        <a:ext cx="548710" cy="1630761"/>
      </dsp:txXfrm>
    </dsp:sp>
    <dsp:sp modelId="{54BE0F37-1C05-4267-97B4-B46D4D24D0A4}">
      <dsp:nvSpPr>
        <dsp:cNvPr id="0" name=""/>
        <dsp:cNvSpPr/>
      </dsp:nvSpPr>
      <dsp:spPr>
        <a:xfrm>
          <a:off x="7349724" y="1865112"/>
          <a:ext cx="3478279" cy="166490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Team Manager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Nathalie Bunney</a:t>
          </a:r>
        </a:p>
      </dsp:txBody>
      <dsp:txXfrm>
        <a:off x="7398487" y="1913875"/>
        <a:ext cx="3380753" cy="1567377"/>
      </dsp:txXfrm>
    </dsp:sp>
    <dsp:sp modelId="{4BF43B36-DF26-4D12-A56F-E71AA443135E}">
      <dsp:nvSpPr>
        <dsp:cNvPr id="0" name=""/>
        <dsp:cNvSpPr/>
      </dsp:nvSpPr>
      <dsp:spPr>
        <a:xfrm>
          <a:off x="7349724" y="3728276"/>
          <a:ext cx="739086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Adrian Yearwood</a:t>
          </a:r>
        </a:p>
      </dsp:txBody>
      <dsp:txXfrm>
        <a:off x="7371371" y="3749923"/>
        <a:ext cx="695792" cy="1621609"/>
      </dsp:txXfrm>
    </dsp:sp>
    <dsp:sp modelId="{30C044E6-4595-41FC-AD7A-18FC6BDD9332}">
      <dsp:nvSpPr>
        <dsp:cNvPr id="0" name=""/>
        <dsp:cNvSpPr/>
      </dsp:nvSpPr>
      <dsp:spPr>
        <a:xfrm>
          <a:off x="8113290" y="3728276"/>
          <a:ext cx="582852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Gloria Aroun</a:t>
          </a:r>
        </a:p>
      </dsp:txBody>
      <dsp:txXfrm>
        <a:off x="8130361" y="3745347"/>
        <a:ext cx="548710" cy="1630761"/>
      </dsp:txXfrm>
    </dsp:sp>
    <dsp:sp modelId="{41E14CBB-F6FB-4BDC-8DF3-26374E3FAA7E}">
      <dsp:nvSpPr>
        <dsp:cNvPr id="0" name=""/>
        <dsp:cNvSpPr/>
      </dsp:nvSpPr>
      <dsp:spPr>
        <a:xfrm>
          <a:off x="8720623" y="3728276"/>
          <a:ext cx="704033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Katryn Whittaker</a:t>
          </a:r>
        </a:p>
      </dsp:txBody>
      <dsp:txXfrm>
        <a:off x="8741243" y="3748896"/>
        <a:ext cx="662793" cy="1623663"/>
      </dsp:txXfrm>
    </dsp:sp>
    <dsp:sp modelId="{61C259F9-C603-487D-97F0-71558F49BEB0}">
      <dsp:nvSpPr>
        <dsp:cNvPr id="0" name=""/>
        <dsp:cNvSpPr/>
      </dsp:nvSpPr>
      <dsp:spPr>
        <a:xfrm>
          <a:off x="9449136" y="3728276"/>
          <a:ext cx="771533" cy="166490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tx1"/>
              </a:solidFill>
            </a:rPr>
            <a:t>Family Worker </a:t>
          </a:r>
          <a:r>
            <a:rPr lang="en-GB" sz="1050" kern="1200" dirty="0" err="1">
              <a:solidFill>
                <a:schemeClr val="tx1"/>
              </a:solidFill>
            </a:rPr>
            <a:t>Michellena</a:t>
          </a:r>
          <a:r>
            <a:rPr lang="en-GB" sz="1050" kern="1200" dirty="0">
              <a:solidFill>
                <a:schemeClr val="tx1"/>
              </a:solidFill>
            </a:rPr>
            <a:t> Sam</a:t>
          </a:r>
        </a:p>
      </dsp:txBody>
      <dsp:txXfrm>
        <a:off x="9471733" y="3750873"/>
        <a:ext cx="726339" cy="1619709"/>
      </dsp:txXfrm>
    </dsp:sp>
    <dsp:sp modelId="{52567533-6B19-4935-B93C-C0D43E45C58E}">
      <dsp:nvSpPr>
        <dsp:cNvPr id="0" name=""/>
        <dsp:cNvSpPr/>
      </dsp:nvSpPr>
      <dsp:spPr>
        <a:xfrm>
          <a:off x="10245150" y="3728276"/>
          <a:ext cx="582852" cy="1664903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Family Worker Teresa Reed</a:t>
          </a:r>
        </a:p>
      </dsp:txBody>
      <dsp:txXfrm>
        <a:off x="10262221" y="3745347"/>
        <a:ext cx="548710" cy="1630761"/>
      </dsp:txXfrm>
    </dsp:sp>
    <dsp:sp modelId="{BBDCADC9-B6FB-4E38-8020-6011CF173A61}">
      <dsp:nvSpPr>
        <dsp:cNvPr id="0" name=""/>
        <dsp:cNvSpPr/>
      </dsp:nvSpPr>
      <dsp:spPr>
        <a:xfrm>
          <a:off x="10876963" y="1865112"/>
          <a:ext cx="582852" cy="166490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Information Support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Elaine Crouch</a:t>
          </a:r>
        </a:p>
      </dsp:txBody>
      <dsp:txXfrm>
        <a:off x="10894034" y="1882183"/>
        <a:ext cx="548710" cy="16307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8695" y="2544"/>
          <a:ext cx="11831707" cy="1648081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 Manager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Early Help, Community and Front Door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Lauren Small</a:t>
          </a:r>
        </a:p>
      </dsp:txBody>
      <dsp:txXfrm>
        <a:off x="56966" y="50815"/>
        <a:ext cx="11735165" cy="1551539"/>
      </dsp:txXfrm>
    </dsp:sp>
    <dsp:sp modelId="{222DC223-E911-404E-9ACE-924D009BA04D}">
      <dsp:nvSpPr>
        <dsp:cNvPr id="0" name=""/>
        <dsp:cNvSpPr/>
      </dsp:nvSpPr>
      <dsp:spPr>
        <a:xfrm>
          <a:off x="46856" y="1854746"/>
          <a:ext cx="4500019" cy="164808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(early help in Children &amp; Families Contact Service)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Chloe McKay</a:t>
          </a:r>
        </a:p>
      </dsp:txBody>
      <dsp:txXfrm>
        <a:off x="95127" y="1903017"/>
        <a:ext cx="4403477" cy="1551539"/>
      </dsp:txXfrm>
    </dsp:sp>
    <dsp:sp modelId="{9C50C10C-0308-4E83-A9F7-524E59A05EB8}">
      <dsp:nvSpPr>
        <dsp:cNvPr id="0" name=""/>
        <dsp:cNvSpPr/>
      </dsp:nvSpPr>
      <dsp:spPr>
        <a:xfrm>
          <a:off x="8695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Senior </a:t>
          </a:r>
          <a:br>
            <a:rPr lang="en-US" sz="1000" kern="1200" dirty="0">
              <a:solidFill>
                <a:schemeClr val="tx1"/>
              </a:solidFill>
            </a:rPr>
          </a:br>
          <a:r>
            <a:rPr lang="en-US" sz="1000" kern="1200" dirty="0">
              <a:solidFill>
                <a:schemeClr val="tx1"/>
              </a:solidFill>
            </a:rPr>
            <a:t>Early Help Coordinator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Sue Crane</a:t>
          </a:r>
        </a:p>
      </dsp:txBody>
      <dsp:txXfrm>
        <a:off x="34198" y="3732450"/>
        <a:ext cx="819740" cy="1597075"/>
      </dsp:txXfrm>
    </dsp:sp>
    <dsp:sp modelId="{8358A7FE-FFFC-4751-8B8A-216B8B36AA23}">
      <dsp:nvSpPr>
        <dsp:cNvPr id="0" name=""/>
        <dsp:cNvSpPr/>
      </dsp:nvSpPr>
      <dsp:spPr>
        <a:xfrm>
          <a:off x="916014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Early Help Coordinator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Carol Romney</a:t>
          </a:r>
        </a:p>
      </dsp:txBody>
      <dsp:txXfrm>
        <a:off x="941517" y="3732450"/>
        <a:ext cx="819740" cy="1597075"/>
      </dsp:txXfrm>
    </dsp:sp>
    <dsp:sp modelId="{8085D2B6-A8DB-45D7-9F7A-F83856A09D80}">
      <dsp:nvSpPr>
        <dsp:cNvPr id="0" name=""/>
        <dsp:cNvSpPr/>
      </dsp:nvSpPr>
      <dsp:spPr>
        <a:xfrm>
          <a:off x="1823332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Early Help Coordinator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Mariangela Lello</a:t>
          </a:r>
        </a:p>
      </dsp:txBody>
      <dsp:txXfrm>
        <a:off x="1848835" y="3732450"/>
        <a:ext cx="819740" cy="1597075"/>
      </dsp:txXfrm>
    </dsp:sp>
    <dsp:sp modelId="{C9A42A09-5446-4926-826D-54AB67001077}">
      <dsp:nvSpPr>
        <dsp:cNvPr id="0" name=""/>
        <dsp:cNvSpPr/>
      </dsp:nvSpPr>
      <dsp:spPr>
        <a:xfrm>
          <a:off x="2730650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Early Help Coordinator </a:t>
          </a:r>
          <a:r>
            <a:rPr lang="en-GB" sz="1100" kern="1200" dirty="0">
              <a:solidFill>
                <a:schemeClr val="tx1"/>
              </a:solidFill>
            </a:rPr>
            <a:t>Philip Barrett</a:t>
          </a:r>
        </a:p>
      </dsp:txBody>
      <dsp:txXfrm>
        <a:off x="2756153" y="3732450"/>
        <a:ext cx="819740" cy="1597075"/>
      </dsp:txXfrm>
    </dsp:sp>
    <dsp:sp modelId="{BE1392BF-09F6-41FE-97D4-F3A92F06522B}">
      <dsp:nvSpPr>
        <dsp:cNvPr id="0" name=""/>
        <dsp:cNvSpPr/>
      </dsp:nvSpPr>
      <dsp:spPr>
        <a:xfrm>
          <a:off x="3637968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Early Help Coordinator </a:t>
          </a:r>
          <a:r>
            <a:rPr lang="en-GB" sz="1100" kern="1200" dirty="0">
              <a:solidFill>
                <a:schemeClr val="tx1"/>
              </a:solidFill>
            </a:rPr>
            <a:t>Bright  </a:t>
          </a:r>
          <a:r>
            <a:rPr lang="en-GB" sz="1100" b="0" i="0" kern="1200" dirty="0">
              <a:solidFill>
                <a:schemeClr val="tx1"/>
              </a:solidFill>
            </a:rPr>
            <a:t>Agyemang</a:t>
          </a:r>
          <a:r>
            <a:rPr lang="en-GB" sz="1100" kern="1200" dirty="0">
              <a:solidFill>
                <a:schemeClr val="tx1"/>
              </a:solidFill>
            </a:rPr>
            <a:t> Baah</a:t>
          </a:r>
        </a:p>
      </dsp:txBody>
      <dsp:txXfrm>
        <a:off x="3663471" y="3732450"/>
        <a:ext cx="819740" cy="1597075"/>
      </dsp:txXfrm>
    </dsp:sp>
    <dsp:sp modelId="{3921DE12-E3D2-4128-A3C6-1E920752C256}">
      <dsp:nvSpPr>
        <dsp:cNvPr id="0" name=""/>
        <dsp:cNvSpPr/>
      </dsp:nvSpPr>
      <dsp:spPr>
        <a:xfrm>
          <a:off x="4642788" y="1844811"/>
          <a:ext cx="4500019" cy="164808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(First Stop Early Help brief intervention team)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Fran Cappelli </a:t>
          </a:r>
        </a:p>
      </dsp:txBody>
      <dsp:txXfrm>
        <a:off x="4691059" y="1893082"/>
        <a:ext cx="4403477" cy="1551539"/>
      </dsp:txXfrm>
    </dsp:sp>
    <dsp:sp modelId="{9A1C350F-51CB-4901-82C5-C439CE7D3863}">
      <dsp:nvSpPr>
        <dsp:cNvPr id="0" name=""/>
        <dsp:cNvSpPr/>
      </dsp:nvSpPr>
      <dsp:spPr>
        <a:xfrm>
          <a:off x="4602155" y="3699959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solidFill>
                <a:schemeClr val="tx1"/>
              </a:solidFill>
            </a:rPr>
            <a:t>Mohammad Hassan</a:t>
          </a:r>
        </a:p>
      </dsp:txBody>
      <dsp:txXfrm>
        <a:off x="4627658" y="3725462"/>
        <a:ext cx="819740" cy="1597075"/>
      </dsp:txXfrm>
    </dsp:sp>
    <dsp:sp modelId="{4A096A16-6A74-4432-9D33-E6C185F952BA}">
      <dsp:nvSpPr>
        <dsp:cNvPr id="0" name=""/>
        <dsp:cNvSpPr/>
      </dsp:nvSpPr>
      <dsp:spPr>
        <a:xfrm>
          <a:off x="5509986" y="3706320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Shahana Begum</a:t>
          </a:r>
        </a:p>
      </dsp:txBody>
      <dsp:txXfrm>
        <a:off x="5535489" y="3731823"/>
        <a:ext cx="819740" cy="1597075"/>
      </dsp:txXfrm>
    </dsp:sp>
    <dsp:sp modelId="{84EA5B11-74B0-431A-8BEB-3D3C0CE45432}">
      <dsp:nvSpPr>
        <dsp:cNvPr id="0" name=""/>
        <dsp:cNvSpPr/>
      </dsp:nvSpPr>
      <dsp:spPr>
        <a:xfrm>
          <a:off x="6411061" y="3695855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Family Worker  Simona Pirfo</a:t>
          </a:r>
        </a:p>
      </dsp:txBody>
      <dsp:txXfrm>
        <a:off x="6436564" y="3721358"/>
        <a:ext cx="819740" cy="1597075"/>
      </dsp:txXfrm>
    </dsp:sp>
    <dsp:sp modelId="{0CB7E018-256E-42F7-AAA4-CBAF34EA14EE}">
      <dsp:nvSpPr>
        <dsp:cNvPr id="0" name=""/>
        <dsp:cNvSpPr/>
      </dsp:nvSpPr>
      <dsp:spPr>
        <a:xfrm>
          <a:off x="7303812" y="3706947"/>
          <a:ext cx="870746" cy="1648081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Family Worker </a:t>
          </a:r>
          <a:br>
            <a:rPr lang="en-GB" sz="1000" kern="1200" dirty="0">
              <a:solidFill>
                <a:schemeClr val="tx1"/>
              </a:solidFill>
            </a:rPr>
          </a:br>
          <a:r>
            <a:rPr lang="en-GB" sz="1000" kern="1200" dirty="0">
              <a:solidFill>
                <a:schemeClr val="tx1"/>
              </a:solidFill>
            </a:rPr>
            <a:t>Anna Loizou</a:t>
          </a:r>
        </a:p>
      </dsp:txBody>
      <dsp:txXfrm>
        <a:off x="7329315" y="3732450"/>
        <a:ext cx="819740" cy="1597075"/>
      </dsp:txXfrm>
    </dsp:sp>
    <dsp:sp modelId="{3DDFDC60-033C-499B-8FCB-83853E1B5DB9}">
      <dsp:nvSpPr>
        <dsp:cNvPr id="0" name=""/>
        <dsp:cNvSpPr/>
      </dsp:nvSpPr>
      <dsp:spPr>
        <a:xfrm>
          <a:off x="8211130" y="3706947"/>
          <a:ext cx="870746" cy="1648081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</a:rPr>
            <a:t>Family worker Sharmina Begum</a:t>
          </a:r>
        </a:p>
      </dsp:txBody>
      <dsp:txXfrm>
        <a:off x="8236633" y="3732450"/>
        <a:ext cx="819740" cy="1597075"/>
      </dsp:txXfrm>
    </dsp:sp>
    <dsp:sp modelId="{380FAF44-790F-4C7B-9459-1049181553DA}">
      <dsp:nvSpPr>
        <dsp:cNvPr id="0" name=""/>
        <dsp:cNvSpPr/>
      </dsp:nvSpPr>
      <dsp:spPr>
        <a:xfrm>
          <a:off x="9155020" y="1854746"/>
          <a:ext cx="2685383" cy="164808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(First Stop Early Help Brief Intervention Team + front door cover)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Jade Miles</a:t>
          </a:r>
        </a:p>
      </dsp:txBody>
      <dsp:txXfrm>
        <a:off x="9203291" y="1903017"/>
        <a:ext cx="2588841" cy="1551539"/>
      </dsp:txXfrm>
    </dsp:sp>
    <dsp:sp modelId="{46E66CE0-B15F-43B7-BB36-3A7136258BAC}">
      <dsp:nvSpPr>
        <dsp:cNvPr id="0" name=""/>
        <dsp:cNvSpPr/>
      </dsp:nvSpPr>
      <dsp:spPr>
        <a:xfrm>
          <a:off x="9155020" y="3706947"/>
          <a:ext cx="870746" cy="1648081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tx1"/>
              </a:solidFill>
            </a:rPr>
            <a:t>Family Worker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tx1"/>
              </a:solidFill>
            </a:rPr>
            <a:t>Sherika Lee</a:t>
          </a:r>
        </a:p>
      </dsp:txBody>
      <dsp:txXfrm>
        <a:off x="9180523" y="3732450"/>
        <a:ext cx="819740" cy="1597075"/>
      </dsp:txXfrm>
    </dsp:sp>
    <dsp:sp modelId="{3401DB30-ACDD-40C1-A54B-D6C9863E5827}">
      <dsp:nvSpPr>
        <dsp:cNvPr id="0" name=""/>
        <dsp:cNvSpPr/>
      </dsp:nvSpPr>
      <dsp:spPr>
        <a:xfrm>
          <a:off x="10062338" y="3706947"/>
          <a:ext cx="870746" cy="164808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tx1"/>
              </a:solidFill>
            </a:rPr>
            <a:t>Early Help Coordinator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 err="1">
              <a:solidFill>
                <a:schemeClr val="tx1"/>
              </a:solidFill>
            </a:rPr>
            <a:t>Jordanne</a:t>
          </a:r>
          <a:r>
            <a:rPr lang="en-GB" sz="1050" kern="1200" dirty="0">
              <a:solidFill>
                <a:schemeClr val="tx1"/>
              </a:solidFill>
            </a:rPr>
            <a:t> Baptiste</a:t>
          </a:r>
        </a:p>
      </dsp:txBody>
      <dsp:txXfrm>
        <a:off x="10087841" y="3732450"/>
        <a:ext cx="819740" cy="1597075"/>
      </dsp:txXfrm>
    </dsp:sp>
    <dsp:sp modelId="{502CF069-C710-4BD0-9D0B-AE2B57032734}">
      <dsp:nvSpPr>
        <dsp:cNvPr id="0" name=""/>
        <dsp:cNvSpPr/>
      </dsp:nvSpPr>
      <dsp:spPr>
        <a:xfrm>
          <a:off x="10969656" y="3706947"/>
          <a:ext cx="870746" cy="1648081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</a:rPr>
            <a:t>Family Worker Sakine Celik</a:t>
          </a:r>
        </a:p>
      </dsp:txBody>
      <dsp:txXfrm>
        <a:off x="10995159" y="3732450"/>
        <a:ext cx="819740" cy="15970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1915" y="792"/>
          <a:ext cx="11845268" cy="252182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 Manager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Early Help Displaced and Refugee Families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 Christodoulou</a:t>
          </a:r>
        </a:p>
      </dsp:txBody>
      <dsp:txXfrm>
        <a:off x="75777" y="74654"/>
        <a:ext cx="11697544" cy="2374102"/>
      </dsp:txXfrm>
    </dsp:sp>
    <dsp:sp modelId="{BBDCADC9-B6FB-4E38-8020-6011CF173A61}">
      <dsp:nvSpPr>
        <dsp:cNvPr id="0" name=""/>
        <dsp:cNvSpPr/>
      </dsp:nvSpPr>
      <dsp:spPr>
        <a:xfrm>
          <a:off x="1915" y="2834954"/>
          <a:ext cx="2785811" cy="2521826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Family Worker </a:t>
          </a:r>
          <a:br>
            <a:rPr lang="en-US" sz="1400" kern="1200" dirty="0">
              <a:solidFill>
                <a:schemeClr val="tx1"/>
              </a:solidFill>
            </a:rPr>
          </a:br>
          <a:r>
            <a:rPr lang="en-US" sz="1400" kern="1200" dirty="0">
              <a:solidFill>
                <a:schemeClr val="tx1"/>
              </a:solidFill>
            </a:rPr>
            <a:t>(Displaced and Refugee Families)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Jean Wade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5777" y="2908816"/>
        <a:ext cx="2638087" cy="2374102"/>
      </dsp:txXfrm>
    </dsp:sp>
    <dsp:sp modelId="{A7712713-81D3-421D-8B4C-97E3CFD02040}">
      <dsp:nvSpPr>
        <dsp:cNvPr id="0" name=""/>
        <dsp:cNvSpPr/>
      </dsp:nvSpPr>
      <dsp:spPr>
        <a:xfrm>
          <a:off x="3021734" y="2834954"/>
          <a:ext cx="2785811" cy="2521826"/>
        </a:xfrm>
        <a:prstGeom prst="roundRect">
          <a:avLst>
            <a:gd name="adj" fmla="val 10000"/>
          </a:avLst>
        </a:prstGeom>
        <a:solidFill>
          <a:srgbClr val="FFCC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Family Worker </a:t>
          </a:r>
          <a:br>
            <a:rPr lang="en-GB" sz="1400" kern="1200" dirty="0">
              <a:solidFill>
                <a:schemeClr val="tx1"/>
              </a:solidFill>
            </a:rPr>
          </a:br>
          <a:r>
            <a:rPr lang="en-GB" sz="1400" kern="1200" dirty="0">
              <a:solidFill>
                <a:schemeClr val="tx1"/>
              </a:solidFill>
            </a:rPr>
            <a:t>(Displaced and Refugee Families)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Shade Bankole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095596" y="2908816"/>
        <a:ext cx="2638087" cy="2374102"/>
      </dsp:txXfrm>
    </dsp:sp>
    <dsp:sp modelId="{E4609FCE-E7A7-404E-8183-9D66D234ED5D}">
      <dsp:nvSpPr>
        <dsp:cNvPr id="0" name=""/>
        <dsp:cNvSpPr/>
      </dsp:nvSpPr>
      <dsp:spPr>
        <a:xfrm>
          <a:off x="6041553" y="2834954"/>
          <a:ext cx="2785811" cy="2521826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Family Worker </a:t>
          </a:r>
          <a:br>
            <a:rPr lang="en-GB" sz="1400" kern="1200" dirty="0">
              <a:solidFill>
                <a:schemeClr val="tx1"/>
              </a:solidFill>
            </a:rPr>
          </a:br>
          <a:r>
            <a:rPr lang="en-GB" sz="1400" kern="1200" dirty="0">
              <a:solidFill>
                <a:schemeClr val="tx1"/>
              </a:solidFill>
            </a:rPr>
            <a:t>(Displaced and Refugee Families)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Muriel Fowler</a:t>
          </a:r>
        </a:p>
      </dsp:txBody>
      <dsp:txXfrm>
        <a:off x="6115415" y="2908816"/>
        <a:ext cx="2638087" cy="2374102"/>
      </dsp:txXfrm>
    </dsp:sp>
    <dsp:sp modelId="{D5B9052B-8F1A-4918-B987-1CF735B823D6}">
      <dsp:nvSpPr>
        <dsp:cNvPr id="0" name=""/>
        <dsp:cNvSpPr/>
      </dsp:nvSpPr>
      <dsp:spPr>
        <a:xfrm>
          <a:off x="9061372" y="2834954"/>
          <a:ext cx="2785811" cy="2521826"/>
        </a:xfrm>
        <a:prstGeom prst="roundRect">
          <a:avLst>
            <a:gd name="adj" fmla="val 10000"/>
          </a:avLst>
        </a:prstGeom>
        <a:solidFill>
          <a:srgbClr val="FFCC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chemeClr val="tx1"/>
              </a:solidFill>
            </a:rPr>
            <a:t>Family Worker </a:t>
          </a:r>
          <a:br>
            <a:rPr lang="en-GB" sz="1400" kern="1200" dirty="0">
              <a:solidFill>
                <a:schemeClr val="tx1"/>
              </a:solidFill>
            </a:rPr>
          </a:br>
          <a:r>
            <a:rPr lang="en-GB" sz="1400" kern="1200" dirty="0">
              <a:solidFill>
                <a:schemeClr val="tx1"/>
              </a:solidFill>
            </a:rPr>
            <a:t>(Displaced and Refugee Families)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>
              <a:solidFill>
                <a:schemeClr val="tx1"/>
              </a:solidFill>
            </a:rPr>
            <a:t>Ikseer</a:t>
          </a:r>
          <a:r>
            <a:rPr lang="en-GB" sz="1400" kern="1200" dirty="0">
              <a:solidFill>
                <a:schemeClr val="tx1"/>
              </a:solidFill>
            </a:rPr>
            <a:t> Ahmed</a:t>
          </a:r>
          <a:endParaRPr lang="en-GB" sz="2500" kern="1200" dirty="0">
            <a:solidFill>
              <a:schemeClr val="tx1"/>
            </a:solidFill>
          </a:endParaRPr>
        </a:p>
      </dsp:txBody>
      <dsp:txXfrm>
        <a:off x="9135234" y="2908816"/>
        <a:ext cx="2638087" cy="23741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4756" y="792"/>
          <a:ext cx="11839586" cy="252182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Service Manager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Early Help Quality Assurance and Practice Development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Jessica Eneberi</a:t>
          </a:r>
        </a:p>
      </dsp:txBody>
      <dsp:txXfrm>
        <a:off x="78618" y="74654"/>
        <a:ext cx="11691862" cy="2374102"/>
      </dsp:txXfrm>
    </dsp:sp>
    <dsp:sp modelId="{54BE0F37-1C05-4267-97B4-B46D4D24D0A4}">
      <dsp:nvSpPr>
        <dsp:cNvPr id="0" name=""/>
        <dsp:cNvSpPr/>
      </dsp:nvSpPr>
      <dsp:spPr>
        <a:xfrm>
          <a:off x="298749" y="2834954"/>
          <a:ext cx="5712144" cy="2521826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Practice Lead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Shane O’Sullivan</a:t>
          </a:r>
          <a:endParaRPr lang="en-US" sz="1200" kern="1200" dirty="0"/>
        </a:p>
      </dsp:txBody>
      <dsp:txXfrm>
        <a:off x="372611" y="2908816"/>
        <a:ext cx="5564420" cy="2374102"/>
      </dsp:txXfrm>
    </dsp:sp>
    <dsp:sp modelId="{BBDCADC9-B6FB-4E38-8020-6011CF173A61}">
      <dsp:nvSpPr>
        <dsp:cNvPr id="0" name=""/>
        <dsp:cNvSpPr/>
      </dsp:nvSpPr>
      <dsp:spPr>
        <a:xfrm>
          <a:off x="6191720" y="2834954"/>
          <a:ext cx="5652621" cy="2521826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Practice Lead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Nicky Bryan</a:t>
          </a:r>
        </a:p>
      </dsp:txBody>
      <dsp:txXfrm>
        <a:off x="6265582" y="2908816"/>
        <a:ext cx="5504897" cy="23741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B2D7B-56AC-4831-AC25-0D799AD5CCEA}">
      <dsp:nvSpPr>
        <dsp:cNvPr id="0" name=""/>
        <dsp:cNvSpPr/>
      </dsp:nvSpPr>
      <dsp:spPr>
        <a:xfrm>
          <a:off x="4192" y="1563"/>
          <a:ext cx="11554964" cy="179701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Violence Against Women and Girls Lead and Camden Safety Net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Caitriona Scanlan</a:t>
          </a:r>
        </a:p>
      </dsp:txBody>
      <dsp:txXfrm>
        <a:off x="56825" y="54196"/>
        <a:ext cx="11449698" cy="1691748"/>
      </dsp:txXfrm>
    </dsp:sp>
    <dsp:sp modelId="{80DCE67C-9D63-4330-A922-F8D8A0CE427A}">
      <dsp:nvSpPr>
        <dsp:cNvPr id="0" name=""/>
        <dsp:cNvSpPr/>
      </dsp:nvSpPr>
      <dsp:spPr>
        <a:xfrm>
          <a:off x="4192" y="1999354"/>
          <a:ext cx="578732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VAWG Board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Abigail Kemsley</a:t>
          </a:r>
        </a:p>
      </dsp:txBody>
      <dsp:txXfrm>
        <a:off x="21142" y="2016304"/>
        <a:ext cx="544832" cy="1763114"/>
      </dsp:txXfrm>
    </dsp:sp>
    <dsp:sp modelId="{987B2E4B-6817-4016-A932-7520D76F0FC8}">
      <dsp:nvSpPr>
        <dsp:cNvPr id="0" name=""/>
        <dsp:cNvSpPr/>
      </dsp:nvSpPr>
      <dsp:spPr>
        <a:xfrm>
          <a:off x="631537" y="1999354"/>
          <a:ext cx="578732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MARAC 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Abongile </a:t>
          </a:r>
          <a:r>
            <a:rPr lang="en-GB" sz="1000" kern="1200" dirty="0" err="1"/>
            <a:t>Nkohla</a:t>
          </a:r>
          <a:endParaRPr lang="en-GB" sz="1000" kern="1200" dirty="0"/>
        </a:p>
      </dsp:txBody>
      <dsp:txXfrm>
        <a:off x="648487" y="2016304"/>
        <a:ext cx="544832" cy="1763114"/>
      </dsp:txXfrm>
    </dsp:sp>
    <dsp:sp modelId="{CC8CC6A2-EAD9-4099-B0A5-25EAABB33DE3}">
      <dsp:nvSpPr>
        <dsp:cNvPr id="0" name=""/>
        <dsp:cNvSpPr/>
      </dsp:nvSpPr>
      <dsp:spPr>
        <a:xfrm>
          <a:off x="1258883" y="1999354"/>
          <a:ext cx="578732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DAHA Coordinator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Hannah Slydel</a:t>
          </a:r>
        </a:p>
      </dsp:txBody>
      <dsp:txXfrm>
        <a:off x="1275833" y="2016304"/>
        <a:ext cx="544832" cy="1763114"/>
      </dsp:txXfrm>
    </dsp:sp>
    <dsp:sp modelId="{D2FE581D-512B-4AAC-8AD0-31703B900D25}">
      <dsp:nvSpPr>
        <dsp:cNvPr id="0" name=""/>
        <dsp:cNvSpPr/>
      </dsp:nvSpPr>
      <dsp:spPr>
        <a:xfrm>
          <a:off x="1886228" y="1999354"/>
          <a:ext cx="2387848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DVA Navigators </a:t>
          </a:r>
          <a:br>
            <a:rPr lang="en-GB" sz="1400" kern="1200" dirty="0"/>
          </a:br>
          <a:r>
            <a:rPr lang="en-GB" sz="1400" kern="1200" dirty="0"/>
            <a:t>Team Lead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Jade Tate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</dsp:txBody>
      <dsp:txXfrm>
        <a:off x="1938861" y="2051987"/>
        <a:ext cx="2282582" cy="1691748"/>
      </dsp:txXfrm>
    </dsp:sp>
    <dsp:sp modelId="{929560E9-8376-4A08-84C2-675F0C15E673}">
      <dsp:nvSpPr>
        <dsp:cNvPr id="0" name=""/>
        <dsp:cNvSpPr/>
      </dsp:nvSpPr>
      <dsp:spPr>
        <a:xfrm>
          <a:off x="1886228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DVA Navigator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Freya Abbott</a:t>
          </a:r>
        </a:p>
      </dsp:txBody>
      <dsp:txXfrm>
        <a:off x="1903178" y="4014096"/>
        <a:ext cx="544832" cy="1763114"/>
      </dsp:txXfrm>
    </dsp:sp>
    <dsp:sp modelId="{2E99D1F4-9068-4001-8752-63CF032628A9}">
      <dsp:nvSpPr>
        <dsp:cNvPr id="0" name=""/>
        <dsp:cNvSpPr/>
      </dsp:nvSpPr>
      <dsp:spPr>
        <a:xfrm>
          <a:off x="2489267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DVA Navigator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Makayla  Tillett</a:t>
          </a:r>
        </a:p>
      </dsp:txBody>
      <dsp:txXfrm>
        <a:off x="2506217" y="4014096"/>
        <a:ext cx="544832" cy="1763114"/>
      </dsp:txXfrm>
    </dsp:sp>
    <dsp:sp modelId="{276DB29F-EC60-4CA1-A805-62F43E354B99}">
      <dsp:nvSpPr>
        <dsp:cNvPr id="0" name=""/>
        <dsp:cNvSpPr/>
      </dsp:nvSpPr>
      <dsp:spPr>
        <a:xfrm>
          <a:off x="3092306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DVA Navigator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Miriam Adler</a:t>
          </a:r>
        </a:p>
      </dsp:txBody>
      <dsp:txXfrm>
        <a:off x="3109256" y="4014096"/>
        <a:ext cx="544832" cy="1763114"/>
      </dsp:txXfrm>
    </dsp:sp>
    <dsp:sp modelId="{97C22EB1-8E66-4FF6-B875-D9F0DE049EA8}">
      <dsp:nvSpPr>
        <dsp:cNvPr id="0" name=""/>
        <dsp:cNvSpPr/>
      </dsp:nvSpPr>
      <dsp:spPr>
        <a:xfrm>
          <a:off x="3695345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DVA Navigator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Tara James</a:t>
          </a:r>
        </a:p>
      </dsp:txBody>
      <dsp:txXfrm>
        <a:off x="3712295" y="4014096"/>
        <a:ext cx="544832" cy="1763114"/>
      </dsp:txXfrm>
    </dsp:sp>
    <dsp:sp modelId="{3F7F176F-FED8-434B-BC73-CF5C2A2FC74E}">
      <dsp:nvSpPr>
        <dsp:cNvPr id="0" name=""/>
        <dsp:cNvSpPr/>
      </dsp:nvSpPr>
      <dsp:spPr>
        <a:xfrm>
          <a:off x="4322690" y="1999354"/>
          <a:ext cx="2990887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Camden Safety Net 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Scarlett Wettre </a:t>
          </a:r>
          <a:br>
            <a:rPr lang="en-GB" sz="1400" kern="1200" dirty="0"/>
          </a:br>
          <a:r>
            <a:rPr lang="en-GB" sz="1400" kern="1200" dirty="0"/>
            <a:t>(mat leave cover for Natalie Ison)</a:t>
          </a:r>
        </a:p>
      </dsp:txBody>
      <dsp:txXfrm>
        <a:off x="4375323" y="2051987"/>
        <a:ext cx="2885621" cy="1691748"/>
      </dsp:txXfrm>
    </dsp:sp>
    <dsp:sp modelId="{3ECBE49A-4D19-40C9-967A-1F56EFE90079}">
      <dsp:nvSpPr>
        <dsp:cNvPr id="0" name=""/>
        <dsp:cNvSpPr/>
      </dsp:nvSpPr>
      <dsp:spPr>
        <a:xfrm>
          <a:off x="4322690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Senior 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Deby Edwards</a:t>
          </a:r>
        </a:p>
      </dsp:txBody>
      <dsp:txXfrm>
        <a:off x="4339640" y="4014096"/>
        <a:ext cx="544832" cy="1763114"/>
      </dsp:txXfrm>
    </dsp:sp>
    <dsp:sp modelId="{F3CC1427-1263-454B-8ECA-BC5BF98910F3}">
      <dsp:nvSpPr>
        <dsp:cNvPr id="0" name=""/>
        <dsp:cNvSpPr/>
      </dsp:nvSpPr>
      <dsp:spPr>
        <a:xfrm>
          <a:off x="4925729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Farzana  Begum</a:t>
          </a:r>
        </a:p>
      </dsp:txBody>
      <dsp:txXfrm>
        <a:off x="4942679" y="4014096"/>
        <a:ext cx="544832" cy="1763114"/>
      </dsp:txXfrm>
    </dsp:sp>
    <dsp:sp modelId="{52450D28-EDCE-4C47-A09B-6F4D4A786778}">
      <dsp:nvSpPr>
        <dsp:cNvPr id="0" name=""/>
        <dsp:cNvSpPr/>
      </dsp:nvSpPr>
      <dsp:spPr>
        <a:xfrm>
          <a:off x="5528768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Nishi Seyani</a:t>
          </a:r>
        </a:p>
      </dsp:txBody>
      <dsp:txXfrm>
        <a:off x="5545718" y="4014096"/>
        <a:ext cx="544832" cy="1763114"/>
      </dsp:txXfrm>
    </dsp:sp>
    <dsp:sp modelId="{F97ACBD4-039E-4B40-9AC5-B06AC0CB8C21}">
      <dsp:nvSpPr>
        <dsp:cNvPr id="0" name=""/>
        <dsp:cNvSpPr/>
      </dsp:nvSpPr>
      <dsp:spPr>
        <a:xfrm>
          <a:off x="6131807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Sadia Farah</a:t>
          </a:r>
        </a:p>
      </dsp:txBody>
      <dsp:txXfrm>
        <a:off x="6148757" y="4014096"/>
        <a:ext cx="544832" cy="1763114"/>
      </dsp:txXfrm>
    </dsp:sp>
    <dsp:sp modelId="{C2D9914A-235E-4FF7-AD66-001D1B775EA5}">
      <dsp:nvSpPr>
        <dsp:cNvPr id="0" name=""/>
        <dsp:cNvSpPr/>
      </dsp:nvSpPr>
      <dsp:spPr>
        <a:xfrm>
          <a:off x="6734846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Sarah Bardi</a:t>
          </a:r>
        </a:p>
      </dsp:txBody>
      <dsp:txXfrm>
        <a:off x="6751796" y="4014096"/>
        <a:ext cx="544832" cy="1763114"/>
      </dsp:txXfrm>
    </dsp:sp>
    <dsp:sp modelId="{5A85727E-0A46-4AB9-A27D-2D0462827E85}">
      <dsp:nvSpPr>
        <dsp:cNvPr id="0" name=""/>
        <dsp:cNvSpPr/>
      </dsp:nvSpPr>
      <dsp:spPr>
        <a:xfrm>
          <a:off x="7362191" y="1999354"/>
          <a:ext cx="4196964" cy="179701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Camden Safety Net Team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Rebecca Lee</a:t>
          </a:r>
        </a:p>
      </dsp:txBody>
      <dsp:txXfrm>
        <a:off x="7414824" y="2051987"/>
        <a:ext cx="4091698" cy="1691748"/>
      </dsp:txXfrm>
    </dsp:sp>
    <dsp:sp modelId="{12695CD8-5F8E-4FA3-97D0-F1D0DF648727}">
      <dsp:nvSpPr>
        <dsp:cNvPr id="0" name=""/>
        <dsp:cNvSpPr/>
      </dsp:nvSpPr>
      <dsp:spPr>
        <a:xfrm>
          <a:off x="7362191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Senior 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Afua Adjei</a:t>
          </a:r>
        </a:p>
      </dsp:txBody>
      <dsp:txXfrm>
        <a:off x="7379141" y="4014096"/>
        <a:ext cx="544832" cy="1763114"/>
      </dsp:txXfrm>
    </dsp:sp>
    <dsp:sp modelId="{8B4D92EB-0C0F-4F43-96AA-E6072747617A}">
      <dsp:nvSpPr>
        <dsp:cNvPr id="0" name=""/>
        <dsp:cNvSpPr/>
      </dsp:nvSpPr>
      <dsp:spPr>
        <a:xfrm>
          <a:off x="7965230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Ella Waters</a:t>
          </a:r>
        </a:p>
      </dsp:txBody>
      <dsp:txXfrm>
        <a:off x="7982180" y="4014096"/>
        <a:ext cx="544832" cy="1763114"/>
      </dsp:txXfrm>
    </dsp:sp>
    <dsp:sp modelId="{307FF87F-D55A-459F-B582-10973097D78E}">
      <dsp:nvSpPr>
        <dsp:cNvPr id="0" name=""/>
        <dsp:cNvSpPr/>
      </dsp:nvSpPr>
      <dsp:spPr>
        <a:xfrm>
          <a:off x="8568269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Forida Khatun</a:t>
          </a:r>
        </a:p>
      </dsp:txBody>
      <dsp:txXfrm>
        <a:off x="8585219" y="4014096"/>
        <a:ext cx="544832" cy="1763114"/>
      </dsp:txXfrm>
    </dsp:sp>
    <dsp:sp modelId="{84607F78-07A6-4CA1-B701-873C09AD8F60}">
      <dsp:nvSpPr>
        <dsp:cNvPr id="0" name=""/>
        <dsp:cNvSpPr/>
      </dsp:nvSpPr>
      <dsp:spPr>
        <a:xfrm>
          <a:off x="9171308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vacant</a:t>
          </a:r>
        </a:p>
      </dsp:txBody>
      <dsp:txXfrm>
        <a:off x="9188258" y="4014096"/>
        <a:ext cx="544832" cy="1763114"/>
      </dsp:txXfrm>
    </dsp:sp>
    <dsp:sp modelId="{F0832898-CD79-42C8-9B8F-B5EDF5C0DD47}">
      <dsp:nvSpPr>
        <dsp:cNvPr id="0" name=""/>
        <dsp:cNvSpPr/>
      </dsp:nvSpPr>
      <dsp:spPr>
        <a:xfrm>
          <a:off x="9774347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Siobhan Leegan</a:t>
          </a:r>
        </a:p>
      </dsp:txBody>
      <dsp:txXfrm>
        <a:off x="9791297" y="4014096"/>
        <a:ext cx="544832" cy="1763114"/>
      </dsp:txXfrm>
    </dsp:sp>
    <dsp:sp modelId="{5462724E-15C2-4E3C-A749-8E01D65DB9B7}">
      <dsp:nvSpPr>
        <dsp:cNvPr id="0" name=""/>
        <dsp:cNvSpPr/>
      </dsp:nvSpPr>
      <dsp:spPr>
        <a:xfrm>
          <a:off x="10377385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 err="1">
              <a:solidFill>
                <a:schemeClr val="tx1"/>
              </a:solidFill>
            </a:rPr>
            <a:t>Chimerou</a:t>
          </a:r>
          <a:r>
            <a:rPr lang="en-GB" sz="900" kern="1200" dirty="0">
              <a:solidFill>
                <a:schemeClr val="tx1"/>
              </a:solidFill>
            </a:rPr>
            <a:t> Okoli</a:t>
          </a:r>
        </a:p>
      </dsp:txBody>
      <dsp:txXfrm>
        <a:off x="10394335" y="4014096"/>
        <a:ext cx="544832" cy="1763114"/>
      </dsp:txXfrm>
    </dsp:sp>
    <dsp:sp modelId="{F0B95EAB-79F2-429C-856F-2395B3F23389}">
      <dsp:nvSpPr>
        <dsp:cNvPr id="0" name=""/>
        <dsp:cNvSpPr/>
      </dsp:nvSpPr>
      <dsp:spPr>
        <a:xfrm>
          <a:off x="10980424" y="3997146"/>
          <a:ext cx="578732" cy="1797014"/>
        </a:xfrm>
        <a:prstGeom prst="roundRect">
          <a:avLst>
            <a:gd name="adj" fmla="val 10000"/>
          </a:avLst>
        </a:prstGeom>
        <a:solidFill>
          <a:srgbClr val="FF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IDSVA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</a:rPr>
            <a:t>Aishah Khizar</a:t>
          </a:r>
        </a:p>
      </dsp:txBody>
      <dsp:txXfrm>
        <a:off x="10997374" y="4014096"/>
        <a:ext cx="544832" cy="1763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6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64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5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43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8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78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68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8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2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69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D6D4C-6174-46A0-91F7-8544BDC8C71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D346-2D22-47DB-B2AF-BECCF7762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29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17346697"/>
              </p:ext>
            </p:extLst>
          </p:nvPr>
        </p:nvGraphicFramePr>
        <p:xfrm>
          <a:off x="499791" y="772127"/>
          <a:ext cx="10854009" cy="585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91" y="225790"/>
            <a:ext cx="10735469" cy="546337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Borough of Camden Early Help</a:t>
            </a:r>
          </a:p>
        </p:txBody>
      </p:sp>
    </p:spTree>
    <p:extLst>
      <p:ext uri="{BB962C8B-B14F-4D97-AF65-F5344CB8AC3E}">
        <p14:creationId xmlns:p14="http://schemas.microsoft.com/office/powerpoint/2010/main" val="301365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C4EAE3-0D32-4AB2-6466-4026C4D97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244138"/>
              </p:ext>
            </p:extLst>
          </p:nvPr>
        </p:nvGraphicFramePr>
        <p:xfrm>
          <a:off x="571500" y="1009650"/>
          <a:ext cx="11163300" cy="5675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776DFBD-3C34-9794-7875-4D6DFFC681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Support &amp; Complex Families Service Group</a:t>
            </a:r>
          </a:p>
        </p:txBody>
      </p:sp>
    </p:spTree>
    <p:extLst>
      <p:ext uri="{BB962C8B-B14F-4D97-AF65-F5344CB8AC3E}">
        <p14:creationId xmlns:p14="http://schemas.microsoft.com/office/powerpoint/2010/main" val="82233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49436833"/>
              </p:ext>
            </p:extLst>
          </p:nvPr>
        </p:nvGraphicFramePr>
        <p:xfrm>
          <a:off x="552722" y="728901"/>
          <a:ext cx="10872787" cy="5381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52723" y="182564"/>
            <a:ext cx="10872787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Families Team</a:t>
            </a:r>
          </a:p>
        </p:txBody>
      </p:sp>
    </p:spTree>
    <p:extLst>
      <p:ext uri="{BB962C8B-B14F-4D97-AF65-F5344CB8AC3E}">
        <p14:creationId xmlns:p14="http://schemas.microsoft.com/office/powerpoint/2010/main" val="69764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23920918"/>
              </p:ext>
            </p:extLst>
          </p:nvPr>
        </p:nvGraphicFramePr>
        <p:xfrm>
          <a:off x="386035" y="824695"/>
          <a:ext cx="11472589" cy="539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2846" y="182564"/>
            <a:ext cx="10972664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 In Focus</a:t>
            </a:r>
          </a:p>
        </p:txBody>
      </p:sp>
    </p:spTree>
    <p:extLst>
      <p:ext uri="{BB962C8B-B14F-4D97-AF65-F5344CB8AC3E}">
        <p14:creationId xmlns:p14="http://schemas.microsoft.com/office/powerpoint/2010/main" val="395933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88818804"/>
              </p:ext>
            </p:extLst>
          </p:nvPr>
        </p:nvGraphicFramePr>
        <p:xfrm>
          <a:off x="142875" y="728901"/>
          <a:ext cx="11849099" cy="5357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09316" y="182564"/>
            <a:ext cx="10515600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Help Community and Front Door</a:t>
            </a:r>
          </a:p>
        </p:txBody>
      </p:sp>
    </p:spTree>
    <p:extLst>
      <p:ext uri="{BB962C8B-B14F-4D97-AF65-F5344CB8AC3E}">
        <p14:creationId xmlns:p14="http://schemas.microsoft.com/office/powerpoint/2010/main" val="394389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86164557"/>
              </p:ext>
            </p:extLst>
          </p:nvPr>
        </p:nvGraphicFramePr>
        <p:xfrm>
          <a:off x="171450" y="728901"/>
          <a:ext cx="11849099" cy="5357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09316" y="182564"/>
            <a:ext cx="10515600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6672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Early Help Displaced and Refugee Families</a:t>
            </a:r>
          </a:p>
        </p:txBody>
      </p:sp>
    </p:spTree>
    <p:extLst>
      <p:ext uri="{BB962C8B-B14F-4D97-AF65-F5344CB8AC3E}">
        <p14:creationId xmlns:p14="http://schemas.microsoft.com/office/powerpoint/2010/main" val="172706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52926922"/>
              </p:ext>
            </p:extLst>
          </p:nvPr>
        </p:nvGraphicFramePr>
        <p:xfrm>
          <a:off x="171450" y="728901"/>
          <a:ext cx="11849099" cy="5357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09316" y="182564"/>
            <a:ext cx="10515600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Help Quality Assurance and Practice Development</a:t>
            </a:r>
          </a:p>
        </p:txBody>
      </p:sp>
    </p:spTree>
    <p:extLst>
      <p:ext uri="{BB962C8B-B14F-4D97-AF65-F5344CB8AC3E}">
        <p14:creationId xmlns:p14="http://schemas.microsoft.com/office/powerpoint/2010/main" val="336152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94550464"/>
              </p:ext>
            </p:extLst>
          </p:nvPr>
        </p:nvGraphicFramePr>
        <p:xfrm>
          <a:off x="428625" y="728901"/>
          <a:ext cx="11563349" cy="5795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09316" y="182564"/>
            <a:ext cx="10515600" cy="546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667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VAWG and DVA</a:t>
            </a:r>
          </a:p>
        </p:txBody>
      </p:sp>
    </p:spTree>
    <p:extLst>
      <p:ext uri="{BB962C8B-B14F-4D97-AF65-F5344CB8AC3E}">
        <p14:creationId xmlns:p14="http://schemas.microsoft.com/office/powerpoint/2010/main" val="14070032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D6DC44B4FA6E488868BBDAB0E842B2" ma:contentTypeVersion="13" ma:contentTypeDescription="Create a new document." ma:contentTypeScope="" ma:versionID="51ddf73ea0cee37c3cf007d5c34f0eee">
  <xsd:schema xmlns:xsd="http://www.w3.org/2001/XMLSchema" xmlns:xs="http://www.w3.org/2001/XMLSchema" xmlns:p="http://schemas.microsoft.com/office/2006/metadata/properties" xmlns:ns3="360c65b0-1cc5-427a-8427-4bd291ec2a6a" xmlns:ns4="1848a915-f24d-4e68-9840-56e7bc0b9b3f" targetNamespace="http://schemas.microsoft.com/office/2006/metadata/properties" ma:root="true" ma:fieldsID="561006572bed5391ef4a42c611661adc" ns3:_="" ns4:_="">
    <xsd:import namespace="360c65b0-1cc5-427a-8427-4bd291ec2a6a"/>
    <xsd:import namespace="1848a915-f24d-4e68-9840-56e7bc0b9b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c65b0-1cc5-427a-8427-4bd291ec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8a915-f24d-4e68-9840-56e7bc0b9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EFA3CD-6EB7-4B2E-99F5-9DB3A88EC9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0c65b0-1cc5-427a-8427-4bd291ec2a6a"/>
    <ds:schemaRef ds:uri="1848a915-f24d-4e68-9840-56e7bc0b9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FF70E9-66CE-44C3-A489-49632F4717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00F3CB-2E0E-4E05-A4E7-2BB96A0E3682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848a915-f24d-4e68-9840-56e7bc0b9b3f"/>
    <ds:schemaRef ds:uri="360c65b0-1cc5-427a-8427-4bd291ec2a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757</Words>
  <Application>Microsoft Office PowerPoint</Application>
  <PresentationFormat>Widescreen</PresentationFormat>
  <Paragraphs>249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London Borough of Camden Early Help</vt:lpstr>
      <vt:lpstr>Family Support &amp; Complex Families Service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LBC’s Early Help Offer</dc:title>
  <dc:creator>Becca Dove</dc:creator>
  <cp:lastModifiedBy>Deborah Dempsey</cp:lastModifiedBy>
  <cp:revision>35</cp:revision>
  <dcterms:created xsi:type="dcterms:W3CDTF">2018-02-06T12:14:49Z</dcterms:created>
  <dcterms:modified xsi:type="dcterms:W3CDTF">2025-05-06T11:20:43Z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0x0101000BD6DC44B4FA6E488868BBDAB0E842B2</vt:lpwstr>
  </property>
</Properties>
</file>