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3.xml" ContentType="application/vnd.openxmlformats-officedocument.theme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6" r:id="rId2"/>
    <p:sldMasterId id="2147483669" r:id="rId3"/>
    <p:sldMasterId id="2147483673" r:id="rId4"/>
  </p:sldMasterIdLst>
  <p:notesMasterIdLst>
    <p:notesMasterId r:id="rId15"/>
  </p:notesMasterIdLst>
  <p:sldIdLst>
    <p:sldId id="256" r:id="rId5"/>
    <p:sldId id="265" r:id="rId6"/>
    <p:sldId id="258" r:id="rId7"/>
    <p:sldId id="263" r:id="rId8"/>
    <p:sldId id="260" r:id="rId9"/>
    <p:sldId id="261" r:id="rId10"/>
    <p:sldId id="262" r:id="rId11"/>
    <p:sldId id="266" r:id="rId12"/>
    <p:sldId id="267" r:id="rId13"/>
    <p:sldId id="264" r:id="rId14"/>
  </p:sldIdLst>
  <p:sldSz cx="10693400" cy="7562850"/>
  <p:notesSz cx="10693400" cy="756285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8D77E"/>
    <a:srgbClr val="ABDEDA"/>
    <a:srgbClr val="245A63"/>
    <a:srgbClr val="F4B7D1"/>
    <a:srgbClr val="ADDACF"/>
    <a:srgbClr val="47345E"/>
    <a:srgbClr val="A6EADA"/>
    <a:srgbClr val="95CFC1"/>
    <a:srgbClr val="5E4C85"/>
    <a:srgbClr val="96DAF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>
    <p:restoredLeft sz="15611"/>
    <p:restoredTop sz="94694"/>
  </p:normalViewPr>
  <p:slideViewPr>
    <p:cSldViewPr>
      <p:cViewPr>
        <p:scale>
          <a:sx n="80" d="100"/>
          <a:sy n="80" d="100"/>
        </p:scale>
        <p:origin x="372" y="-130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Fung-Yee Lee" userId="605af3ac-4a97-440a-b344-7f1930120fe5" providerId="ADAL" clId="{80726F2D-2A04-4ED1-81CB-416FE94D5CC8}"/>
    <pc:docChg chg="custSel modMainMaster">
      <pc:chgData name="Fung-Yee Lee" userId="605af3ac-4a97-440a-b344-7f1930120fe5" providerId="ADAL" clId="{80726F2D-2A04-4ED1-81CB-416FE94D5CC8}" dt="2025-01-16T14:22:10.805" v="594" actId="20577"/>
      <pc:docMkLst>
        <pc:docMk/>
      </pc:docMkLst>
      <pc:sldMasterChg chg="modSp mod">
        <pc:chgData name="Fung-Yee Lee" userId="605af3ac-4a97-440a-b344-7f1930120fe5" providerId="ADAL" clId="{80726F2D-2A04-4ED1-81CB-416FE94D5CC8}" dt="2025-01-16T14:20:09.550" v="568" actId="20577"/>
        <pc:sldMasterMkLst>
          <pc:docMk/>
          <pc:sldMasterMk cId="1093488526" sldId="2147483666"/>
        </pc:sldMasterMkLst>
        <pc:spChg chg="mod">
          <ac:chgData name="Fung-Yee Lee" userId="605af3ac-4a97-440a-b344-7f1930120fe5" providerId="ADAL" clId="{80726F2D-2A04-4ED1-81CB-416FE94D5CC8}" dt="2025-01-16T14:20:09.550" v="568" actId="20577"/>
          <ac:spMkLst>
            <pc:docMk/>
            <pc:sldMasterMk cId="1093488526" sldId="2147483666"/>
            <ac:spMk id="8" creationId="{79716269-441C-14BD-94C2-E52CAF1F1C97}"/>
          </ac:spMkLst>
        </pc:spChg>
      </pc:sldMasterChg>
      <pc:sldMasterChg chg="modSp mod">
        <pc:chgData name="Fung-Yee Lee" userId="605af3ac-4a97-440a-b344-7f1930120fe5" providerId="ADAL" clId="{80726F2D-2A04-4ED1-81CB-416FE94D5CC8}" dt="2025-01-16T14:22:10.805" v="594" actId="20577"/>
        <pc:sldMasterMkLst>
          <pc:docMk/>
          <pc:sldMasterMk cId="1793659933" sldId="2147483673"/>
        </pc:sldMasterMkLst>
        <pc:spChg chg="mod">
          <ac:chgData name="Fung-Yee Lee" userId="605af3ac-4a97-440a-b344-7f1930120fe5" providerId="ADAL" clId="{80726F2D-2A04-4ED1-81CB-416FE94D5CC8}" dt="2025-01-16T14:22:10.805" v="594" actId="20577"/>
          <ac:spMkLst>
            <pc:docMk/>
            <pc:sldMasterMk cId="1793659933" sldId="2147483673"/>
            <ac:spMk id="8" creationId="{79716269-441C-14BD-94C2-E52CAF1F1C97}"/>
          </ac:spMkLst>
        </pc:sp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633913" cy="3794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6057900" y="0"/>
            <a:ext cx="4632325" cy="3794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B8AC91-A923-E945-B14A-ADEA652FBCF1}" type="datetimeFigureOut">
              <a:rPr lang="en-US" smtClean="0"/>
              <a:t>1/16/2025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543300" y="946150"/>
            <a:ext cx="3606800" cy="25511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1069975" y="3640138"/>
            <a:ext cx="8553450" cy="29781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7183438"/>
            <a:ext cx="4633913" cy="3794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6057900" y="7183438"/>
            <a:ext cx="4632325" cy="3794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A0E3E1-18C3-6047-8BE5-EFF4A19833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566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4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100" b="0" i="0">
                <a:solidFill>
                  <a:srgbClr val="5E4C85"/>
                </a:solidFill>
                <a:latin typeface="Aleo"/>
                <a:cs typeface="Aleo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34670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507101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1/16/2025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icon top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ject 2">
            <a:extLst>
              <a:ext uri="{FF2B5EF4-FFF2-40B4-BE49-F238E27FC236}">
                <a16:creationId xmlns:a16="http://schemas.microsoft.com/office/drawing/2014/main" id="{C1DE9493-5C69-6626-0EBD-4344CE737822}"/>
              </a:ext>
            </a:extLst>
          </p:cNvPr>
          <p:cNvSpPr/>
          <p:nvPr userDrawn="1"/>
        </p:nvSpPr>
        <p:spPr>
          <a:xfrm>
            <a:off x="0" y="288010"/>
            <a:ext cx="10692130" cy="756285"/>
          </a:xfrm>
          <a:custGeom>
            <a:avLst/>
            <a:gdLst/>
            <a:ahLst/>
            <a:cxnLst/>
            <a:rect l="l" t="t" r="r" b="b"/>
            <a:pathLst>
              <a:path w="10692130" h="756285">
                <a:moveTo>
                  <a:pt x="10692003" y="0"/>
                </a:moveTo>
                <a:lnTo>
                  <a:pt x="0" y="0"/>
                </a:lnTo>
                <a:lnTo>
                  <a:pt x="0" y="755992"/>
                </a:lnTo>
                <a:lnTo>
                  <a:pt x="10692003" y="755992"/>
                </a:lnTo>
                <a:lnTo>
                  <a:pt x="10692003" y="0"/>
                </a:lnTo>
                <a:close/>
              </a:path>
            </a:pathLst>
          </a:custGeom>
          <a:solidFill>
            <a:srgbClr val="95CFC1">
              <a:alpha val="50196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5A4AFB5-6DCB-902F-DB2D-FCDF80A3199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3250" y="434340"/>
            <a:ext cx="8020050" cy="756285"/>
          </a:xfrm>
        </p:spPr>
        <p:txBody>
          <a:bodyPr wrap="none" lIns="0" anchor="t" anchorCtr="0">
            <a:noAutofit/>
          </a:bodyPr>
          <a:lstStyle>
            <a:lvl1pPr algn="l">
              <a:defRPr sz="3200" b="0" i="0">
                <a:solidFill>
                  <a:srgbClr val="245A63"/>
                </a:solidFill>
                <a:latin typeface="Aleo Medium" pitchFamily="2" charset="77"/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pic>
        <p:nvPicPr>
          <p:cNvPr id="5" name="object 9">
            <a:extLst>
              <a:ext uri="{FF2B5EF4-FFF2-40B4-BE49-F238E27FC236}">
                <a16:creationId xmlns:a16="http://schemas.microsoft.com/office/drawing/2014/main" id="{59B98421-730A-D003-3D28-43AD0D7499AF}"/>
              </a:ext>
            </a:extLst>
          </p:cNvPr>
          <p:cNvPicPr/>
          <p:nvPr userDrawn="1"/>
        </p:nvPicPr>
        <p:blipFill>
          <a:blip r:embed="rId2" cstate="print"/>
          <a:stretch>
            <a:fillRect/>
          </a:stretch>
        </p:blipFill>
        <p:spPr>
          <a:xfrm>
            <a:off x="9147394" y="7029393"/>
            <a:ext cx="1222200" cy="310367"/>
          </a:xfrm>
          <a:prstGeom prst="rect">
            <a:avLst/>
          </a:prstGeom>
        </p:spPr>
      </p:pic>
      <p:sp>
        <p:nvSpPr>
          <p:cNvPr id="3" name="object 8">
            <a:extLst>
              <a:ext uri="{FF2B5EF4-FFF2-40B4-BE49-F238E27FC236}">
                <a16:creationId xmlns:a16="http://schemas.microsoft.com/office/drawing/2014/main" id="{DCA66BE9-71C4-BD93-34AE-4F2BC78297E4}"/>
              </a:ext>
            </a:extLst>
          </p:cNvPr>
          <p:cNvSpPr/>
          <p:nvPr userDrawn="1"/>
        </p:nvSpPr>
        <p:spPr>
          <a:xfrm>
            <a:off x="7533678" y="0"/>
            <a:ext cx="3158490" cy="1579880"/>
          </a:xfrm>
          <a:custGeom>
            <a:avLst/>
            <a:gdLst/>
            <a:ahLst/>
            <a:cxnLst/>
            <a:rect l="l" t="t" r="r" b="b"/>
            <a:pathLst>
              <a:path w="3158490" h="1579880">
                <a:moveTo>
                  <a:pt x="1114323" y="12"/>
                </a:moveTo>
                <a:lnTo>
                  <a:pt x="0" y="12"/>
                </a:lnTo>
                <a:lnTo>
                  <a:pt x="2120" y="28625"/>
                </a:lnTo>
                <a:lnTo>
                  <a:pt x="7124" y="73304"/>
                </a:lnTo>
                <a:lnTo>
                  <a:pt x="13804" y="117805"/>
                </a:lnTo>
                <a:lnTo>
                  <a:pt x="22161" y="162077"/>
                </a:lnTo>
                <a:lnTo>
                  <a:pt x="32219" y="206070"/>
                </a:lnTo>
                <a:lnTo>
                  <a:pt x="43954" y="249732"/>
                </a:lnTo>
                <a:lnTo>
                  <a:pt x="57378" y="293001"/>
                </a:lnTo>
                <a:lnTo>
                  <a:pt x="72478" y="335838"/>
                </a:lnTo>
                <a:lnTo>
                  <a:pt x="89268" y="378193"/>
                </a:lnTo>
                <a:lnTo>
                  <a:pt x="107746" y="420001"/>
                </a:lnTo>
                <a:lnTo>
                  <a:pt x="127901" y="461225"/>
                </a:lnTo>
                <a:lnTo>
                  <a:pt x="149745" y="501802"/>
                </a:lnTo>
                <a:lnTo>
                  <a:pt x="173278" y="541693"/>
                </a:lnTo>
                <a:lnTo>
                  <a:pt x="198488" y="580834"/>
                </a:lnTo>
                <a:lnTo>
                  <a:pt x="225386" y="619175"/>
                </a:lnTo>
                <a:lnTo>
                  <a:pt x="253961" y="656678"/>
                </a:lnTo>
                <a:lnTo>
                  <a:pt x="284238" y="693280"/>
                </a:lnTo>
                <a:lnTo>
                  <a:pt x="316191" y="728929"/>
                </a:lnTo>
                <a:lnTo>
                  <a:pt x="349821" y="763587"/>
                </a:lnTo>
                <a:lnTo>
                  <a:pt x="350735" y="763587"/>
                </a:lnTo>
                <a:lnTo>
                  <a:pt x="1114323" y="12"/>
                </a:lnTo>
                <a:close/>
              </a:path>
              <a:path w="3158490" h="1579880">
                <a:moveTo>
                  <a:pt x="2196554" y="913511"/>
                </a:moveTo>
                <a:lnTo>
                  <a:pt x="1389278" y="106235"/>
                </a:lnTo>
                <a:lnTo>
                  <a:pt x="1371295" y="94297"/>
                </a:lnTo>
                <a:lnTo>
                  <a:pt x="1350835" y="90309"/>
                </a:lnTo>
                <a:lnTo>
                  <a:pt x="1330363" y="94297"/>
                </a:lnTo>
                <a:lnTo>
                  <a:pt x="1312367" y="106235"/>
                </a:lnTo>
                <a:lnTo>
                  <a:pt x="503034" y="915568"/>
                </a:lnTo>
                <a:lnTo>
                  <a:pt x="503034" y="916495"/>
                </a:lnTo>
                <a:lnTo>
                  <a:pt x="537692" y="950137"/>
                </a:lnTo>
                <a:lnTo>
                  <a:pt x="573341" y="982091"/>
                </a:lnTo>
                <a:lnTo>
                  <a:pt x="609942" y="1012355"/>
                </a:lnTo>
                <a:lnTo>
                  <a:pt x="647446" y="1040942"/>
                </a:lnTo>
                <a:lnTo>
                  <a:pt x="685800" y="1067841"/>
                </a:lnTo>
                <a:lnTo>
                  <a:pt x="724941" y="1093050"/>
                </a:lnTo>
                <a:lnTo>
                  <a:pt x="764832" y="1116584"/>
                </a:lnTo>
                <a:lnTo>
                  <a:pt x="805408" y="1138428"/>
                </a:lnTo>
                <a:lnTo>
                  <a:pt x="846632" y="1158582"/>
                </a:lnTo>
                <a:lnTo>
                  <a:pt x="888453" y="1177061"/>
                </a:lnTo>
                <a:lnTo>
                  <a:pt x="930795" y="1193850"/>
                </a:lnTo>
                <a:lnTo>
                  <a:pt x="973645" y="1208951"/>
                </a:lnTo>
                <a:lnTo>
                  <a:pt x="1016914" y="1222375"/>
                </a:lnTo>
                <a:lnTo>
                  <a:pt x="1060577" y="1234109"/>
                </a:lnTo>
                <a:lnTo>
                  <a:pt x="1104569" y="1244168"/>
                </a:lnTo>
                <a:lnTo>
                  <a:pt x="1148842" y="1252537"/>
                </a:lnTo>
                <a:lnTo>
                  <a:pt x="1193342" y="1259217"/>
                </a:lnTo>
                <a:lnTo>
                  <a:pt x="1238021" y="1264208"/>
                </a:lnTo>
                <a:lnTo>
                  <a:pt x="1282827" y="1267523"/>
                </a:lnTo>
                <a:lnTo>
                  <a:pt x="1327721" y="1269149"/>
                </a:lnTo>
                <a:lnTo>
                  <a:pt x="1372628" y="1269098"/>
                </a:lnTo>
                <a:lnTo>
                  <a:pt x="1417497" y="1267358"/>
                </a:lnTo>
                <a:lnTo>
                  <a:pt x="1462303" y="1263929"/>
                </a:lnTo>
                <a:lnTo>
                  <a:pt x="1506969" y="1258811"/>
                </a:lnTo>
                <a:lnTo>
                  <a:pt x="1551457" y="1252016"/>
                </a:lnTo>
                <a:lnTo>
                  <a:pt x="1595716" y="1243545"/>
                </a:lnTo>
                <a:lnTo>
                  <a:pt x="1639684" y="1233373"/>
                </a:lnTo>
                <a:lnTo>
                  <a:pt x="1683321" y="1221524"/>
                </a:lnTo>
                <a:lnTo>
                  <a:pt x="1726565" y="1207985"/>
                </a:lnTo>
                <a:lnTo>
                  <a:pt x="1769376" y="1192771"/>
                </a:lnTo>
                <a:lnTo>
                  <a:pt x="1811693" y="1175867"/>
                </a:lnTo>
                <a:lnTo>
                  <a:pt x="1853476" y="1157274"/>
                </a:lnTo>
                <a:lnTo>
                  <a:pt x="1894649" y="1137005"/>
                </a:lnTo>
                <a:lnTo>
                  <a:pt x="1935187" y="1115047"/>
                </a:lnTo>
                <a:lnTo>
                  <a:pt x="1975027" y="1091399"/>
                </a:lnTo>
                <a:lnTo>
                  <a:pt x="2014118" y="1066076"/>
                </a:lnTo>
                <a:lnTo>
                  <a:pt x="2052408" y="1039063"/>
                </a:lnTo>
                <a:lnTo>
                  <a:pt x="2089848" y="1010361"/>
                </a:lnTo>
                <a:lnTo>
                  <a:pt x="2126386" y="979982"/>
                </a:lnTo>
                <a:lnTo>
                  <a:pt x="2161971" y="947915"/>
                </a:lnTo>
                <a:lnTo>
                  <a:pt x="2196554" y="914158"/>
                </a:lnTo>
                <a:lnTo>
                  <a:pt x="2196554" y="913511"/>
                </a:lnTo>
                <a:close/>
              </a:path>
              <a:path w="3158490" h="1579880">
                <a:moveTo>
                  <a:pt x="3110776" y="0"/>
                </a:moveTo>
                <a:lnTo>
                  <a:pt x="1578483" y="0"/>
                </a:lnTo>
                <a:lnTo>
                  <a:pt x="2306180" y="727697"/>
                </a:lnTo>
                <a:lnTo>
                  <a:pt x="2324163" y="739648"/>
                </a:lnTo>
                <a:lnTo>
                  <a:pt x="2344636" y="743623"/>
                </a:lnTo>
                <a:lnTo>
                  <a:pt x="2365095" y="739648"/>
                </a:lnTo>
                <a:lnTo>
                  <a:pt x="2383091" y="727697"/>
                </a:lnTo>
                <a:lnTo>
                  <a:pt x="3110776" y="0"/>
                </a:lnTo>
                <a:close/>
              </a:path>
              <a:path w="3158490" h="1579880">
                <a:moveTo>
                  <a:pt x="3158312" y="256692"/>
                </a:moveTo>
                <a:lnTo>
                  <a:pt x="2535199" y="879817"/>
                </a:lnTo>
                <a:lnTo>
                  <a:pt x="2523261" y="897813"/>
                </a:lnTo>
                <a:lnTo>
                  <a:pt x="2519273" y="918273"/>
                </a:lnTo>
                <a:lnTo>
                  <a:pt x="2523261" y="938733"/>
                </a:lnTo>
                <a:lnTo>
                  <a:pt x="2535199" y="956729"/>
                </a:lnTo>
                <a:lnTo>
                  <a:pt x="3158312" y="1579841"/>
                </a:lnTo>
                <a:lnTo>
                  <a:pt x="3158312" y="256692"/>
                </a:lnTo>
                <a:close/>
              </a:path>
            </a:pathLst>
          </a:custGeom>
          <a:solidFill>
            <a:srgbClr val="ADDACF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0480449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100" b="0" i="0">
                <a:solidFill>
                  <a:srgbClr val="5E4C85"/>
                </a:solidFill>
                <a:latin typeface="Aleo"/>
                <a:cs typeface="Aleo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1/16/2025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1/16/2025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icon bottom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ject 2">
            <a:extLst>
              <a:ext uri="{FF2B5EF4-FFF2-40B4-BE49-F238E27FC236}">
                <a16:creationId xmlns:a16="http://schemas.microsoft.com/office/drawing/2014/main" id="{C1DE9493-5C69-6626-0EBD-4344CE737822}"/>
              </a:ext>
            </a:extLst>
          </p:cNvPr>
          <p:cNvSpPr/>
          <p:nvPr userDrawn="1"/>
        </p:nvSpPr>
        <p:spPr>
          <a:xfrm>
            <a:off x="0" y="288010"/>
            <a:ext cx="10692130" cy="756285"/>
          </a:xfrm>
          <a:custGeom>
            <a:avLst/>
            <a:gdLst/>
            <a:ahLst/>
            <a:cxnLst/>
            <a:rect l="l" t="t" r="r" b="b"/>
            <a:pathLst>
              <a:path w="10692130" h="756285">
                <a:moveTo>
                  <a:pt x="10692003" y="0"/>
                </a:moveTo>
                <a:lnTo>
                  <a:pt x="0" y="0"/>
                </a:lnTo>
                <a:lnTo>
                  <a:pt x="0" y="755992"/>
                </a:lnTo>
                <a:lnTo>
                  <a:pt x="10692003" y="755992"/>
                </a:lnTo>
                <a:lnTo>
                  <a:pt x="10692003" y="0"/>
                </a:lnTo>
                <a:close/>
              </a:path>
            </a:pathLst>
          </a:custGeom>
          <a:solidFill>
            <a:srgbClr val="D6CEE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5A4AFB5-6DCB-902F-DB2D-FCDF80A3199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3250" y="434340"/>
            <a:ext cx="8020050" cy="756285"/>
          </a:xfrm>
        </p:spPr>
        <p:txBody>
          <a:bodyPr wrap="none" lIns="0" anchor="t" anchorCtr="0">
            <a:noAutofit/>
          </a:bodyPr>
          <a:lstStyle>
            <a:lvl1pPr algn="l">
              <a:defRPr sz="3200" b="0" i="0">
                <a:solidFill>
                  <a:srgbClr val="5E4C85"/>
                </a:solidFill>
                <a:latin typeface="Aleo Medium" pitchFamily="2" charset="77"/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pic>
        <p:nvPicPr>
          <p:cNvPr id="15" name="object 7">
            <a:extLst>
              <a:ext uri="{FF2B5EF4-FFF2-40B4-BE49-F238E27FC236}">
                <a16:creationId xmlns:a16="http://schemas.microsoft.com/office/drawing/2014/main" id="{AB5CE465-15C3-0EC9-A572-D3A4FE0DF96E}"/>
              </a:ext>
            </a:extLst>
          </p:cNvPr>
          <p:cNvPicPr/>
          <p:nvPr userDrawn="1"/>
        </p:nvPicPr>
        <p:blipFill>
          <a:blip r:embed="rId2" cstate="print"/>
          <a:stretch>
            <a:fillRect/>
          </a:stretch>
        </p:blipFill>
        <p:spPr>
          <a:xfrm>
            <a:off x="9003004" y="6315379"/>
            <a:ext cx="1688998" cy="1170698"/>
          </a:xfrm>
          <a:prstGeom prst="rect">
            <a:avLst/>
          </a:prstGeom>
        </p:spPr>
      </p:pic>
      <p:pic>
        <p:nvPicPr>
          <p:cNvPr id="16" name="object 9">
            <a:extLst>
              <a:ext uri="{FF2B5EF4-FFF2-40B4-BE49-F238E27FC236}">
                <a16:creationId xmlns:a16="http://schemas.microsoft.com/office/drawing/2014/main" id="{59A58A05-6192-4C2C-0E39-10AC00589F28}"/>
              </a:ext>
            </a:extLst>
          </p:cNvPr>
          <p:cNvPicPr/>
          <p:nvPr userDrawn="1"/>
        </p:nvPicPr>
        <p:blipFill>
          <a:blip r:embed="rId3" cstate="print"/>
          <a:stretch>
            <a:fillRect/>
          </a:stretch>
        </p:blipFill>
        <p:spPr>
          <a:xfrm>
            <a:off x="8013402" y="7029393"/>
            <a:ext cx="1222200" cy="3103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02922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icon top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ject 2">
            <a:extLst>
              <a:ext uri="{FF2B5EF4-FFF2-40B4-BE49-F238E27FC236}">
                <a16:creationId xmlns:a16="http://schemas.microsoft.com/office/drawing/2014/main" id="{C1DE9493-5C69-6626-0EBD-4344CE737822}"/>
              </a:ext>
            </a:extLst>
          </p:cNvPr>
          <p:cNvSpPr/>
          <p:nvPr userDrawn="1"/>
        </p:nvSpPr>
        <p:spPr>
          <a:xfrm>
            <a:off x="0" y="288010"/>
            <a:ext cx="10692130" cy="756285"/>
          </a:xfrm>
          <a:custGeom>
            <a:avLst/>
            <a:gdLst/>
            <a:ahLst/>
            <a:cxnLst/>
            <a:rect l="l" t="t" r="r" b="b"/>
            <a:pathLst>
              <a:path w="10692130" h="756285">
                <a:moveTo>
                  <a:pt x="10692003" y="0"/>
                </a:moveTo>
                <a:lnTo>
                  <a:pt x="0" y="0"/>
                </a:lnTo>
                <a:lnTo>
                  <a:pt x="0" y="755992"/>
                </a:lnTo>
                <a:lnTo>
                  <a:pt x="10692003" y="755992"/>
                </a:lnTo>
                <a:lnTo>
                  <a:pt x="10692003" y="0"/>
                </a:lnTo>
                <a:close/>
              </a:path>
            </a:pathLst>
          </a:custGeom>
          <a:solidFill>
            <a:srgbClr val="D6CEE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5A4AFB5-6DCB-902F-DB2D-FCDF80A3199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3250" y="434340"/>
            <a:ext cx="8020050" cy="756285"/>
          </a:xfrm>
        </p:spPr>
        <p:txBody>
          <a:bodyPr wrap="none" lIns="0" anchor="t" anchorCtr="0">
            <a:noAutofit/>
          </a:bodyPr>
          <a:lstStyle>
            <a:lvl1pPr algn="l">
              <a:defRPr sz="3200" b="0" i="0">
                <a:solidFill>
                  <a:srgbClr val="5E4C85"/>
                </a:solidFill>
                <a:latin typeface="Aleo Medium" pitchFamily="2" charset="77"/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object 8">
            <a:extLst>
              <a:ext uri="{FF2B5EF4-FFF2-40B4-BE49-F238E27FC236}">
                <a16:creationId xmlns:a16="http://schemas.microsoft.com/office/drawing/2014/main" id="{DCA66BE9-71C4-BD93-34AE-4F2BC78297E4}"/>
              </a:ext>
            </a:extLst>
          </p:cNvPr>
          <p:cNvSpPr/>
          <p:nvPr userDrawn="1"/>
        </p:nvSpPr>
        <p:spPr>
          <a:xfrm>
            <a:off x="7533678" y="0"/>
            <a:ext cx="3158490" cy="1579880"/>
          </a:xfrm>
          <a:custGeom>
            <a:avLst/>
            <a:gdLst/>
            <a:ahLst/>
            <a:cxnLst/>
            <a:rect l="l" t="t" r="r" b="b"/>
            <a:pathLst>
              <a:path w="3158490" h="1579880">
                <a:moveTo>
                  <a:pt x="1114323" y="12"/>
                </a:moveTo>
                <a:lnTo>
                  <a:pt x="0" y="12"/>
                </a:lnTo>
                <a:lnTo>
                  <a:pt x="2120" y="28625"/>
                </a:lnTo>
                <a:lnTo>
                  <a:pt x="7124" y="73304"/>
                </a:lnTo>
                <a:lnTo>
                  <a:pt x="13804" y="117805"/>
                </a:lnTo>
                <a:lnTo>
                  <a:pt x="22161" y="162077"/>
                </a:lnTo>
                <a:lnTo>
                  <a:pt x="32219" y="206070"/>
                </a:lnTo>
                <a:lnTo>
                  <a:pt x="43954" y="249732"/>
                </a:lnTo>
                <a:lnTo>
                  <a:pt x="57378" y="293001"/>
                </a:lnTo>
                <a:lnTo>
                  <a:pt x="72478" y="335838"/>
                </a:lnTo>
                <a:lnTo>
                  <a:pt x="89268" y="378193"/>
                </a:lnTo>
                <a:lnTo>
                  <a:pt x="107746" y="420001"/>
                </a:lnTo>
                <a:lnTo>
                  <a:pt x="127901" y="461225"/>
                </a:lnTo>
                <a:lnTo>
                  <a:pt x="149745" y="501802"/>
                </a:lnTo>
                <a:lnTo>
                  <a:pt x="173278" y="541693"/>
                </a:lnTo>
                <a:lnTo>
                  <a:pt x="198488" y="580834"/>
                </a:lnTo>
                <a:lnTo>
                  <a:pt x="225386" y="619175"/>
                </a:lnTo>
                <a:lnTo>
                  <a:pt x="253961" y="656678"/>
                </a:lnTo>
                <a:lnTo>
                  <a:pt x="284238" y="693280"/>
                </a:lnTo>
                <a:lnTo>
                  <a:pt x="316191" y="728929"/>
                </a:lnTo>
                <a:lnTo>
                  <a:pt x="349821" y="763587"/>
                </a:lnTo>
                <a:lnTo>
                  <a:pt x="350735" y="763587"/>
                </a:lnTo>
                <a:lnTo>
                  <a:pt x="1114323" y="12"/>
                </a:lnTo>
                <a:close/>
              </a:path>
              <a:path w="3158490" h="1579880">
                <a:moveTo>
                  <a:pt x="2196554" y="913511"/>
                </a:moveTo>
                <a:lnTo>
                  <a:pt x="1389278" y="106235"/>
                </a:lnTo>
                <a:lnTo>
                  <a:pt x="1371295" y="94297"/>
                </a:lnTo>
                <a:lnTo>
                  <a:pt x="1350835" y="90309"/>
                </a:lnTo>
                <a:lnTo>
                  <a:pt x="1330363" y="94297"/>
                </a:lnTo>
                <a:lnTo>
                  <a:pt x="1312367" y="106235"/>
                </a:lnTo>
                <a:lnTo>
                  <a:pt x="503034" y="915568"/>
                </a:lnTo>
                <a:lnTo>
                  <a:pt x="503034" y="916495"/>
                </a:lnTo>
                <a:lnTo>
                  <a:pt x="537692" y="950137"/>
                </a:lnTo>
                <a:lnTo>
                  <a:pt x="573341" y="982091"/>
                </a:lnTo>
                <a:lnTo>
                  <a:pt x="609942" y="1012355"/>
                </a:lnTo>
                <a:lnTo>
                  <a:pt x="647446" y="1040942"/>
                </a:lnTo>
                <a:lnTo>
                  <a:pt x="685800" y="1067841"/>
                </a:lnTo>
                <a:lnTo>
                  <a:pt x="724941" y="1093050"/>
                </a:lnTo>
                <a:lnTo>
                  <a:pt x="764832" y="1116584"/>
                </a:lnTo>
                <a:lnTo>
                  <a:pt x="805408" y="1138428"/>
                </a:lnTo>
                <a:lnTo>
                  <a:pt x="846632" y="1158582"/>
                </a:lnTo>
                <a:lnTo>
                  <a:pt x="888453" y="1177061"/>
                </a:lnTo>
                <a:lnTo>
                  <a:pt x="930795" y="1193850"/>
                </a:lnTo>
                <a:lnTo>
                  <a:pt x="973645" y="1208951"/>
                </a:lnTo>
                <a:lnTo>
                  <a:pt x="1016914" y="1222375"/>
                </a:lnTo>
                <a:lnTo>
                  <a:pt x="1060577" y="1234109"/>
                </a:lnTo>
                <a:lnTo>
                  <a:pt x="1104569" y="1244168"/>
                </a:lnTo>
                <a:lnTo>
                  <a:pt x="1148842" y="1252537"/>
                </a:lnTo>
                <a:lnTo>
                  <a:pt x="1193342" y="1259217"/>
                </a:lnTo>
                <a:lnTo>
                  <a:pt x="1238021" y="1264208"/>
                </a:lnTo>
                <a:lnTo>
                  <a:pt x="1282827" y="1267523"/>
                </a:lnTo>
                <a:lnTo>
                  <a:pt x="1327721" y="1269149"/>
                </a:lnTo>
                <a:lnTo>
                  <a:pt x="1372628" y="1269098"/>
                </a:lnTo>
                <a:lnTo>
                  <a:pt x="1417497" y="1267358"/>
                </a:lnTo>
                <a:lnTo>
                  <a:pt x="1462303" y="1263929"/>
                </a:lnTo>
                <a:lnTo>
                  <a:pt x="1506969" y="1258811"/>
                </a:lnTo>
                <a:lnTo>
                  <a:pt x="1551457" y="1252016"/>
                </a:lnTo>
                <a:lnTo>
                  <a:pt x="1595716" y="1243545"/>
                </a:lnTo>
                <a:lnTo>
                  <a:pt x="1639684" y="1233373"/>
                </a:lnTo>
                <a:lnTo>
                  <a:pt x="1683321" y="1221524"/>
                </a:lnTo>
                <a:lnTo>
                  <a:pt x="1726565" y="1207985"/>
                </a:lnTo>
                <a:lnTo>
                  <a:pt x="1769376" y="1192771"/>
                </a:lnTo>
                <a:lnTo>
                  <a:pt x="1811693" y="1175867"/>
                </a:lnTo>
                <a:lnTo>
                  <a:pt x="1853476" y="1157274"/>
                </a:lnTo>
                <a:lnTo>
                  <a:pt x="1894649" y="1137005"/>
                </a:lnTo>
                <a:lnTo>
                  <a:pt x="1935187" y="1115047"/>
                </a:lnTo>
                <a:lnTo>
                  <a:pt x="1975027" y="1091399"/>
                </a:lnTo>
                <a:lnTo>
                  <a:pt x="2014118" y="1066076"/>
                </a:lnTo>
                <a:lnTo>
                  <a:pt x="2052408" y="1039063"/>
                </a:lnTo>
                <a:lnTo>
                  <a:pt x="2089848" y="1010361"/>
                </a:lnTo>
                <a:lnTo>
                  <a:pt x="2126386" y="979982"/>
                </a:lnTo>
                <a:lnTo>
                  <a:pt x="2161971" y="947915"/>
                </a:lnTo>
                <a:lnTo>
                  <a:pt x="2196554" y="914158"/>
                </a:lnTo>
                <a:lnTo>
                  <a:pt x="2196554" y="913511"/>
                </a:lnTo>
                <a:close/>
              </a:path>
              <a:path w="3158490" h="1579880">
                <a:moveTo>
                  <a:pt x="3110776" y="0"/>
                </a:moveTo>
                <a:lnTo>
                  <a:pt x="1578483" y="0"/>
                </a:lnTo>
                <a:lnTo>
                  <a:pt x="2306180" y="727697"/>
                </a:lnTo>
                <a:lnTo>
                  <a:pt x="2324163" y="739648"/>
                </a:lnTo>
                <a:lnTo>
                  <a:pt x="2344636" y="743623"/>
                </a:lnTo>
                <a:lnTo>
                  <a:pt x="2365095" y="739648"/>
                </a:lnTo>
                <a:lnTo>
                  <a:pt x="2383091" y="727697"/>
                </a:lnTo>
                <a:lnTo>
                  <a:pt x="3110776" y="0"/>
                </a:lnTo>
                <a:close/>
              </a:path>
              <a:path w="3158490" h="1579880">
                <a:moveTo>
                  <a:pt x="3158312" y="256692"/>
                </a:moveTo>
                <a:lnTo>
                  <a:pt x="2535199" y="879817"/>
                </a:lnTo>
                <a:lnTo>
                  <a:pt x="2523261" y="897813"/>
                </a:lnTo>
                <a:lnTo>
                  <a:pt x="2519273" y="918273"/>
                </a:lnTo>
                <a:lnTo>
                  <a:pt x="2523261" y="938733"/>
                </a:lnTo>
                <a:lnTo>
                  <a:pt x="2535199" y="956729"/>
                </a:lnTo>
                <a:lnTo>
                  <a:pt x="3158312" y="1579841"/>
                </a:lnTo>
                <a:lnTo>
                  <a:pt x="3158312" y="256692"/>
                </a:lnTo>
                <a:close/>
              </a:path>
            </a:pathLst>
          </a:custGeom>
          <a:solidFill>
            <a:srgbClr val="B5A5D0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5" name="object 9">
            <a:extLst>
              <a:ext uri="{FF2B5EF4-FFF2-40B4-BE49-F238E27FC236}">
                <a16:creationId xmlns:a16="http://schemas.microsoft.com/office/drawing/2014/main" id="{59B98421-730A-D003-3D28-43AD0D7499AF}"/>
              </a:ext>
            </a:extLst>
          </p:cNvPr>
          <p:cNvPicPr/>
          <p:nvPr userDrawn="1"/>
        </p:nvPicPr>
        <p:blipFill>
          <a:blip r:embed="rId2" cstate="print"/>
          <a:stretch>
            <a:fillRect/>
          </a:stretch>
        </p:blipFill>
        <p:spPr>
          <a:xfrm>
            <a:off x="9147394" y="7029393"/>
            <a:ext cx="1222200" cy="3103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51944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100" b="0" i="0">
                <a:solidFill>
                  <a:srgbClr val="5E4C85"/>
                </a:solidFill>
                <a:latin typeface="Aleo"/>
                <a:cs typeface="Aleo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34670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507101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1/16/2025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5380287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100" b="0" i="0">
                <a:solidFill>
                  <a:srgbClr val="5E4C85"/>
                </a:solidFill>
                <a:latin typeface="Aleo"/>
                <a:cs typeface="Aleo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1/16/2025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2892516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1/16/2025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218281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icon bottom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ject 2">
            <a:extLst>
              <a:ext uri="{FF2B5EF4-FFF2-40B4-BE49-F238E27FC236}">
                <a16:creationId xmlns:a16="http://schemas.microsoft.com/office/drawing/2014/main" id="{C1DE9493-5C69-6626-0EBD-4344CE737822}"/>
              </a:ext>
            </a:extLst>
          </p:cNvPr>
          <p:cNvSpPr/>
          <p:nvPr userDrawn="1"/>
        </p:nvSpPr>
        <p:spPr>
          <a:xfrm>
            <a:off x="0" y="288010"/>
            <a:ext cx="10692130" cy="756285"/>
          </a:xfrm>
          <a:custGeom>
            <a:avLst/>
            <a:gdLst/>
            <a:ahLst/>
            <a:cxnLst/>
            <a:rect l="l" t="t" r="r" b="b"/>
            <a:pathLst>
              <a:path w="10692130" h="756285">
                <a:moveTo>
                  <a:pt x="10692003" y="0"/>
                </a:moveTo>
                <a:lnTo>
                  <a:pt x="0" y="0"/>
                </a:lnTo>
                <a:lnTo>
                  <a:pt x="0" y="755992"/>
                </a:lnTo>
                <a:lnTo>
                  <a:pt x="10692003" y="755992"/>
                </a:lnTo>
                <a:lnTo>
                  <a:pt x="10692003" y="0"/>
                </a:lnTo>
                <a:close/>
              </a:path>
            </a:pathLst>
          </a:custGeom>
          <a:solidFill>
            <a:srgbClr val="95CFC1">
              <a:alpha val="50588"/>
            </a:srgbClr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5A4AFB5-6DCB-902F-DB2D-FCDF80A3199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3250" y="434340"/>
            <a:ext cx="8020050" cy="756285"/>
          </a:xfrm>
        </p:spPr>
        <p:txBody>
          <a:bodyPr wrap="none" lIns="0" anchor="t" anchorCtr="0">
            <a:noAutofit/>
          </a:bodyPr>
          <a:lstStyle>
            <a:lvl1pPr algn="l">
              <a:defRPr sz="3200" b="0" i="0">
                <a:solidFill>
                  <a:srgbClr val="245A63"/>
                </a:solidFill>
                <a:latin typeface="Aleo Medium" pitchFamily="2" charset="77"/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pic>
        <p:nvPicPr>
          <p:cNvPr id="15" name="object 7">
            <a:extLst>
              <a:ext uri="{FF2B5EF4-FFF2-40B4-BE49-F238E27FC236}">
                <a16:creationId xmlns:a16="http://schemas.microsoft.com/office/drawing/2014/main" id="{AB5CE465-15C3-0EC9-A572-D3A4FE0DF96E}"/>
              </a:ext>
            </a:extLst>
          </p:cNvPr>
          <p:cNvPicPr/>
          <p:nvPr userDrawn="1"/>
        </p:nvPicPr>
        <p:blipFill>
          <a:blip r:embed="rId2" cstate="print"/>
          <a:stretch>
            <a:fillRect/>
          </a:stretch>
        </p:blipFill>
        <p:spPr>
          <a:xfrm>
            <a:off x="9003004" y="6315379"/>
            <a:ext cx="1688998" cy="1170698"/>
          </a:xfrm>
          <a:prstGeom prst="rect">
            <a:avLst/>
          </a:prstGeom>
        </p:spPr>
      </p:pic>
      <p:pic>
        <p:nvPicPr>
          <p:cNvPr id="16" name="object 9">
            <a:extLst>
              <a:ext uri="{FF2B5EF4-FFF2-40B4-BE49-F238E27FC236}">
                <a16:creationId xmlns:a16="http://schemas.microsoft.com/office/drawing/2014/main" id="{59A58A05-6192-4C2C-0E39-10AC00589F28}"/>
              </a:ext>
            </a:extLst>
          </p:cNvPr>
          <p:cNvPicPr/>
          <p:nvPr userDrawn="1"/>
        </p:nvPicPr>
        <p:blipFill>
          <a:blip r:embed="rId3" cstate="print"/>
          <a:stretch>
            <a:fillRect/>
          </a:stretch>
        </p:blipFill>
        <p:spPr>
          <a:xfrm>
            <a:off x="8013402" y="7029393"/>
            <a:ext cx="1222200" cy="3103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70330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8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4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theme" Target="../theme/theme4.xml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12"/>
            <a:ext cx="10692130" cy="7560309"/>
          </a:xfrm>
          <a:custGeom>
            <a:avLst/>
            <a:gdLst/>
            <a:ahLst/>
            <a:cxnLst/>
            <a:rect l="l" t="t" r="r" b="b"/>
            <a:pathLst>
              <a:path w="10692130" h="7560309">
                <a:moveTo>
                  <a:pt x="10692003" y="0"/>
                </a:moveTo>
                <a:lnTo>
                  <a:pt x="0" y="0"/>
                </a:lnTo>
                <a:lnTo>
                  <a:pt x="0" y="7559992"/>
                </a:lnTo>
                <a:lnTo>
                  <a:pt x="10692003" y="7559992"/>
                </a:lnTo>
                <a:lnTo>
                  <a:pt x="10692003" y="0"/>
                </a:lnTo>
                <a:close/>
              </a:path>
            </a:pathLst>
          </a:custGeom>
          <a:solidFill>
            <a:srgbClr val="5E4C8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63299" y="376308"/>
            <a:ext cx="4827905" cy="4978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100" b="0" i="0">
                <a:solidFill>
                  <a:srgbClr val="5E4C85"/>
                </a:solidFill>
                <a:latin typeface="Aleo"/>
                <a:cs typeface="Aleo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34670" y="1739455"/>
            <a:ext cx="9624060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635756" y="7033450"/>
            <a:ext cx="3421888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34670" y="7033450"/>
            <a:ext cx="245948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1/16/2025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699248" y="7033450"/>
            <a:ext cx="245948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3">
            <a:extLst>
              <a:ext uri="{FF2B5EF4-FFF2-40B4-BE49-F238E27FC236}">
                <a16:creationId xmlns:a16="http://schemas.microsoft.com/office/drawing/2014/main" id="{9C48CDF5-0935-9BCD-F167-DA4AB5804575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 userDrawn="1"/>
        </p:nvSpPr>
        <p:spPr>
          <a:xfrm>
            <a:off x="0" y="6840004"/>
            <a:ext cx="10692130" cy="720090"/>
          </a:xfrm>
          <a:custGeom>
            <a:avLst/>
            <a:gdLst/>
            <a:ahLst/>
            <a:cxnLst/>
            <a:rect l="l" t="t" r="r" b="b"/>
            <a:pathLst>
              <a:path w="10692130" h="720090">
                <a:moveTo>
                  <a:pt x="10692003" y="0"/>
                </a:moveTo>
                <a:lnTo>
                  <a:pt x="0" y="0"/>
                </a:lnTo>
                <a:lnTo>
                  <a:pt x="0" y="720001"/>
                </a:lnTo>
                <a:lnTo>
                  <a:pt x="10692003" y="720001"/>
                </a:lnTo>
                <a:lnTo>
                  <a:pt x="10692003" y="0"/>
                </a:lnTo>
                <a:close/>
              </a:path>
            </a:pathLst>
          </a:custGeom>
          <a:solidFill>
            <a:srgbClr val="5E4C85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8" name="object 5">
            <a:extLst>
              <a:ext uri="{FF2B5EF4-FFF2-40B4-BE49-F238E27FC236}">
                <a16:creationId xmlns:a16="http://schemas.microsoft.com/office/drawing/2014/main" id="{79716269-441C-14BD-94C2-E52CAF1F1C97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 userDrawn="1"/>
        </p:nvSpPr>
        <p:spPr>
          <a:xfrm>
            <a:off x="1985299" y="7090105"/>
            <a:ext cx="5114001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GB" sz="1200" dirty="0">
                <a:solidFill>
                  <a:srgbClr val="FFFFFF"/>
                </a:solidFill>
                <a:latin typeface="Outfit ExtraLight" pitchFamily="2" charset="0"/>
                <a:cs typeface="Outfit Medium"/>
              </a:rPr>
              <a:t>To edit in this box, go to View in the Toolbar. Select Slide Master.  Select no. 2 to edit in this box.  Then Close Master View after making edit. </a:t>
            </a:r>
          </a:p>
        </p:txBody>
      </p:sp>
      <p:pic>
        <p:nvPicPr>
          <p:cNvPr id="10" name="object 8">
            <a:extLst>
              <a:ext uri="{FF2B5EF4-FFF2-40B4-BE49-F238E27FC236}">
                <a16:creationId xmlns:a16="http://schemas.microsoft.com/office/drawing/2014/main" id="{05E97EAC-40CC-026C-44B3-86F69F8230BA}"/>
              </a:ext>
            </a:extLst>
          </p:cNvPr>
          <p:cNvPicPr>
            <a:picLocks noGrp="1" noRot="1" noMove="1" noResize="1" noEditPoints="1" noAdjustHandles="1" noChangeArrowheads="1" noChangeShapeType="1" noCrop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512356" y="6912876"/>
            <a:ext cx="1214462" cy="529412"/>
          </a:xfrm>
          <a:prstGeom prst="rect">
            <a:avLst/>
          </a:prstGeom>
        </p:spPr>
      </p:pic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C33AAD9-7363-D047-942C-E7AA97B0D9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5013" y="403225"/>
            <a:ext cx="9223375" cy="14605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31D1CAA-910A-6A6D-6B89-9CEE7C8B37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35013" y="2012950"/>
            <a:ext cx="9223375" cy="47990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34885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12"/>
            <a:ext cx="10692130" cy="7560309"/>
          </a:xfrm>
          <a:custGeom>
            <a:avLst/>
            <a:gdLst/>
            <a:ahLst/>
            <a:cxnLst/>
            <a:rect l="l" t="t" r="r" b="b"/>
            <a:pathLst>
              <a:path w="10692130" h="7560309">
                <a:moveTo>
                  <a:pt x="10692003" y="0"/>
                </a:moveTo>
                <a:lnTo>
                  <a:pt x="0" y="0"/>
                </a:lnTo>
                <a:lnTo>
                  <a:pt x="0" y="7559992"/>
                </a:lnTo>
                <a:lnTo>
                  <a:pt x="10692003" y="7559992"/>
                </a:lnTo>
                <a:lnTo>
                  <a:pt x="10692003" y="0"/>
                </a:lnTo>
                <a:close/>
              </a:path>
            </a:pathLst>
          </a:custGeom>
          <a:solidFill>
            <a:srgbClr val="245A63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63299" y="376308"/>
            <a:ext cx="4827905" cy="4978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100" b="0" i="0">
                <a:solidFill>
                  <a:srgbClr val="5E4C85"/>
                </a:solidFill>
                <a:latin typeface="Aleo"/>
                <a:cs typeface="Aleo"/>
              </a:defRPr>
            </a:lvl1pPr>
          </a:lstStyle>
          <a:p>
            <a:endParaRPr dirty="0"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34670" y="1739455"/>
            <a:ext cx="9624060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635756" y="7033450"/>
            <a:ext cx="3421888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34670" y="7033450"/>
            <a:ext cx="245948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1/16/2025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699248" y="7033450"/>
            <a:ext cx="245948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2741066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3">
            <a:extLst>
              <a:ext uri="{FF2B5EF4-FFF2-40B4-BE49-F238E27FC236}">
                <a16:creationId xmlns:a16="http://schemas.microsoft.com/office/drawing/2014/main" id="{9C48CDF5-0935-9BCD-F167-DA4AB5804575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 userDrawn="1"/>
        </p:nvSpPr>
        <p:spPr>
          <a:xfrm>
            <a:off x="0" y="6840004"/>
            <a:ext cx="10692130" cy="720090"/>
          </a:xfrm>
          <a:custGeom>
            <a:avLst/>
            <a:gdLst/>
            <a:ahLst/>
            <a:cxnLst/>
            <a:rect l="l" t="t" r="r" b="b"/>
            <a:pathLst>
              <a:path w="10692130" h="720090">
                <a:moveTo>
                  <a:pt x="10692003" y="0"/>
                </a:moveTo>
                <a:lnTo>
                  <a:pt x="0" y="0"/>
                </a:lnTo>
                <a:lnTo>
                  <a:pt x="0" y="720001"/>
                </a:lnTo>
                <a:lnTo>
                  <a:pt x="10692003" y="720001"/>
                </a:lnTo>
                <a:lnTo>
                  <a:pt x="10692003" y="0"/>
                </a:lnTo>
                <a:close/>
              </a:path>
            </a:pathLst>
          </a:custGeom>
          <a:solidFill>
            <a:srgbClr val="245A63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8" name="object 5">
            <a:extLst>
              <a:ext uri="{FF2B5EF4-FFF2-40B4-BE49-F238E27FC236}">
                <a16:creationId xmlns:a16="http://schemas.microsoft.com/office/drawing/2014/main" id="{79716269-441C-14BD-94C2-E52CAF1F1C97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 userDrawn="1"/>
        </p:nvSpPr>
        <p:spPr>
          <a:xfrm>
            <a:off x="1985299" y="7090105"/>
            <a:ext cx="5114001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GB" sz="1200" spc="-10" dirty="0">
                <a:solidFill>
                  <a:srgbClr val="FFFFFF"/>
                </a:solidFill>
                <a:latin typeface="Outfit ExtraLight" pitchFamily="2" charset="0"/>
                <a:cs typeface="Outfit Medium"/>
              </a:rPr>
              <a:t>P</a:t>
            </a:r>
            <a:r>
              <a:rPr sz="1200" spc="-10" dirty="0" err="1">
                <a:solidFill>
                  <a:srgbClr val="FFFFFF"/>
                </a:solidFill>
                <a:latin typeface="Outfit ExtraLight" pitchFamily="2" charset="0"/>
                <a:cs typeface="Outfit Medium"/>
              </a:rPr>
              <a:t>resentation</a:t>
            </a:r>
            <a:r>
              <a:rPr lang="en-GB" sz="1200" spc="-10" dirty="0">
                <a:solidFill>
                  <a:srgbClr val="FFFFFF"/>
                </a:solidFill>
                <a:latin typeface="Outfit ExtraLight" pitchFamily="2" charset="0"/>
                <a:cs typeface="Outfit Medium"/>
              </a:rPr>
              <a:t> title</a:t>
            </a:r>
            <a:r>
              <a:rPr sz="1200" spc="-10" dirty="0">
                <a:solidFill>
                  <a:srgbClr val="FFFFFF"/>
                </a:solidFill>
                <a:latin typeface="Outfit ExtraLight" pitchFamily="2" charset="0"/>
                <a:cs typeface="Outfit Medium"/>
              </a:rPr>
              <a:t> </a:t>
            </a:r>
            <a:r>
              <a:rPr sz="1200" dirty="0">
                <a:solidFill>
                  <a:srgbClr val="FFFFFF"/>
                </a:solidFill>
                <a:latin typeface="Outfit ExtraLight" pitchFamily="2" charset="0"/>
                <a:cs typeface="Outfit Medium"/>
              </a:rPr>
              <a:t>and</a:t>
            </a:r>
            <a:r>
              <a:rPr sz="1200" spc="-15" dirty="0">
                <a:solidFill>
                  <a:srgbClr val="FFFFFF"/>
                </a:solidFill>
                <a:latin typeface="Outfit ExtraLight" pitchFamily="2" charset="0"/>
                <a:cs typeface="Outfit Medium"/>
              </a:rPr>
              <a:t> </a:t>
            </a:r>
            <a:r>
              <a:rPr sz="1200" dirty="0">
                <a:solidFill>
                  <a:srgbClr val="FFFFFF"/>
                </a:solidFill>
                <a:latin typeface="Outfit ExtraLight" pitchFamily="2" charset="0"/>
                <a:cs typeface="Outfit Medium"/>
              </a:rPr>
              <a:t>date</a:t>
            </a:r>
            <a:r>
              <a:rPr lang="en-GB" sz="1200" spc="-15" dirty="0">
                <a:solidFill>
                  <a:srgbClr val="FFFFFF"/>
                </a:solidFill>
                <a:latin typeface="Outfit ExtraLight" pitchFamily="2" charset="0"/>
                <a:cs typeface="Outfit Medium"/>
              </a:rPr>
              <a:t> here</a:t>
            </a:r>
            <a:r>
              <a:rPr lang="en-GB" sz="1200" spc="-20" dirty="0">
                <a:solidFill>
                  <a:srgbClr val="FFFFFF"/>
                </a:solidFill>
                <a:latin typeface="Outfit ExtraLight" pitchFamily="2" charset="0"/>
                <a:cs typeface="Outfit Medium"/>
              </a:rPr>
              <a:t>.  Edit by going to View in the Toolbar, then select Slide Master.  Select no. 4 to edit this section</a:t>
            </a:r>
            <a:r>
              <a:rPr lang="en-GB" sz="1200" spc="-20">
                <a:solidFill>
                  <a:srgbClr val="FFFFFF"/>
                </a:solidFill>
                <a:latin typeface="Outfit ExtraLight" pitchFamily="2" charset="0"/>
                <a:cs typeface="Outfit Medium"/>
              </a:rPr>
              <a:t>.  Then </a:t>
            </a:r>
            <a:r>
              <a:rPr lang="en-GB" sz="1200" spc="-20" dirty="0">
                <a:solidFill>
                  <a:srgbClr val="FFFFFF"/>
                </a:solidFill>
                <a:latin typeface="Outfit ExtraLight" pitchFamily="2" charset="0"/>
                <a:cs typeface="Outfit Medium"/>
              </a:rPr>
              <a:t>click on Close Master View. </a:t>
            </a:r>
            <a:endParaRPr sz="1200" dirty="0">
              <a:latin typeface="Outfit ExtraLight" pitchFamily="2" charset="0"/>
              <a:cs typeface="Outfit Medium"/>
            </a:endParaRPr>
          </a:p>
        </p:txBody>
      </p:sp>
      <p:pic>
        <p:nvPicPr>
          <p:cNvPr id="10" name="object 8">
            <a:extLst>
              <a:ext uri="{FF2B5EF4-FFF2-40B4-BE49-F238E27FC236}">
                <a16:creationId xmlns:a16="http://schemas.microsoft.com/office/drawing/2014/main" id="{05E97EAC-40CC-026C-44B3-86F69F8230BA}"/>
              </a:ext>
            </a:extLst>
          </p:cNvPr>
          <p:cNvPicPr>
            <a:picLocks noGrp="1" noRot="1" noMove="1" noResize="1" noEditPoints="1" noAdjustHandles="1" noChangeArrowheads="1" noChangeShapeType="1" noCrop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512356" y="6912876"/>
            <a:ext cx="1214462" cy="529412"/>
          </a:xfrm>
          <a:prstGeom prst="rect">
            <a:avLst/>
          </a:prstGeom>
        </p:spPr>
      </p:pic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C33AAD9-7363-D047-942C-E7AA97B0D9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5013" y="403225"/>
            <a:ext cx="9223375" cy="14605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31D1CAA-910A-6A6D-6B89-9CEE7C8B37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35013" y="2012950"/>
            <a:ext cx="9223375" cy="47990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36599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6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779299" y="6253381"/>
            <a:ext cx="4311015" cy="375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300" dirty="0">
                <a:solidFill>
                  <a:srgbClr val="FFFFFF"/>
                </a:solidFill>
                <a:latin typeface="Aleo"/>
                <a:cs typeface="Aleo"/>
              </a:rPr>
              <a:t>Any</a:t>
            </a:r>
            <a:r>
              <a:rPr sz="2300" spc="50" dirty="0">
                <a:solidFill>
                  <a:srgbClr val="FFFFFF"/>
                </a:solidFill>
                <a:latin typeface="Aleo"/>
                <a:cs typeface="Aleo"/>
              </a:rPr>
              <a:t> </a:t>
            </a:r>
            <a:r>
              <a:rPr sz="2300" dirty="0">
                <a:solidFill>
                  <a:srgbClr val="FFFFFF"/>
                </a:solidFill>
                <a:latin typeface="Aleo"/>
                <a:cs typeface="Aleo"/>
              </a:rPr>
              <a:t>sub</a:t>
            </a:r>
            <a:r>
              <a:rPr sz="2300" spc="50" dirty="0">
                <a:solidFill>
                  <a:srgbClr val="FFFFFF"/>
                </a:solidFill>
                <a:latin typeface="Aleo"/>
                <a:cs typeface="Aleo"/>
              </a:rPr>
              <a:t> </a:t>
            </a:r>
            <a:r>
              <a:rPr sz="2300" dirty="0">
                <a:solidFill>
                  <a:srgbClr val="FFFFFF"/>
                </a:solidFill>
                <a:latin typeface="Aleo"/>
                <a:cs typeface="Aleo"/>
              </a:rPr>
              <a:t>to</a:t>
            </a:r>
            <a:r>
              <a:rPr sz="2300" spc="50" dirty="0">
                <a:solidFill>
                  <a:srgbClr val="FFFFFF"/>
                </a:solidFill>
                <a:latin typeface="Aleo"/>
                <a:cs typeface="Aleo"/>
              </a:rPr>
              <a:t> </a:t>
            </a:r>
            <a:r>
              <a:rPr sz="2300" dirty="0">
                <a:solidFill>
                  <a:srgbClr val="FFFFFF"/>
                </a:solidFill>
                <a:latin typeface="Aleo"/>
                <a:cs typeface="Aleo"/>
              </a:rPr>
              <a:t>go</a:t>
            </a:r>
            <a:r>
              <a:rPr sz="2300" spc="55" dirty="0">
                <a:solidFill>
                  <a:srgbClr val="FFFFFF"/>
                </a:solidFill>
                <a:latin typeface="Aleo"/>
                <a:cs typeface="Aleo"/>
              </a:rPr>
              <a:t> </a:t>
            </a:r>
            <a:r>
              <a:rPr sz="2300" dirty="0">
                <a:solidFill>
                  <a:srgbClr val="FFFFFF"/>
                </a:solidFill>
                <a:latin typeface="Aleo"/>
                <a:cs typeface="Aleo"/>
              </a:rPr>
              <a:t>here</a:t>
            </a:r>
            <a:r>
              <a:rPr sz="2300" spc="50" dirty="0">
                <a:solidFill>
                  <a:srgbClr val="FFFFFF"/>
                </a:solidFill>
                <a:latin typeface="Aleo"/>
                <a:cs typeface="Aleo"/>
              </a:rPr>
              <a:t> </a:t>
            </a:r>
            <a:r>
              <a:rPr sz="2300" dirty="0">
                <a:solidFill>
                  <a:srgbClr val="FFFFFF"/>
                </a:solidFill>
                <a:latin typeface="Aleo"/>
                <a:cs typeface="Aleo"/>
              </a:rPr>
              <a:t>smaller</a:t>
            </a:r>
            <a:r>
              <a:rPr sz="2300" spc="50" dirty="0">
                <a:solidFill>
                  <a:srgbClr val="FFFFFF"/>
                </a:solidFill>
                <a:latin typeface="Aleo"/>
                <a:cs typeface="Aleo"/>
              </a:rPr>
              <a:t> </a:t>
            </a:r>
            <a:r>
              <a:rPr sz="2300" spc="-20" dirty="0">
                <a:solidFill>
                  <a:srgbClr val="FFFFFF"/>
                </a:solidFill>
                <a:latin typeface="Aleo"/>
                <a:cs typeface="Aleo"/>
              </a:rPr>
              <a:t>bold</a:t>
            </a:r>
            <a:endParaRPr sz="2300" dirty="0">
              <a:latin typeface="Aleo"/>
              <a:cs typeface="Aleo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144035" y="233997"/>
            <a:ext cx="6547967" cy="5489092"/>
          </a:xfrm>
          <a:prstGeom prst="rect">
            <a:avLst/>
          </a:prstGeom>
        </p:spPr>
      </p:pic>
      <p:pic>
        <p:nvPicPr>
          <p:cNvPr id="5" name="object 5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693000" y="592277"/>
            <a:ext cx="2979178" cy="1133436"/>
          </a:xfrm>
          <a:prstGeom prst="rect">
            <a:avLst/>
          </a:prstGeom>
        </p:spPr>
      </p:pic>
      <p:pic>
        <p:nvPicPr>
          <p:cNvPr id="6" name="object 6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8442000" y="6696005"/>
            <a:ext cx="1892362" cy="480549"/>
          </a:xfrm>
          <a:prstGeom prst="rect">
            <a:avLst/>
          </a:prstGeom>
        </p:spPr>
      </p:pic>
      <p:sp>
        <p:nvSpPr>
          <p:cNvPr id="2" name="object 2"/>
          <p:cNvSpPr txBox="1"/>
          <p:nvPr/>
        </p:nvSpPr>
        <p:spPr>
          <a:xfrm>
            <a:off x="779298" y="3704566"/>
            <a:ext cx="7662701" cy="2357568"/>
          </a:xfrm>
          <a:prstGeom prst="rect">
            <a:avLst/>
          </a:prstGeom>
        </p:spPr>
        <p:txBody>
          <a:bodyPr vert="horz" wrap="square" lIns="0" tIns="63500" rIns="0" bIns="0" rtlCol="0">
            <a:spAutoFit/>
          </a:bodyPr>
          <a:lstStyle/>
          <a:p>
            <a:pPr marL="12700" marR="2321560">
              <a:lnSpc>
                <a:spcPts val="6000"/>
              </a:lnSpc>
              <a:spcBef>
                <a:spcPts val="500"/>
              </a:spcBef>
              <a:tabLst>
                <a:tab pos="1321435" algn="l"/>
                <a:tab pos="2072005" algn="l"/>
                <a:tab pos="2918460" algn="l"/>
                <a:tab pos="4413885" algn="l"/>
              </a:tabLst>
            </a:pPr>
            <a:r>
              <a:rPr sz="5200" spc="-10" dirty="0">
                <a:solidFill>
                  <a:srgbClr val="FFFFFF"/>
                </a:solidFill>
                <a:latin typeface="Aleo ExtraLight" pitchFamily="2" charset="77"/>
                <a:cs typeface="Aleo Light"/>
              </a:rPr>
              <a:t>Heading/title</a:t>
            </a:r>
            <a:br>
              <a:rPr lang="en-GB" sz="5200" spc="-10" dirty="0">
                <a:solidFill>
                  <a:srgbClr val="FFFFFF"/>
                </a:solidFill>
                <a:latin typeface="Aleo ExtraLight" pitchFamily="2" charset="77"/>
                <a:cs typeface="Aleo Light"/>
              </a:rPr>
            </a:br>
            <a:r>
              <a:rPr sz="5200" spc="-20" dirty="0">
                <a:solidFill>
                  <a:srgbClr val="FFFFFF"/>
                </a:solidFill>
                <a:latin typeface="Aleo ExtraLight" pitchFamily="2" charset="77"/>
                <a:cs typeface="Aleo Light"/>
              </a:rPr>
              <a:t>text</a:t>
            </a:r>
            <a:r>
              <a:rPr lang="en-GB" sz="5200" spc="-20" dirty="0">
                <a:solidFill>
                  <a:srgbClr val="FFFFFF"/>
                </a:solidFill>
                <a:latin typeface="Aleo ExtraLight" pitchFamily="2" charset="77"/>
                <a:cs typeface="Aleo Light"/>
              </a:rPr>
              <a:t> </a:t>
            </a:r>
            <a:r>
              <a:rPr sz="5200" spc="-25" dirty="0">
                <a:solidFill>
                  <a:srgbClr val="FFFFFF"/>
                </a:solidFill>
                <a:latin typeface="Aleo ExtraLight" pitchFamily="2" charset="77"/>
                <a:cs typeface="Aleo Light"/>
              </a:rPr>
              <a:t>to</a:t>
            </a:r>
            <a:r>
              <a:rPr lang="en-GB" sz="5200" dirty="0">
                <a:solidFill>
                  <a:srgbClr val="FFFFFF"/>
                </a:solidFill>
                <a:latin typeface="Aleo ExtraLight" pitchFamily="2" charset="77"/>
                <a:cs typeface="Aleo Light"/>
              </a:rPr>
              <a:t> </a:t>
            </a:r>
            <a:r>
              <a:rPr sz="5200" spc="-25" dirty="0">
                <a:solidFill>
                  <a:srgbClr val="FFFFFF"/>
                </a:solidFill>
                <a:latin typeface="Aleo ExtraLight" pitchFamily="2" charset="77"/>
                <a:cs typeface="Aleo Light"/>
              </a:rPr>
              <a:t>go</a:t>
            </a:r>
            <a:r>
              <a:rPr lang="en-GB" sz="5200" dirty="0">
                <a:solidFill>
                  <a:srgbClr val="FFFFFF"/>
                </a:solidFill>
                <a:latin typeface="Aleo ExtraLight" pitchFamily="2" charset="77"/>
                <a:cs typeface="Aleo Light"/>
              </a:rPr>
              <a:t> </a:t>
            </a:r>
            <a:r>
              <a:rPr sz="5200" spc="-20" dirty="0">
                <a:solidFill>
                  <a:srgbClr val="FFFFFF"/>
                </a:solidFill>
                <a:latin typeface="Aleo ExtraLight" pitchFamily="2" charset="77"/>
                <a:cs typeface="Aleo Light"/>
              </a:rPr>
              <a:t>here</a:t>
            </a:r>
            <a:r>
              <a:rPr lang="en-GB" sz="5200" dirty="0">
                <a:solidFill>
                  <a:srgbClr val="FFFFFF"/>
                </a:solidFill>
                <a:latin typeface="Aleo ExtraLight" pitchFamily="2" charset="77"/>
                <a:cs typeface="Aleo Light"/>
              </a:rPr>
              <a:t> </a:t>
            </a:r>
            <a:r>
              <a:rPr sz="5200" spc="-25" dirty="0">
                <a:solidFill>
                  <a:srgbClr val="FFFFFF"/>
                </a:solidFill>
                <a:latin typeface="Aleo ExtraLight" pitchFamily="2" charset="77"/>
                <a:cs typeface="Aleo Light"/>
              </a:rPr>
              <a:t>in</a:t>
            </a:r>
            <a:endParaRPr sz="5200" dirty="0">
              <a:latin typeface="Aleo ExtraLight" pitchFamily="2" charset="77"/>
              <a:cs typeface="Aleo Light"/>
            </a:endParaRPr>
          </a:p>
          <a:p>
            <a:pPr marL="12700">
              <a:lnSpc>
                <a:spcPts val="5840"/>
              </a:lnSpc>
              <a:tabLst>
                <a:tab pos="1875155" algn="l"/>
                <a:tab pos="3139440" algn="l"/>
                <a:tab pos="4587875" algn="l"/>
                <a:tab pos="5969635" algn="l"/>
              </a:tabLst>
            </a:pPr>
            <a:r>
              <a:rPr sz="5200" spc="-10" dirty="0">
                <a:solidFill>
                  <a:srgbClr val="FFFFFF"/>
                </a:solidFill>
                <a:latin typeface="Aleo ExtraLight" pitchFamily="2" charset="77"/>
                <a:cs typeface="Aleo Light"/>
              </a:rPr>
              <a:t>white</a:t>
            </a:r>
            <a:r>
              <a:rPr sz="5200" dirty="0">
                <a:solidFill>
                  <a:srgbClr val="FFFFFF"/>
                </a:solidFill>
                <a:latin typeface="Aleo ExtraLight" pitchFamily="2" charset="77"/>
                <a:cs typeface="Aleo Light"/>
              </a:rPr>
              <a:t>	</a:t>
            </a:r>
            <a:r>
              <a:rPr sz="5200" spc="-25" dirty="0">
                <a:solidFill>
                  <a:srgbClr val="FFFFFF"/>
                </a:solidFill>
                <a:latin typeface="Aleo ExtraLight" pitchFamily="2" charset="77"/>
                <a:cs typeface="Aleo Light"/>
              </a:rPr>
              <a:t>and</a:t>
            </a:r>
            <a:r>
              <a:rPr sz="5200" dirty="0">
                <a:solidFill>
                  <a:srgbClr val="FFFFFF"/>
                </a:solidFill>
                <a:latin typeface="Aleo ExtraLight" pitchFamily="2" charset="77"/>
                <a:cs typeface="Aleo Light"/>
              </a:rPr>
              <a:t>	</a:t>
            </a:r>
            <a:r>
              <a:rPr sz="5200" spc="-20" dirty="0">
                <a:solidFill>
                  <a:srgbClr val="FFFFFF"/>
                </a:solidFill>
                <a:latin typeface="Aleo ExtraLight" pitchFamily="2" charset="77"/>
                <a:cs typeface="Aleo Light"/>
              </a:rPr>
              <a:t>light</a:t>
            </a:r>
            <a:r>
              <a:rPr sz="5200" dirty="0">
                <a:solidFill>
                  <a:srgbClr val="FFFFFF"/>
                </a:solidFill>
                <a:latin typeface="Aleo ExtraLight" pitchFamily="2" charset="77"/>
                <a:cs typeface="Aleo Light"/>
              </a:rPr>
              <a:t>	</a:t>
            </a:r>
            <a:r>
              <a:rPr sz="5200" spc="-20" dirty="0">
                <a:solidFill>
                  <a:srgbClr val="FFFFFF"/>
                </a:solidFill>
                <a:latin typeface="Aleo ExtraLight" pitchFamily="2" charset="77"/>
                <a:cs typeface="Aleo Light"/>
              </a:rPr>
              <a:t>font</a:t>
            </a:r>
            <a:r>
              <a:rPr sz="5200" dirty="0">
                <a:solidFill>
                  <a:srgbClr val="FFFFFF"/>
                </a:solidFill>
                <a:latin typeface="Aleo ExtraLight" pitchFamily="2" charset="77"/>
                <a:cs typeface="Aleo Light"/>
              </a:rPr>
              <a:t>	</a:t>
            </a:r>
            <a:r>
              <a:rPr sz="5200" spc="-20" dirty="0">
                <a:solidFill>
                  <a:srgbClr val="FFFFFF"/>
                </a:solidFill>
                <a:latin typeface="Aleo ExtraLight" pitchFamily="2" charset="77"/>
                <a:cs typeface="Aleo Light"/>
              </a:rPr>
              <a:t>here</a:t>
            </a:r>
            <a:endParaRPr sz="5200" dirty="0">
              <a:latin typeface="Aleo ExtraLight" pitchFamily="2" charset="77"/>
              <a:cs typeface="Aleo Light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EBD998-CEDF-63E7-2543-B83C554AC27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>
              <a:solidFill>
                <a:srgbClr val="245A63"/>
              </a:solidFill>
            </a:endParaRPr>
          </a:p>
        </p:txBody>
      </p:sp>
      <p:sp>
        <p:nvSpPr>
          <p:cNvPr id="3" name="object 10">
            <a:extLst>
              <a:ext uri="{FF2B5EF4-FFF2-40B4-BE49-F238E27FC236}">
                <a16:creationId xmlns:a16="http://schemas.microsoft.com/office/drawing/2014/main" id="{1E41EA74-6A4B-96F7-5B91-08FA531F8034}"/>
              </a:ext>
            </a:extLst>
          </p:cNvPr>
          <p:cNvSpPr txBox="1"/>
          <p:nvPr/>
        </p:nvSpPr>
        <p:spPr>
          <a:xfrm>
            <a:off x="603250" y="1351061"/>
            <a:ext cx="4326255" cy="16735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GB" sz="1600" b="1" dirty="0">
                <a:solidFill>
                  <a:srgbClr val="245A63"/>
                </a:solidFill>
                <a:latin typeface="Outfit SemiBold" pitchFamily="2" charset="0"/>
                <a:cs typeface="Outfit"/>
              </a:rPr>
              <a:t>Outfit</a:t>
            </a:r>
            <a:r>
              <a:rPr lang="en-GB" sz="1600" b="1" spc="20" dirty="0">
                <a:solidFill>
                  <a:srgbClr val="245A63"/>
                </a:solidFill>
                <a:latin typeface="Outfit SemiBold" pitchFamily="2" charset="0"/>
                <a:cs typeface="Outfit"/>
              </a:rPr>
              <a:t> Semi </a:t>
            </a:r>
            <a:r>
              <a:rPr lang="en-GB" sz="1600" b="1" dirty="0">
                <a:solidFill>
                  <a:srgbClr val="245A63"/>
                </a:solidFill>
                <a:latin typeface="Outfit SemiBold" pitchFamily="2" charset="0"/>
                <a:cs typeface="Outfit"/>
              </a:rPr>
              <a:t>bold</a:t>
            </a:r>
            <a:r>
              <a:rPr lang="en-GB" sz="1600" b="1" spc="15" dirty="0">
                <a:solidFill>
                  <a:srgbClr val="245A63"/>
                </a:solidFill>
                <a:latin typeface="Outfit SemiBold" pitchFamily="2" charset="0"/>
                <a:cs typeface="Outfit"/>
              </a:rPr>
              <a:t> </a:t>
            </a:r>
            <a:r>
              <a:rPr lang="en-GB" sz="1600" b="1" dirty="0">
                <a:solidFill>
                  <a:srgbClr val="245A63"/>
                </a:solidFill>
                <a:latin typeface="Outfit SemiBold" pitchFamily="2" charset="0"/>
                <a:cs typeface="Outfit"/>
              </a:rPr>
              <a:t>as</a:t>
            </a:r>
            <a:r>
              <a:rPr lang="en-GB" sz="1600" b="1" spc="20" dirty="0">
                <a:solidFill>
                  <a:srgbClr val="245A63"/>
                </a:solidFill>
                <a:latin typeface="Outfit SemiBold" pitchFamily="2" charset="0"/>
                <a:cs typeface="Outfit"/>
              </a:rPr>
              <a:t> </a:t>
            </a:r>
            <a:r>
              <a:rPr lang="en-GB" sz="1600" b="1" dirty="0">
                <a:solidFill>
                  <a:srgbClr val="245A63"/>
                </a:solidFill>
                <a:latin typeface="Outfit SemiBold" pitchFamily="2" charset="0"/>
                <a:cs typeface="Outfit"/>
              </a:rPr>
              <a:t>subs</a:t>
            </a:r>
            <a:r>
              <a:rPr lang="en-GB" sz="1600" b="1" spc="20" dirty="0">
                <a:solidFill>
                  <a:srgbClr val="245A63"/>
                </a:solidFill>
                <a:latin typeface="Outfit SemiBold" pitchFamily="2" charset="0"/>
                <a:cs typeface="Outfit"/>
              </a:rPr>
              <a:t>  14pt or </a:t>
            </a:r>
            <a:r>
              <a:rPr lang="en-GB" sz="1600" b="1" spc="-20" dirty="0">
                <a:solidFill>
                  <a:srgbClr val="245A63"/>
                </a:solidFill>
                <a:latin typeface="Outfit SemiBold" pitchFamily="2" charset="0"/>
                <a:cs typeface="Outfit"/>
              </a:rPr>
              <a:t>16pt</a:t>
            </a:r>
            <a:endParaRPr lang="en-GB" sz="1600" b="1" dirty="0">
              <a:solidFill>
                <a:srgbClr val="245A63"/>
              </a:solidFill>
              <a:latin typeface="Outfit SemiBold" pitchFamily="2" charset="0"/>
              <a:cs typeface="Outfit"/>
            </a:endParaRPr>
          </a:p>
          <a:p>
            <a:pPr marL="12700">
              <a:lnSpc>
                <a:spcPct val="100000"/>
              </a:lnSpc>
              <a:spcBef>
                <a:spcPts val="1720"/>
              </a:spcBef>
            </a:pPr>
            <a:r>
              <a:rPr sz="1200" spc="-1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Outfit</a:t>
            </a:r>
            <a:r>
              <a:rPr sz="1200" spc="-15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sz="120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light</a:t>
            </a:r>
            <a:r>
              <a:rPr sz="1200" spc="-1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sz="120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or</a:t>
            </a:r>
            <a:r>
              <a:rPr sz="1200" spc="-15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sz="1200" spc="-1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regular </a:t>
            </a:r>
            <a:r>
              <a:rPr sz="120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as</a:t>
            </a:r>
            <a:r>
              <a:rPr sz="1200" spc="-1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sz="120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main</a:t>
            </a:r>
            <a:r>
              <a:rPr sz="1200" spc="-15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sz="120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body</a:t>
            </a:r>
            <a:r>
              <a:rPr sz="1200" spc="-1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sz="120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copy</a:t>
            </a:r>
            <a:r>
              <a:rPr sz="1200" spc="-1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sz="1200" spc="-2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12pt</a:t>
            </a:r>
            <a:endParaRPr sz="1200" dirty="0">
              <a:latin typeface="Outfit Light" pitchFamily="2" charset="0"/>
              <a:cs typeface="Outfit Medium"/>
            </a:endParaRPr>
          </a:p>
          <a:p>
            <a:pPr marL="12700" marR="5080">
              <a:lnSpc>
                <a:spcPct val="111100"/>
              </a:lnSpc>
            </a:pPr>
            <a:r>
              <a:rPr sz="1200" spc="-1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moluptatem</a:t>
            </a:r>
            <a:r>
              <a:rPr sz="1200" spc="-3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sz="120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de</a:t>
            </a:r>
            <a:r>
              <a:rPr sz="1200" spc="-25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sz="120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dolorer</a:t>
            </a:r>
            <a:r>
              <a:rPr sz="1200" spc="-25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sz="120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feriate</a:t>
            </a:r>
            <a:r>
              <a:rPr sz="1200" spc="-25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sz="1200" spc="-1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mporeptiorat</a:t>
            </a:r>
            <a:r>
              <a:rPr sz="1200" spc="-25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sz="1200" spc="-1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magnati</a:t>
            </a:r>
            <a:r>
              <a:rPr sz="1200" spc="-25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sz="1200" spc="-1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officab inihilla</a:t>
            </a:r>
            <a:r>
              <a:rPr sz="1200" spc="-15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sz="120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vollanditiae</a:t>
            </a:r>
            <a:r>
              <a:rPr sz="1200" spc="-15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sz="120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es</a:t>
            </a:r>
            <a:r>
              <a:rPr sz="1200" spc="-15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sz="120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andam</a:t>
            </a:r>
            <a:r>
              <a:rPr sz="1200" spc="-1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sz="120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quae</a:t>
            </a:r>
            <a:r>
              <a:rPr sz="1200" spc="-15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sz="120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sum</a:t>
            </a:r>
            <a:r>
              <a:rPr sz="1200" spc="-15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sz="120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as</a:t>
            </a:r>
            <a:r>
              <a:rPr sz="1200" spc="-1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eiuriorum</a:t>
            </a:r>
            <a:r>
              <a:rPr sz="1200" spc="-15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sz="120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cusae</a:t>
            </a:r>
            <a:r>
              <a:rPr sz="1200" spc="-15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sz="1200" spc="-1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optus </a:t>
            </a:r>
            <a:r>
              <a:rPr sz="120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aborem</a:t>
            </a:r>
            <a:r>
              <a:rPr sz="1200" spc="-3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sz="1200" spc="-1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comnimp</a:t>
            </a:r>
            <a:r>
              <a:rPr sz="1200" spc="-3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sz="120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ossitii</a:t>
            </a:r>
            <a:r>
              <a:rPr sz="1200" spc="-3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sz="120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storepe</a:t>
            </a:r>
            <a:r>
              <a:rPr sz="1200" spc="-3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sz="1200" spc="-1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rferenda</a:t>
            </a:r>
            <a:r>
              <a:rPr sz="1200" spc="-3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sz="120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velent</a:t>
            </a:r>
            <a:r>
              <a:rPr sz="1200" spc="-3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sz="120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utat</a:t>
            </a:r>
            <a:r>
              <a:rPr sz="1200" spc="-3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sz="120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accae</a:t>
            </a:r>
            <a:r>
              <a:rPr sz="1200" spc="-3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sz="1200" spc="-2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sun- </a:t>
            </a:r>
            <a:r>
              <a:rPr sz="120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dania</a:t>
            </a:r>
            <a:r>
              <a:rPr sz="1200" spc="-3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sz="120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nus</a:t>
            </a:r>
            <a:r>
              <a:rPr sz="1200" spc="-3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sz="120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plaut</a:t>
            </a:r>
            <a:r>
              <a:rPr sz="1200" spc="-25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sz="120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omnia</a:t>
            </a:r>
            <a:r>
              <a:rPr sz="1200" spc="-3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sz="120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vendelic</a:t>
            </a:r>
            <a:r>
              <a:rPr sz="1200" spc="-25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sz="120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tet</a:t>
            </a:r>
            <a:r>
              <a:rPr sz="1200" spc="-3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sz="120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verciis</a:t>
            </a:r>
            <a:r>
              <a:rPr sz="1200" spc="-25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sz="120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et</a:t>
            </a:r>
            <a:r>
              <a:rPr sz="1200" spc="-3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sz="120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aut</a:t>
            </a:r>
            <a:r>
              <a:rPr sz="1200" spc="-25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sz="120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lam</a:t>
            </a:r>
            <a:r>
              <a:rPr sz="1200" spc="-3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sz="120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entis</a:t>
            </a:r>
            <a:r>
              <a:rPr sz="1200" spc="-3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sz="1200" spc="-1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dolorio blaborerum </a:t>
            </a:r>
            <a:r>
              <a:rPr sz="120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nost</a:t>
            </a:r>
            <a:r>
              <a:rPr sz="1200" spc="-5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sz="120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maio</a:t>
            </a:r>
            <a:r>
              <a:rPr sz="1200" spc="-1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sz="1200" spc="-2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eost.</a:t>
            </a:r>
            <a:endParaRPr sz="1200" dirty="0">
              <a:latin typeface="Outfit Light" pitchFamily="2" charset="0"/>
              <a:cs typeface="Outfit Medium"/>
            </a:endParaRPr>
          </a:p>
        </p:txBody>
      </p:sp>
      <p:sp>
        <p:nvSpPr>
          <p:cNvPr id="4" name="object 11">
            <a:extLst>
              <a:ext uri="{FF2B5EF4-FFF2-40B4-BE49-F238E27FC236}">
                <a16:creationId xmlns:a16="http://schemas.microsoft.com/office/drawing/2014/main" id="{5A570C9F-29AB-6E82-90D1-41B56DB17517}"/>
              </a:ext>
            </a:extLst>
          </p:cNvPr>
          <p:cNvSpPr txBox="1"/>
          <p:nvPr/>
        </p:nvSpPr>
        <p:spPr>
          <a:xfrm>
            <a:off x="5513299" y="1351061"/>
            <a:ext cx="4326255" cy="16735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GB" sz="1600" b="1" dirty="0">
                <a:solidFill>
                  <a:srgbClr val="245A63"/>
                </a:solidFill>
                <a:latin typeface="Outfit SemiBold" pitchFamily="2" charset="0"/>
                <a:cs typeface="Outfit"/>
              </a:rPr>
              <a:t>Outfit</a:t>
            </a:r>
            <a:r>
              <a:rPr lang="en-GB" sz="1600" b="1" spc="20" dirty="0">
                <a:solidFill>
                  <a:srgbClr val="245A63"/>
                </a:solidFill>
                <a:latin typeface="Outfit SemiBold" pitchFamily="2" charset="0"/>
                <a:cs typeface="Outfit"/>
              </a:rPr>
              <a:t> Semi </a:t>
            </a:r>
            <a:r>
              <a:rPr lang="en-GB" sz="1600" b="1" dirty="0">
                <a:solidFill>
                  <a:srgbClr val="245A63"/>
                </a:solidFill>
                <a:latin typeface="Outfit SemiBold" pitchFamily="2" charset="0"/>
                <a:cs typeface="Outfit"/>
              </a:rPr>
              <a:t>bold</a:t>
            </a:r>
            <a:r>
              <a:rPr lang="en-GB" sz="1600" b="1" spc="15" dirty="0">
                <a:solidFill>
                  <a:srgbClr val="245A63"/>
                </a:solidFill>
                <a:latin typeface="Outfit SemiBold" pitchFamily="2" charset="0"/>
                <a:cs typeface="Outfit"/>
              </a:rPr>
              <a:t> </a:t>
            </a:r>
            <a:r>
              <a:rPr lang="en-GB" sz="1600" b="1" dirty="0">
                <a:solidFill>
                  <a:srgbClr val="245A63"/>
                </a:solidFill>
                <a:latin typeface="Outfit SemiBold" pitchFamily="2" charset="0"/>
                <a:cs typeface="Outfit"/>
              </a:rPr>
              <a:t>as</a:t>
            </a:r>
            <a:r>
              <a:rPr lang="en-GB" sz="1600" b="1" spc="20" dirty="0">
                <a:solidFill>
                  <a:srgbClr val="245A63"/>
                </a:solidFill>
                <a:latin typeface="Outfit SemiBold" pitchFamily="2" charset="0"/>
                <a:cs typeface="Outfit"/>
              </a:rPr>
              <a:t> </a:t>
            </a:r>
            <a:r>
              <a:rPr lang="en-GB" sz="1600" b="1" dirty="0">
                <a:solidFill>
                  <a:srgbClr val="245A63"/>
                </a:solidFill>
                <a:latin typeface="Outfit SemiBold" pitchFamily="2" charset="0"/>
                <a:cs typeface="Outfit"/>
              </a:rPr>
              <a:t>subs</a:t>
            </a:r>
            <a:r>
              <a:rPr lang="en-GB" sz="1600" b="1" spc="20" dirty="0">
                <a:solidFill>
                  <a:srgbClr val="245A63"/>
                </a:solidFill>
                <a:latin typeface="Outfit SemiBold" pitchFamily="2" charset="0"/>
                <a:cs typeface="Outfit"/>
              </a:rPr>
              <a:t>  14pt or </a:t>
            </a:r>
            <a:r>
              <a:rPr lang="en-GB" sz="1600" b="1" spc="-20" dirty="0">
                <a:solidFill>
                  <a:srgbClr val="245A63"/>
                </a:solidFill>
                <a:latin typeface="Outfit SemiBold" pitchFamily="2" charset="0"/>
                <a:cs typeface="Outfit"/>
              </a:rPr>
              <a:t>16pt</a:t>
            </a:r>
            <a:endParaRPr lang="en-GB" sz="1600" b="1" dirty="0">
              <a:solidFill>
                <a:srgbClr val="245A63"/>
              </a:solidFill>
              <a:latin typeface="Outfit SemiBold" pitchFamily="2" charset="0"/>
              <a:cs typeface="Outfit"/>
            </a:endParaRPr>
          </a:p>
          <a:p>
            <a:pPr marL="12700">
              <a:lnSpc>
                <a:spcPct val="100000"/>
              </a:lnSpc>
              <a:spcBef>
                <a:spcPts val="1720"/>
              </a:spcBef>
            </a:pPr>
            <a:r>
              <a:rPr lang="en-GB" sz="1200" spc="-1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Outfit</a:t>
            </a:r>
            <a:r>
              <a:rPr lang="en-GB" sz="1200" spc="-15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lang="en-GB" sz="120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light</a:t>
            </a:r>
            <a:r>
              <a:rPr lang="en-GB" sz="1200" spc="-1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lang="en-GB" sz="120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or</a:t>
            </a:r>
            <a:r>
              <a:rPr lang="en-GB" sz="1200" spc="-15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lang="en-GB" sz="1200" spc="-1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regular </a:t>
            </a:r>
            <a:r>
              <a:rPr lang="en-GB" sz="120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as</a:t>
            </a:r>
            <a:r>
              <a:rPr lang="en-GB" sz="1200" spc="-1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lang="en-GB" sz="120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main</a:t>
            </a:r>
            <a:r>
              <a:rPr lang="en-GB" sz="1200" spc="-15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lang="en-GB" sz="120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body</a:t>
            </a:r>
            <a:r>
              <a:rPr lang="en-GB" sz="1200" spc="-1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lang="en-GB" sz="120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copy</a:t>
            </a:r>
            <a:r>
              <a:rPr lang="en-GB" sz="1200" spc="-1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lang="en-GB" sz="1200" spc="-2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12pt</a:t>
            </a:r>
            <a:endParaRPr lang="en-GB" sz="1200" dirty="0">
              <a:latin typeface="Outfit Light" pitchFamily="2" charset="0"/>
              <a:cs typeface="Outfit Medium"/>
            </a:endParaRPr>
          </a:p>
          <a:p>
            <a:pPr marL="12700" marR="5080">
              <a:lnSpc>
                <a:spcPct val="111100"/>
              </a:lnSpc>
            </a:pPr>
            <a:r>
              <a:rPr lang="en-GB" sz="1200" spc="-10" dirty="0" err="1">
                <a:solidFill>
                  <a:srgbClr val="231F20"/>
                </a:solidFill>
                <a:latin typeface="Outfit Light" pitchFamily="2" charset="0"/>
                <a:cs typeface="Outfit Medium"/>
              </a:rPr>
              <a:t>moluptatem</a:t>
            </a:r>
            <a:r>
              <a:rPr lang="en-GB" sz="1200" spc="-3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lang="en-GB" sz="120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de</a:t>
            </a:r>
            <a:r>
              <a:rPr lang="en-GB" sz="1200" spc="-25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lang="en-GB" sz="1200" dirty="0" err="1">
                <a:solidFill>
                  <a:srgbClr val="231F20"/>
                </a:solidFill>
                <a:latin typeface="Outfit Light" pitchFamily="2" charset="0"/>
                <a:cs typeface="Outfit Medium"/>
              </a:rPr>
              <a:t>dolorer</a:t>
            </a:r>
            <a:r>
              <a:rPr lang="en-GB" sz="1200" spc="-25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lang="en-GB" sz="1200" dirty="0" err="1">
                <a:solidFill>
                  <a:srgbClr val="231F20"/>
                </a:solidFill>
                <a:latin typeface="Outfit Light" pitchFamily="2" charset="0"/>
                <a:cs typeface="Outfit Medium"/>
              </a:rPr>
              <a:t>feriate</a:t>
            </a:r>
            <a:r>
              <a:rPr lang="en-GB" sz="1200" spc="-25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lang="en-GB" sz="1200" spc="-10" dirty="0" err="1">
                <a:solidFill>
                  <a:srgbClr val="231F20"/>
                </a:solidFill>
                <a:latin typeface="Outfit Light" pitchFamily="2" charset="0"/>
                <a:cs typeface="Outfit Medium"/>
              </a:rPr>
              <a:t>mporeptiorat</a:t>
            </a:r>
            <a:r>
              <a:rPr lang="en-GB" sz="1200" spc="-25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lang="en-GB" sz="1200" spc="-10" dirty="0" err="1">
                <a:solidFill>
                  <a:srgbClr val="231F20"/>
                </a:solidFill>
                <a:latin typeface="Outfit Light" pitchFamily="2" charset="0"/>
                <a:cs typeface="Outfit Medium"/>
              </a:rPr>
              <a:t>magnati</a:t>
            </a:r>
            <a:r>
              <a:rPr lang="en-GB" sz="1200" spc="-25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lang="en-GB" sz="1200" spc="-10" dirty="0" err="1">
                <a:solidFill>
                  <a:srgbClr val="231F20"/>
                </a:solidFill>
                <a:latin typeface="Outfit Light" pitchFamily="2" charset="0"/>
                <a:cs typeface="Outfit Medium"/>
              </a:rPr>
              <a:t>officab</a:t>
            </a:r>
            <a:r>
              <a:rPr lang="en-GB" sz="1200" spc="-1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lang="en-GB" sz="1200" spc="-10" dirty="0" err="1">
                <a:solidFill>
                  <a:srgbClr val="231F20"/>
                </a:solidFill>
                <a:latin typeface="Outfit Light" pitchFamily="2" charset="0"/>
                <a:cs typeface="Outfit Medium"/>
              </a:rPr>
              <a:t>inihilla</a:t>
            </a:r>
            <a:r>
              <a:rPr lang="en-GB" sz="1200" spc="-15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lang="en-GB" sz="1200" dirty="0" err="1">
                <a:solidFill>
                  <a:srgbClr val="231F20"/>
                </a:solidFill>
                <a:latin typeface="Outfit Light" pitchFamily="2" charset="0"/>
                <a:cs typeface="Outfit Medium"/>
              </a:rPr>
              <a:t>vollanditiae</a:t>
            </a:r>
            <a:r>
              <a:rPr lang="en-GB" sz="1200" spc="-15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lang="en-GB" sz="120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es</a:t>
            </a:r>
            <a:r>
              <a:rPr lang="en-GB" sz="1200" spc="-15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lang="en-GB" sz="1200" dirty="0" err="1">
                <a:solidFill>
                  <a:srgbClr val="231F20"/>
                </a:solidFill>
                <a:latin typeface="Outfit Light" pitchFamily="2" charset="0"/>
                <a:cs typeface="Outfit Medium"/>
              </a:rPr>
              <a:t>andam</a:t>
            </a:r>
            <a:r>
              <a:rPr lang="en-GB" sz="1200" spc="-1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lang="en-GB" sz="1200" dirty="0" err="1">
                <a:solidFill>
                  <a:srgbClr val="231F20"/>
                </a:solidFill>
                <a:latin typeface="Outfit Light" pitchFamily="2" charset="0"/>
                <a:cs typeface="Outfit Medium"/>
              </a:rPr>
              <a:t>quae</a:t>
            </a:r>
            <a:r>
              <a:rPr lang="en-GB" sz="1200" spc="-15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lang="en-GB" sz="120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sum</a:t>
            </a:r>
            <a:r>
              <a:rPr lang="en-GB" sz="1200" spc="-15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lang="en-GB" sz="120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as</a:t>
            </a:r>
            <a:r>
              <a:rPr lang="en-GB" sz="1200" spc="-1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lang="en-GB" sz="1200" spc="-10" dirty="0" err="1">
                <a:solidFill>
                  <a:srgbClr val="231F20"/>
                </a:solidFill>
                <a:latin typeface="Outfit Light" pitchFamily="2" charset="0"/>
                <a:cs typeface="Outfit Medium"/>
              </a:rPr>
              <a:t>eiuriorum</a:t>
            </a:r>
            <a:r>
              <a:rPr lang="en-GB" sz="1200" spc="-15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lang="en-GB" sz="1200" dirty="0" err="1">
                <a:solidFill>
                  <a:srgbClr val="231F20"/>
                </a:solidFill>
                <a:latin typeface="Outfit Light" pitchFamily="2" charset="0"/>
                <a:cs typeface="Outfit Medium"/>
              </a:rPr>
              <a:t>cusae</a:t>
            </a:r>
            <a:r>
              <a:rPr lang="en-GB" sz="1200" spc="-15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lang="en-GB" sz="1200" spc="-10" dirty="0" err="1">
                <a:solidFill>
                  <a:srgbClr val="231F20"/>
                </a:solidFill>
                <a:latin typeface="Outfit Light" pitchFamily="2" charset="0"/>
                <a:cs typeface="Outfit Medium"/>
              </a:rPr>
              <a:t>optus</a:t>
            </a:r>
            <a:r>
              <a:rPr lang="en-GB" sz="1200" spc="-1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lang="en-GB" sz="1200" dirty="0" err="1">
                <a:solidFill>
                  <a:srgbClr val="231F20"/>
                </a:solidFill>
                <a:latin typeface="Outfit Light" pitchFamily="2" charset="0"/>
                <a:cs typeface="Outfit Medium"/>
              </a:rPr>
              <a:t>aborem</a:t>
            </a:r>
            <a:r>
              <a:rPr lang="en-GB" sz="1200" spc="-3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lang="en-GB" sz="1200" spc="-10" dirty="0" err="1">
                <a:solidFill>
                  <a:srgbClr val="231F20"/>
                </a:solidFill>
                <a:latin typeface="Outfit Light" pitchFamily="2" charset="0"/>
                <a:cs typeface="Outfit Medium"/>
              </a:rPr>
              <a:t>comnimp</a:t>
            </a:r>
            <a:r>
              <a:rPr lang="en-GB" sz="1200" spc="-3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lang="en-GB" sz="1200" dirty="0" err="1">
                <a:solidFill>
                  <a:srgbClr val="231F20"/>
                </a:solidFill>
                <a:latin typeface="Outfit Light" pitchFamily="2" charset="0"/>
                <a:cs typeface="Outfit Medium"/>
              </a:rPr>
              <a:t>ossitii</a:t>
            </a:r>
            <a:r>
              <a:rPr lang="en-GB" sz="1200" spc="-3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lang="en-GB" sz="1200" dirty="0" err="1">
                <a:solidFill>
                  <a:srgbClr val="231F20"/>
                </a:solidFill>
                <a:latin typeface="Outfit Light" pitchFamily="2" charset="0"/>
                <a:cs typeface="Outfit Medium"/>
              </a:rPr>
              <a:t>storepe</a:t>
            </a:r>
            <a:r>
              <a:rPr lang="en-GB" sz="1200" spc="-3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lang="en-GB" sz="1200" spc="-10" dirty="0" err="1">
                <a:solidFill>
                  <a:srgbClr val="231F20"/>
                </a:solidFill>
                <a:latin typeface="Outfit Light" pitchFamily="2" charset="0"/>
                <a:cs typeface="Outfit Medium"/>
              </a:rPr>
              <a:t>rferenda</a:t>
            </a:r>
            <a:r>
              <a:rPr lang="en-GB" sz="1200" spc="-3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lang="en-GB" sz="1200" dirty="0" err="1">
                <a:solidFill>
                  <a:srgbClr val="231F20"/>
                </a:solidFill>
                <a:latin typeface="Outfit Light" pitchFamily="2" charset="0"/>
                <a:cs typeface="Outfit Medium"/>
              </a:rPr>
              <a:t>velent</a:t>
            </a:r>
            <a:r>
              <a:rPr lang="en-GB" sz="1200" spc="-3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lang="en-GB" sz="1200" dirty="0" err="1">
                <a:solidFill>
                  <a:srgbClr val="231F20"/>
                </a:solidFill>
                <a:latin typeface="Outfit Light" pitchFamily="2" charset="0"/>
                <a:cs typeface="Outfit Medium"/>
              </a:rPr>
              <a:t>utat</a:t>
            </a:r>
            <a:r>
              <a:rPr lang="en-GB" sz="1200" spc="-3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lang="en-GB" sz="1200" dirty="0" err="1">
                <a:solidFill>
                  <a:srgbClr val="231F20"/>
                </a:solidFill>
                <a:latin typeface="Outfit Light" pitchFamily="2" charset="0"/>
                <a:cs typeface="Outfit Medium"/>
              </a:rPr>
              <a:t>accae</a:t>
            </a:r>
            <a:r>
              <a:rPr lang="en-GB" sz="1200" spc="-3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lang="en-GB" sz="1200" spc="-2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sun- </a:t>
            </a:r>
            <a:r>
              <a:rPr lang="en-GB" sz="1200" dirty="0" err="1">
                <a:solidFill>
                  <a:srgbClr val="231F20"/>
                </a:solidFill>
                <a:latin typeface="Outfit Light" pitchFamily="2" charset="0"/>
                <a:cs typeface="Outfit Medium"/>
              </a:rPr>
              <a:t>dania</a:t>
            </a:r>
            <a:r>
              <a:rPr lang="en-GB" sz="1200" spc="-3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lang="en-GB" sz="120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nus</a:t>
            </a:r>
            <a:r>
              <a:rPr lang="en-GB" sz="1200" spc="-3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lang="en-GB" sz="1200" dirty="0" err="1">
                <a:solidFill>
                  <a:srgbClr val="231F20"/>
                </a:solidFill>
                <a:latin typeface="Outfit Light" pitchFamily="2" charset="0"/>
                <a:cs typeface="Outfit Medium"/>
              </a:rPr>
              <a:t>plaut</a:t>
            </a:r>
            <a:r>
              <a:rPr lang="en-GB" sz="1200" spc="-25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lang="en-GB" sz="120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omnia</a:t>
            </a:r>
            <a:r>
              <a:rPr lang="en-GB" sz="1200" spc="-3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lang="en-GB" sz="1200" dirty="0" err="1">
                <a:solidFill>
                  <a:srgbClr val="231F20"/>
                </a:solidFill>
                <a:latin typeface="Outfit Light" pitchFamily="2" charset="0"/>
                <a:cs typeface="Outfit Medium"/>
              </a:rPr>
              <a:t>vendelic</a:t>
            </a:r>
            <a:r>
              <a:rPr lang="en-GB" sz="1200" spc="-25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lang="en-GB" sz="1200" dirty="0" err="1">
                <a:solidFill>
                  <a:srgbClr val="231F20"/>
                </a:solidFill>
                <a:latin typeface="Outfit Light" pitchFamily="2" charset="0"/>
                <a:cs typeface="Outfit Medium"/>
              </a:rPr>
              <a:t>tet</a:t>
            </a:r>
            <a:r>
              <a:rPr lang="en-GB" sz="1200" spc="-3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lang="en-GB" sz="1200" dirty="0" err="1">
                <a:solidFill>
                  <a:srgbClr val="231F20"/>
                </a:solidFill>
                <a:latin typeface="Outfit Light" pitchFamily="2" charset="0"/>
                <a:cs typeface="Outfit Medium"/>
              </a:rPr>
              <a:t>verciis</a:t>
            </a:r>
            <a:r>
              <a:rPr lang="en-GB" sz="1200" spc="-25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lang="en-GB" sz="120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et</a:t>
            </a:r>
            <a:r>
              <a:rPr lang="en-GB" sz="1200" spc="-3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lang="en-GB" sz="1200" dirty="0" err="1">
                <a:solidFill>
                  <a:srgbClr val="231F20"/>
                </a:solidFill>
                <a:latin typeface="Outfit Light" pitchFamily="2" charset="0"/>
                <a:cs typeface="Outfit Medium"/>
              </a:rPr>
              <a:t>aut</a:t>
            </a:r>
            <a:r>
              <a:rPr lang="en-GB" sz="1200" spc="-25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lang="en-GB" sz="120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lam</a:t>
            </a:r>
            <a:r>
              <a:rPr lang="en-GB" sz="1200" spc="-3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lang="en-GB" sz="1200" dirty="0" err="1">
                <a:solidFill>
                  <a:srgbClr val="231F20"/>
                </a:solidFill>
                <a:latin typeface="Outfit Light" pitchFamily="2" charset="0"/>
                <a:cs typeface="Outfit Medium"/>
              </a:rPr>
              <a:t>entis</a:t>
            </a:r>
            <a:r>
              <a:rPr lang="en-GB" sz="1200" spc="-3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lang="en-GB" sz="1200" spc="-10" dirty="0" err="1">
                <a:solidFill>
                  <a:srgbClr val="231F20"/>
                </a:solidFill>
                <a:latin typeface="Outfit Light" pitchFamily="2" charset="0"/>
                <a:cs typeface="Outfit Medium"/>
              </a:rPr>
              <a:t>dolorio</a:t>
            </a:r>
            <a:r>
              <a:rPr lang="en-GB" sz="1200" spc="-1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lang="en-GB" sz="1200" spc="-10" dirty="0" err="1">
                <a:solidFill>
                  <a:srgbClr val="231F20"/>
                </a:solidFill>
                <a:latin typeface="Outfit Light" pitchFamily="2" charset="0"/>
                <a:cs typeface="Outfit Medium"/>
              </a:rPr>
              <a:t>blaborerum</a:t>
            </a:r>
            <a:r>
              <a:rPr lang="en-GB" sz="1200" spc="-1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lang="en-GB" sz="1200" dirty="0" err="1">
                <a:solidFill>
                  <a:srgbClr val="231F20"/>
                </a:solidFill>
                <a:latin typeface="Outfit Light" pitchFamily="2" charset="0"/>
                <a:cs typeface="Outfit Medium"/>
              </a:rPr>
              <a:t>nost</a:t>
            </a:r>
            <a:r>
              <a:rPr lang="en-GB" sz="1200" spc="-5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lang="en-GB" sz="1200" dirty="0" err="1">
                <a:solidFill>
                  <a:srgbClr val="231F20"/>
                </a:solidFill>
                <a:latin typeface="Outfit Light" pitchFamily="2" charset="0"/>
                <a:cs typeface="Outfit Medium"/>
              </a:rPr>
              <a:t>maio</a:t>
            </a:r>
            <a:r>
              <a:rPr lang="en-GB" sz="1200" spc="-1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lang="en-GB" sz="1200" spc="-20" dirty="0" err="1">
                <a:solidFill>
                  <a:srgbClr val="231F20"/>
                </a:solidFill>
                <a:latin typeface="Outfit Light" pitchFamily="2" charset="0"/>
                <a:cs typeface="Outfit Medium"/>
              </a:rPr>
              <a:t>eost</a:t>
            </a:r>
            <a:r>
              <a:rPr lang="en-GB" sz="1200" spc="-2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.</a:t>
            </a:r>
            <a:endParaRPr lang="en-GB" sz="1200" dirty="0">
              <a:latin typeface="Outfit Light" pitchFamily="2" charset="0"/>
              <a:cs typeface="Outfit Medium"/>
            </a:endParaRPr>
          </a:p>
        </p:txBody>
      </p:sp>
    </p:spTree>
    <p:extLst>
      <p:ext uri="{BB962C8B-B14F-4D97-AF65-F5344CB8AC3E}">
        <p14:creationId xmlns:p14="http://schemas.microsoft.com/office/powerpoint/2010/main" val="10222517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>
            <a:extLst>
              <a:ext uri="{FF2B5EF4-FFF2-40B4-BE49-F238E27FC236}">
                <a16:creationId xmlns:a16="http://schemas.microsoft.com/office/drawing/2014/main" id="{EBD0DA18-95BF-533A-257B-A4A0F4180D06}"/>
              </a:ext>
            </a:extLst>
          </p:cNvPr>
          <p:cNvSpPr txBox="1"/>
          <p:nvPr/>
        </p:nvSpPr>
        <p:spPr>
          <a:xfrm>
            <a:off x="779299" y="6253381"/>
            <a:ext cx="4311015" cy="375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300" dirty="0">
                <a:solidFill>
                  <a:srgbClr val="FFFFFF"/>
                </a:solidFill>
                <a:latin typeface="Aleo"/>
                <a:cs typeface="Aleo"/>
              </a:rPr>
              <a:t>Any</a:t>
            </a:r>
            <a:r>
              <a:rPr sz="2300" spc="50" dirty="0">
                <a:solidFill>
                  <a:srgbClr val="FFFFFF"/>
                </a:solidFill>
                <a:latin typeface="Aleo"/>
                <a:cs typeface="Aleo"/>
              </a:rPr>
              <a:t> </a:t>
            </a:r>
            <a:r>
              <a:rPr sz="2300" dirty="0">
                <a:solidFill>
                  <a:srgbClr val="FFFFFF"/>
                </a:solidFill>
                <a:latin typeface="Aleo"/>
                <a:cs typeface="Aleo"/>
              </a:rPr>
              <a:t>sub</a:t>
            </a:r>
            <a:r>
              <a:rPr sz="2300" spc="50" dirty="0">
                <a:solidFill>
                  <a:srgbClr val="FFFFFF"/>
                </a:solidFill>
                <a:latin typeface="Aleo"/>
                <a:cs typeface="Aleo"/>
              </a:rPr>
              <a:t> </a:t>
            </a:r>
            <a:r>
              <a:rPr sz="2300" dirty="0">
                <a:solidFill>
                  <a:srgbClr val="FFFFFF"/>
                </a:solidFill>
                <a:latin typeface="Aleo"/>
                <a:cs typeface="Aleo"/>
              </a:rPr>
              <a:t>to</a:t>
            </a:r>
            <a:r>
              <a:rPr sz="2300" spc="50" dirty="0">
                <a:solidFill>
                  <a:srgbClr val="FFFFFF"/>
                </a:solidFill>
                <a:latin typeface="Aleo"/>
                <a:cs typeface="Aleo"/>
              </a:rPr>
              <a:t> </a:t>
            </a:r>
            <a:r>
              <a:rPr sz="2300" dirty="0">
                <a:solidFill>
                  <a:srgbClr val="FFFFFF"/>
                </a:solidFill>
                <a:latin typeface="Aleo"/>
                <a:cs typeface="Aleo"/>
              </a:rPr>
              <a:t>go</a:t>
            </a:r>
            <a:r>
              <a:rPr sz="2300" spc="55" dirty="0">
                <a:solidFill>
                  <a:srgbClr val="FFFFFF"/>
                </a:solidFill>
                <a:latin typeface="Aleo"/>
                <a:cs typeface="Aleo"/>
              </a:rPr>
              <a:t> </a:t>
            </a:r>
            <a:r>
              <a:rPr sz="2300" dirty="0">
                <a:solidFill>
                  <a:srgbClr val="FFFFFF"/>
                </a:solidFill>
                <a:latin typeface="Aleo"/>
                <a:cs typeface="Aleo"/>
              </a:rPr>
              <a:t>here</a:t>
            </a:r>
            <a:r>
              <a:rPr sz="2300" spc="50" dirty="0">
                <a:solidFill>
                  <a:srgbClr val="FFFFFF"/>
                </a:solidFill>
                <a:latin typeface="Aleo"/>
                <a:cs typeface="Aleo"/>
              </a:rPr>
              <a:t> </a:t>
            </a:r>
            <a:r>
              <a:rPr sz="2300" dirty="0">
                <a:solidFill>
                  <a:srgbClr val="FFFFFF"/>
                </a:solidFill>
                <a:latin typeface="Aleo"/>
                <a:cs typeface="Aleo"/>
              </a:rPr>
              <a:t>smaller</a:t>
            </a:r>
            <a:r>
              <a:rPr sz="2300" spc="50" dirty="0">
                <a:solidFill>
                  <a:srgbClr val="FFFFFF"/>
                </a:solidFill>
                <a:latin typeface="Aleo"/>
                <a:cs typeface="Aleo"/>
              </a:rPr>
              <a:t> </a:t>
            </a:r>
            <a:r>
              <a:rPr sz="2300" spc="-20" dirty="0">
                <a:solidFill>
                  <a:srgbClr val="FFFFFF"/>
                </a:solidFill>
                <a:latin typeface="Aleo"/>
                <a:cs typeface="Aleo"/>
              </a:rPr>
              <a:t>bold</a:t>
            </a:r>
            <a:endParaRPr sz="2300" dirty="0">
              <a:latin typeface="Aleo"/>
              <a:cs typeface="Aleo"/>
            </a:endParaRPr>
          </a:p>
        </p:txBody>
      </p:sp>
      <p:pic>
        <p:nvPicPr>
          <p:cNvPr id="4" name="object 4">
            <a:extLst>
              <a:ext uri="{FF2B5EF4-FFF2-40B4-BE49-F238E27FC236}">
                <a16:creationId xmlns:a16="http://schemas.microsoft.com/office/drawing/2014/main" id="{6133379A-BEA8-30B2-6113-9634363602E6}"/>
              </a:ext>
            </a:extLst>
          </p:cNvPr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144035" y="233997"/>
            <a:ext cx="6547967" cy="5489092"/>
          </a:xfrm>
          <a:prstGeom prst="rect">
            <a:avLst/>
          </a:prstGeom>
        </p:spPr>
      </p:pic>
      <p:pic>
        <p:nvPicPr>
          <p:cNvPr id="5" name="object 5">
            <a:extLst>
              <a:ext uri="{FF2B5EF4-FFF2-40B4-BE49-F238E27FC236}">
                <a16:creationId xmlns:a16="http://schemas.microsoft.com/office/drawing/2014/main" id="{166D1045-0BA9-11B4-FD7D-0A1AE872AAD5}"/>
              </a:ext>
            </a:extLst>
          </p:cNvPr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693000" y="592277"/>
            <a:ext cx="2979178" cy="1133436"/>
          </a:xfrm>
          <a:prstGeom prst="rect">
            <a:avLst/>
          </a:prstGeom>
        </p:spPr>
      </p:pic>
      <p:pic>
        <p:nvPicPr>
          <p:cNvPr id="6" name="object 6">
            <a:extLst>
              <a:ext uri="{FF2B5EF4-FFF2-40B4-BE49-F238E27FC236}">
                <a16:creationId xmlns:a16="http://schemas.microsoft.com/office/drawing/2014/main" id="{7F5B1AB2-E38F-1846-017C-AF1F9050BF6B}"/>
              </a:ext>
            </a:extLst>
          </p:cNvPr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8442000" y="6696005"/>
            <a:ext cx="1892362" cy="480549"/>
          </a:xfrm>
          <a:prstGeom prst="rect">
            <a:avLst/>
          </a:prstGeom>
        </p:spPr>
      </p:pic>
      <p:sp>
        <p:nvSpPr>
          <p:cNvPr id="7" name="object 2">
            <a:extLst>
              <a:ext uri="{FF2B5EF4-FFF2-40B4-BE49-F238E27FC236}">
                <a16:creationId xmlns:a16="http://schemas.microsoft.com/office/drawing/2014/main" id="{FB31FF69-FDAE-FFB2-ADF9-59DC249A6690}"/>
              </a:ext>
            </a:extLst>
          </p:cNvPr>
          <p:cNvSpPr txBox="1"/>
          <p:nvPr/>
        </p:nvSpPr>
        <p:spPr>
          <a:xfrm>
            <a:off x="779298" y="3704566"/>
            <a:ext cx="7662701" cy="2357568"/>
          </a:xfrm>
          <a:prstGeom prst="rect">
            <a:avLst/>
          </a:prstGeom>
        </p:spPr>
        <p:txBody>
          <a:bodyPr vert="horz" wrap="square" lIns="0" tIns="63500" rIns="0" bIns="0" rtlCol="0">
            <a:spAutoFit/>
          </a:bodyPr>
          <a:lstStyle/>
          <a:p>
            <a:pPr marL="12700" marR="2321560">
              <a:lnSpc>
                <a:spcPts val="6000"/>
              </a:lnSpc>
              <a:spcBef>
                <a:spcPts val="500"/>
              </a:spcBef>
              <a:tabLst>
                <a:tab pos="1321435" algn="l"/>
                <a:tab pos="2072005" algn="l"/>
                <a:tab pos="2918460" algn="l"/>
                <a:tab pos="4413885" algn="l"/>
              </a:tabLst>
            </a:pPr>
            <a:r>
              <a:rPr sz="5200" spc="-10" dirty="0">
                <a:solidFill>
                  <a:srgbClr val="FFFFFF"/>
                </a:solidFill>
                <a:latin typeface="Aleo ExtraLight" pitchFamily="2" charset="77"/>
                <a:cs typeface="Aleo Light"/>
              </a:rPr>
              <a:t>Heading/title</a:t>
            </a:r>
            <a:br>
              <a:rPr lang="en-GB" sz="5200" spc="-10" dirty="0">
                <a:solidFill>
                  <a:srgbClr val="FFFFFF"/>
                </a:solidFill>
                <a:latin typeface="Aleo ExtraLight" pitchFamily="2" charset="77"/>
                <a:cs typeface="Aleo Light"/>
              </a:rPr>
            </a:br>
            <a:r>
              <a:rPr sz="5200" spc="-20" dirty="0">
                <a:solidFill>
                  <a:srgbClr val="FFFFFF"/>
                </a:solidFill>
                <a:latin typeface="Aleo ExtraLight" pitchFamily="2" charset="77"/>
                <a:cs typeface="Aleo Light"/>
              </a:rPr>
              <a:t>text</a:t>
            </a:r>
            <a:r>
              <a:rPr lang="en-GB" sz="5200" spc="-20" dirty="0">
                <a:solidFill>
                  <a:srgbClr val="FFFFFF"/>
                </a:solidFill>
                <a:latin typeface="Aleo ExtraLight" pitchFamily="2" charset="77"/>
                <a:cs typeface="Aleo Light"/>
              </a:rPr>
              <a:t> </a:t>
            </a:r>
            <a:r>
              <a:rPr sz="5200" spc="-25" dirty="0">
                <a:solidFill>
                  <a:srgbClr val="FFFFFF"/>
                </a:solidFill>
                <a:latin typeface="Aleo ExtraLight" pitchFamily="2" charset="77"/>
                <a:cs typeface="Aleo Light"/>
              </a:rPr>
              <a:t>to</a:t>
            </a:r>
            <a:r>
              <a:rPr lang="en-GB" sz="5200" dirty="0">
                <a:solidFill>
                  <a:srgbClr val="FFFFFF"/>
                </a:solidFill>
                <a:latin typeface="Aleo ExtraLight" pitchFamily="2" charset="77"/>
                <a:cs typeface="Aleo Light"/>
              </a:rPr>
              <a:t> </a:t>
            </a:r>
            <a:r>
              <a:rPr sz="5200" spc="-25" dirty="0">
                <a:solidFill>
                  <a:srgbClr val="FFFFFF"/>
                </a:solidFill>
                <a:latin typeface="Aleo ExtraLight" pitchFamily="2" charset="77"/>
                <a:cs typeface="Aleo Light"/>
              </a:rPr>
              <a:t>go</a:t>
            </a:r>
            <a:r>
              <a:rPr lang="en-GB" sz="5200" dirty="0">
                <a:solidFill>
                  <a:srgbClr val="FFFFFF"/>
                </a:solidFill>
                <a:latin typeface="Aleo ExtraLight" pitchFamily="2" charset="77"/>
                <a:cs typeface="Aleo Light"/>
              </a:rPr>
              <a:t> </a:t>
            </a:r>
            <a:r>
              <a:rPr sz="5200" spc="-20" dirty="0">
                <a:solidFill>
                  <a:srgbClr val="FFFFFF"/>
                </a:solidFill>
                <a:latin typeface="Aleo ExtraLight" pitchFamily="2" charset="77"/>
                <a:cs typeface="Aleo Light"/>
              </a:rPr>
              <a:t>here</a:t>
            </a:r>
            <a:r>
              <a:rPr lang="en-GB" sz="5200" dirty="0">
                <a:solidFill>
                  <a:srgbClr val="FFFFFF"/>
                </a:solidFill>
                <a:latin typeface="Aleo ExtraLight" pitchFamily="2" charset="77"/>
                <a:cs typeface="Aleo Light"/>
              </a:rPr>
              <a:t> </a:t>
            </a:r>
            <a:r>
              <a:rPr sz="5200" spc="-25" dirty="0">
                <a:solidFill>
                  <a:srgbClr val="FFFFFF"/>
                </a:solidFill>
                <a:latin typeface="Aleo ExtraLight" pitchFamily="2" charset="77"/>
                <a:cs typeface="Aleo Light"/>
              </a:rPr>
              <a:t>in</a:t>
            </a:r>
            <a:endParaRPr sz="5200" dirty="0">
              <a:latin typeface="Aleo ExtraLight" pitchFamily="2" charset="77"/>
              <a:cs typeface="Aleo Light"/>
            </a:endParaRPr>
          </a:p>
          <a:p>
            <a:pPr marL="12700">
              <a:lnSpc>
                <a:spcPts val="5840"/>
              </a:lnSpc>
              <a:tabLst>
                <a:tab pos="1875155" algn="l"/>
                <a:tab pos="3139440" algn="l"/>
                <a:tab pos="4587875" algn="l"/>
                <a:tab pos="5969635" algn="l"/>
              </a:tabLst>
            </a:pPr>
            <a:r>
              <a:rPr sz="5200" spc="-10" dirty="0">
                <a:solidFill>
                  <a:srgbClr val="FFFFFF"/>
                </a:solidFill>
                <a:latin typeface="Aleo ExtraLight" pitchFamily="2" charset="77"/>
                <a:cs typeface="Aleo Light"/>
              </a:rPr>
              <a:t>white</a:t>
            </a:r>
            <a:r>
              <a:rPr sz="5200" dirty="0">
                <a:solidFill>
                  <a:srgbClr val="FFFFFF"/>
                </a:solidFill>
                <a:latin typeface="Aleo ExtraLight" pitchFamily="2" charset="77"/>
                <a:cs typeface="Aleo Light"/>
              </a:rPr>
              <a:t>	</a:t>
            </a:r>
            <a:r>
              <a:rPr sz="5200" spc="-25" dirty="0">
                <a:solidFill>
                  <a:srgbClr val="FFFFFF"/>
                </a:solidFill>
                <a:latin typeface="Aleo ExtraLight" pitchFamily="2" charset="77"/>
                <a:cs typeface="Aleo Light"/>
              </a:rPr>
              <a:t>and</a:t>
            </a:r>
            <a:r>
              <a:rPr sz="5200" dirty="0">
                <a:solidFill>
                  <a:srgbClr val="FFFFFF"/>
                </a:solidFill>
                <a:latin typeface="Aleo ExtraLight" pitchFamily="2" charset="77"/>
                <a:cs typeface="Aleo Light"/>
              </a:rPr>
              <a:t>	</a:t>
            </a:r>
            <a:r>
              <a:rPr sz="5200" spc="-20" dirty="0">
                <a:solidFill>
                  <a:srgbClr val="FFFFFF"/>
                </a:solidFill>
                <a:latin typeface="Aleo ExtraLight" pitchFamily="2" charset="77"/>
                <a:cs typeface="Aleo Light"/>
              </a:rPr>
              <a:t>light</a:t>
            </a:r>
            <a:r>
              <a:rPr sz="5200" dirty="0">
                <a:solidFill>
                  <a:srgbClr val="FFFFFF"/>
                </a:solidFill>
                <a:latin typeface="Aleo ExtraLight" pitchFamily="2" charset="77"/>
                <a:cs typeface="Aleo Light"/>
              </a:rPr>
              <a:t>	</a:t>
            </a:r>
            <a:r>
              <a:rPr sz="5200" spc="-20" dirty="0">
                <a:solidFill>
                  <a:srgbClr val="FFFFFF"/>
                </a:solidFill>
                <a:latin typeface="Aleo ExtraLight" pitchFamily="2" charset="77"/>
                <a:cs typeface="Aleo Light"/>
              </a:rPr>
              <a:t>font</a:t>
            </a:r>
            <a:r>
              <a:rPr sz="5200" dirty="0">
                <a:solidFill>
                  <a:srgbClr val="FFFFFF"/>
                </a:solidFill>
                <a:latin typeface="Aleo ExtraLight" pitchFamily="2" charset="77"/>
                <a:cs typeface="Aleo Light"/>
              </a:rPr>
              <a:t>	</a:t>
            </a:r>
            <a:r>
              <a:rPr sz="5200" spc="-20" dirty="0">
                <a:solidFill>
                  <a:srgbClr val="FFFFFF"/>
                </a:solidFill>
                <a:latin typeface="Aleo ExtraLight" pitchFamily="2" charset="77"/>
                <a:cs typeface="Aleo Light"/>
              </a:rPr>
              <a:t>here</a:t>
            </a:r>
            <a:endParaRPr sz="5200" dirty="0">
              <a:latin typeface="Aleo ExtraLight" pitchFamily="2" charset="77"/>
              <a:cs typeface="Aleo Light"/>
            </a:endParaRPr>
          </a:p>
        </p:txBody>
      </p:sp>
    </p:spTree>
    <p:extLst>
      <p:ext uri="{BB962C8B-B14F-4D97-AF65-F5344CB8AC3E}">
        <p14:creationId xmlns:p14="http://schemas.microsoft.com/office/powerpoint/2010/main" val="7955256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0" y="0"/>
            <a:ext cx="3337560" cy="3338829"/>
            <a:chOff x="0" y="0"/>
            <a:chExt cx="3337560" cy="3338829"/>
          </a:xfrm>
        </p:grpSpPr>
        <p:sp>
          <p:nvSpPr>
            <p:cNvPr id="3" name="object 3"/>
            <p:cNvSpPr/>
            <p:nvPr/>
          </p:nvSpPr>
          <p:spPr>
            <a:xfrm>
              <a:off x="0" y="148311"/>
              <a:ext cx="1547495" cy="3190240"/>
            </a:xfrm>
            <a:custGeom>
              <a:avLst/>
              <a:gdLst/>
              <a:ahLst/>
              <a:cxnLst/>
              <a:rect l="l" t="t" r="r" b="b"/>
              <a:pathLst>
                <a:path w="1547495" h="3190240">
                  <a:moveTo>
                    <a:pt x="0" y="0"/>
                  </a:moveTo>
                  <a:lnTo>
                    <a:pt x="0" y="3189942"/>
                  </a:lnTo>
                  <a:lnTo>
                    <a:pt x="1513246" y="1676695"/>
                  </a:lnTo>
                  <a:lnTo>
                    <a:pt x="1538635" y="1638462"/>
                  </a:lnTo>
                  <a:lnTo>
                    <a:pt x="1547098" y="1594971"/>
                  </a:lnTo>
                  <a:lnTo>
                    <a:pt x="1538635" y="1551480"/>
                  </a:lnTo>
                  <a:lnTo>
                    <a:pt x="1513246" y="151324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3B6D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498378" y="0"/>
              <a:ext cx="2839085" cy="1372235"/>
            </a:xfrm>
            <a:custGeom>
              <a:avLst/>
              <a:gdLst/>
              <a:ahLst/>
              <a:cxnLst/>
              <a:rect l="l" t="t" r="r" b="b"/>
              <a:pathLst>
                <a:path w="2839085" h="1372235">
                  <a:moveTo>
                    <a:pt x="2839077" y="0"/>
                  </a:moveTo>
                  <a:lnTo>
                    <a:pt x="0" y="0"/>
                  </a:lnTo>
                  <a:lnTo>
                    <a:pt x="1337814" y="1337814"/>
                  </a:lnTo>
                  <a:lnTo>
                    <a:pt x="1376047" y="1363203"/>
                  </a:lnTo>
                  <a:lnTo>
                    <a:pt x="1419538" y="1371666"/>
                  </a:lnTo>
                  <a:lnTo>
                    <a:pt x="1463029" y="1363203"/>
                  </a:lnTo>
                  <a:lnTo>
                    <a:pt x="1501263" y="1337814"/>
                  </a:lnTo>
                  <a:lnTo>
                    <a:pt x="2839077" y="0"/>
                  </a:lnTo>
                  <a:close/>
                </a:path>
              </a:pathLst>
            </a:custGeom>
            <a:solidFill>
              <a:srgbClr val="ABDD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5" name="object 5"/>
          <p:cNvGrpSpPr/>
          <p:nvPr/>
        </p:nvGrpSpPr>
        <p:grpSpPr>
          <a:xfrm>
            <a:off x="0" y="2057963"/>
            <a:ext cx="2664460" cy="4665980"/>
            <a:chOff x="0" y="2057963"/>
            <a:chExt cx="2664460" cy="4665980"/>
          </a:xfrm>
        </p:grpSpPr>
        <p:sp>
          <p:nvSpPr>
            <p:cNvPr id="6" name="object 6"/>
            <p:cNvSpPr/>
            <p:nvPr/>
          </p:nvSpPr>
          <p:spPr>
            <a:xfrm>
              <a:off x="0" y="4391252"/>
              <a:ext cx="1589405" cy="2332990"/>
            </a:xfrm>
            <a:custGeom>
              <a:avLst/>
              <a:gdLst/>
              <a:ahLst/>
              <a:cxnLst/>
              <a:rect l="l" t="t" r="r" b="b"/>
              <a:pathLst>
                <a:path w="1589405" h="2332990">
                  <a:moveTo>
                    <a:pt x="0" y="0"/>
                  </a:moveTo>
                  <a:lnTo>
                    <a:pt x="0" y="2332537"/>
                  </a:lnTo>
                  <a:lnTo>
                    <a:pt x="35943" y="2329395"/>
                  </a:lnTo>
                  <a:lnTo>
                    <a:pt x="80722" y="2324681"/>
                  </a:lnTo>
                  <a:lnTo>
                    <a:pt x="125428" y="2319171"/>
                  </a:lnTo>
                  <a:lnTo>
                    <a:pt x="170048" y="2312866"/>
                  </a:lnTo>
                  <a:lnTo>
                    <a:pt x="214572" y="2305766"/>
                  </a:lnTo>
                  <a:lnTo>
                    <a:pt x="258989" y="2297871"/>
                  </a:lnTo>
                  <a:lnTo>
                    <a:pt x="303286" y="2289180"/>
                  </a:lnTo>
                  <a:lnTo>
                    <a:pt x="347452" y="2279695"/>
                  </a:lnTo>
                  <a:lnTo>
                    <a:pt x="391475" y="2269414"/>
                  </a:lnTo>
                  <a:lnTo>
                    <a:pt x="435346" y="2258337"/>
                  </a:lnTo>
                  <a:lnTo>
                    <a:pt x="479050" y="2246466"/>
                  </a:lnTo>
                  <a:lnTo>
                    <a:pt x="522579" y="2233799"/>
                  </a:lnTo>
                  <a:lnTo>
                    <a:pt x="565919" y="2220338"/>
                  </a:lnTo>
                  <a:lnTo>
                    <a:pt x="609060" y="2206081"/>
                  </a:lnTo>
                  <a:lnTo>
                    <a:pt x="651990" y="2191028"/>
                  </a:lnTo>
                  <a:lnTo>
                    <a:pt x="694697" y="2175181"/>
                  </a:lnTo>
                  <a:lnTo>
                    <a:pt x="737171" y="2158538"/>
                  </a:lnTo>
                  <a:lnTo>
                    <a:pt x="779399" y="2141100"/>
                  </a:lnTo>
                  <a:lnTo>
                    <a:pt x="821370" y="2122867"/>
                  </a:lnTo>
                  <a:lnTo>
                    <a:pt x="863074" y="2103839"/>
                  </a:lnTo>
                  <a:lnTo>
                    <a:pt x="904497" y="2084015"/>
                  </a:lnTo>
                  <a:lnTo>
                    <a:pt x="945630" y="2063397"/>
                  </a:lnTo>
                  <a:lnTo>
                    <a:pt x="986460" y="2041983"/>
                  </a:lnTo>
                  <a:lnTo>
                    <a:pt x="1026976" y="2019774"/>
                  </a:lnTo>
                  <a:lnTo>
                    <a:pt x="1067167" y="1996769"/>
                  </a:lnTo>
                  <a:lnTo>
                    <a:pt x="1107021" y="1972970"/>
                  </a:lnTo>
                  <a:lnTo>
                    <a:pt x="1146526" y="1948375"/>
                  </a:lnTo>
                  <a:lnTo>
                    <a:pt x="1185672" y="1922985"/>
                  </a:lnTo>
                  <a:lnTo>
                    <a:pt x="1224447" y="1896800"/>
                  </a:lnTo>
                  <a:lnTo>
                    <a:pt x="1262838" y="1869820"/>
                  </a:lnTo>
                  <a:lnTo>
                    <a:pt x="1300836" y="1842044"/>
                  </a:lnTo>
                  <a:lnTo>
                    <a:pt x="1338428" y="1813473"/>
                  </a:lnTo>
                  <a:lnTo>
                    <a:pt x="1375604" y="1784107"/>
                  </a:lnTo>
                  <a:lnTo>
                    <a:pt x="1412351" y="1753946"/>
                  </a:lnTo>
                  <a:lnTo>
                    <a:pt x="1448657" y="1722990"/>
                  </a:lnTo>
                  <a:lnTo>
                    <a:pt x="1484513" y="1691238"/>
                  </a:lnTo>
                  <a:lnTo>
                    <a:pt x="1519906" y="1658691"/>
                  </a:lnTo>
                  <a:lnTo>
                    <a:pt x="1554824" y="1625349"/>
                  </a:lnTo>
                  <a:lnTo>
                    <a:pt x="1589257" y="1591212"/>
                  </a:lnTo>
                  <a:lnTo>
                    <a:pt x="1589257" y="158926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7DAF8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7" name="object 7"/>
            <p:cNvSpPr/>
            <p:nvPr/>
          </p:nvSpPr>
          <p:spPr>
            <a:xfrm>
              <a:off x="158607" y="2057963"/>
              <a:ext cx="2506345" cy="3599815"/>
            </a:xfrm>
            <a:custGeom>
              <a:avLst/>
              <a:gdLst/>
              <a:ahLst/>
              <a:cxnLst/>
              <a:rect l="l" t="t" r="r" b="b"/>
              <a:pathLst>
                <a:path w="2506345" h="3599815">
                  <a:moveTo>
                    <a:pt x="1750942" y="0"/>
                  </a:moveTo>
                  <a:lnTo>
                    <a:pt x="1749571" y="0"/>
                  </a:lnTo>
                  <a:lnTo>
                    <a:pt x="33851" y="1715719"/>
                  </a:lnTo>
                  <a:lnTo>
                    <a:pt x="8462" y="1753952"/>
                  </a:lnTo>
                  <a:lnTo>
                    <a:pt x="0" y="1797443"/>
                  </a:lnTo>
                  <a:lnTo>
                    <a:pt x="8462" y="1840934"/>
                  </a:lnTo>
                  <a:lnTo>
                    <a:pt x="33851" y="1879168"/>
                  </a:lnTo>
                  <a:lnTo>
                    <a:pt x="1753952" y="3599256"/>
                  </a:lnTo>
                  <a:lnTo>
                    <a:pt x="1755895" y="3599256"/>
                  </a:lnTo>
                  <a:lnTo>
                    <a:pt x="1790032" y="3564823"/>
                  </a:lnTo>
                  <a:lnTo>
                    <a:pt x="1823374" y="3529904"/>
                  </a:lnTo>
                  <a:lnTo>
                    <a:pt x="1855921" y="3494512"/>
                  </a:lnTo>
                  <a:lnTo>
                    <a:pt x="1887673" y="3458656"/>
                  </a:lnTo>
                  <a:lnTo>
                    <a:pt x="1918629" y="3422349"/>
                  </a:lnTo>
                  <a:lnTo>
                    <a:pt x="1948790" y="3385602"/>
                  </a:lnTo>
                  <a:lnTo>
                    <a:pt x="1978156" y="3348427"/>
                  </a:lnTo>
                  <a:lnTo>
                    <a:pt x="2006727" y="3310835"/>
                  </a:lnTo>
                  <a:lnTo>
                    <a:pt x="2034503" y="3272837"/>
                  </a:lnTo>
                  <a:lnTo>
                    <a:pt x="2061483" y="3234445"/>
                  </a:lnTo>
                  <a:lnTo>
                    <a:pt x="2087668" y="3195671"/>
                  </a:lnTo>
                  <a:lnTo>
                    <a:pt x="2113058" y="3156525"/>
                  </a:lnTo>
                  <a:lnTo>
                    <a:pt x="2137653" y="3117019"/>
                  </a:lnTo>
                  <a:lnTo>
                    <a:pt x="2161452" y="3077165"/>
                  </a:lnTo>
                  <a:lnTo>
                    <a:pt x="2184457" y="3036975"/>
                  </a:lnTo>
                  <a:lnTo>
                    <a:pt x="2206666" y="2996459"/>
                  </a:lnTo>
                  <a:lnTo>
                    <a:pt x="2228080" y="2955628"/>
                  </a:lnTo>
                  <a:lnTo>
                    <a:pt x="2248699" y="2914496"/>
                  </a:lnTo>
                  <a:lnTo>
                    <a:pt x="2268522" y="2873072"/>
                  </a:lnTo>
                  <a:lnTo>
                    <a:pt x="2287550" y="2831369"/>
                  </a:lnTo>
                  <a:lnTo>
                    <a:pt x="2305783" y="2789397"/>
                  </a:lnTo>
                  <a:lnTo>
                    <a:pt x="2323221" y="2747169"/>
                  </a:lnTo>
                  <a:lnTo>
                    <a:pt x="2339864" y="2704695"/>
                  </a:lnTo>
                  <a:lnTo>
                    <a:pt x="2355711" y="2661988"/>
                  </a:lnTo>
                  <a:lnTo>
                    <a:pt x="2370764" y="2619058"/>
                  </a:lnTo>
                  <a:lnTo>
                    <a:pt x="2385021" y="2575918"/>
                  </a:lnTo>
                  <a:lnTo>
                    <a:pt x="2398482" y="2532577"/>
                  </a:lnTo>
                  <a:lnTo>
                    <a:pt x="2411149" y="2489049"/>
                  </a:lnTo>
                  <a:lnTo>
                    <a:pt x="2423021" y="2445344"/>
                  </a:lnTo>
                  <a:lnTo>
                    <a:pt x="2434097" y="2401474"/>
                  </a:lnTo>
                  <a:lnTo>
                    <a:pt x="2444378" y="2357450"/>
                  </a:lnTo>
                  <a:lnTo>
                    <a:pt x="2453863" y="2313284"/>
                  </a:lnTo>
                  <a:lnTo>
                    <a:pt x="2462554" y="2268987"/>
                  </a:lnTo>
                  <a:lnTo>
                    <a:pt x="2470449" y="2224571"/>
                  </a:lnTo>
                  <a:lnTo>
                    <a:pt x="2477549" y="2180047"/>
                  </a:lnTo>
                  <a:lnTo>
                    <a:pt x="2483854" y="2135426"/>
                  </a:lnTo>
                  <a:lnTo>
                    <a:pt x="2489364" y="2090720"/>
                  </a:lnTo>
                  <a:lnTo>
                    <a:pt x="2494079" y="2045941"/>
                  </a:lnTo>
                  <a:lnTo>
                    <a:pt x="2497998" y="2001100"/>
                  </a:lnTo>
                  <a:lnTo>
                    <a:pt x="2501122" y="1956208"/>
                  </a:lnTo>
                  <a:lnTo>
                    <a:pt x="2503451" y="1911276"/>
                  </a:lnTo>
                  <a:lnTo>
                    <a:pt x="2504984" y="1866317"/>
                  </a:lnTo>
                  <a:lnTo>
                    <a:pt x="2505723" y="1821342"/>
                  </a:lnTo>
                  <a:lnTo>
                    <a:pt x="2505666" y="1776361"/>
                  </a:lnTo>
                  <a:lnTo>
                    <a:pt x="2504814" y="1731387"/>
                  </a:lnTo>
                  <a:lnTo>
                    <a:pt x="2503167" y="1686431"/>
                  </a:lnTo>
                  <a:lnTo>
                    <a:pt x="2500724" y="1641505"/>
                  </a:lnTo>
                  <a:lnTo>
                    <a:pt x="2497486" y="1596620"/>
                  </a:lnTo>
                  <a:lnTo>
                    <a:pt x="2493453" y="1551786"/>
                  </a:lnTo>
                  <a:lnTo>
                    <a:pt x="2488625" y="1507017"/>
                  </a:lnTo>
                  <a:lnTo>
                    <a:pt x="2483002" y="1462323"/>
                  </a:lnTo>
                  <a:lnTo>
                    <a:pt x="2476583" y="1417715"/>
                  </a:lnTo>
                  <a:lnTo>
                    <a:pt x="2469370" y="1373206"/>
                  </a:lnTo>
                  <a:lnTo>
                    <a:pt x="2461361" y="1328806"/>
                  </a:lnTo>
                  <a:lnTo>
                    <a:pt x="2452556" y="1284527"/>
                  </a:lnTo>
                  <a:lnTo>
                    <a:pt x="2442957" y="1240381"/>
                  </a:lnTo>
                  <a:lnTo>
                    <a:pt x="2432562" y="1196378"/>
                  </a:lnTo>
                  <a:lnTo>
                    <a:pt x="2421372" y="1152531"/>
                  </a:lnTo>
                  <a:lnTo>
                    <a:pt x="2409387" y="1108851"/>
                  </a:lnTo>
                  <a:lnTo>
                    <a:pt x="2396607" y="1065349"/>
                  </a:lnTo>
                  <a:lnTo>
                    <a:pt x="2383031" y="1022036"/>
                  </a:lnTo>
                  <a:lnTo>
                    <a:pt x="2368661" y="978925"/>
                  </a:lnTo>
                  <a:lnTo>
                    <a:pt x="2353494" y="936027"/>
                  </a:lnTo>
                  <a:lnTo>
                    <a:pt x="2337533" y="893352"/>
                  </a:lnTo>
                  <a:lnTo>
                    <a:pt x="2320777" y="850913"/>
                  </a:lnTo>
                  <a:lnTo>
                    <a:pt x="2303225" y="808721"/>
                  </a:lnTo>
                  <a:lnTo>
                    <a:pt x="2284878" y="766787"/>
                  </a:lnTo>
                  <a:lnTo>
                    <a:pt x="2265736" y="725123"/>
                  </a:lnTo>
                  <a:lnTo>
                    <a:pt x="2245799" y="683740"/>
                  </a:lnTo>
                  <a:lnTo>
                    <a:pt x="2225066" y="642650"/>
                  </a:lnTo>
                  <a:lnTo>
                    <a:pt x="2203538" y="601865"/>
                  </a:lnTo>
                  <a:lnTo>
                    <a:pt x="2181215" y="561394"/>
                  </a:lnTo>
                  <a:lnTo>
                    <a:pt x="2158097" y="521251"/>
                  </a:lnTo>
                  <a:lnTo>
                    <a:pt x="2134183" y="481447"/>
                  </a:lnTo>
                  <a:lnTo>
                    <a:pt x="2109475" y="441992"/>
                  </a:lnTo>
                  <a:lnTo>
                    <a:pt x="2083971" y="402899"/>
                  </a:lnTo>
                  <a:lnTo>
                    <a:pt x="2057672" y="364178"/>
                  </a:lnTo>
                  <a:lnTo>
                    <a:pt x="2030577" y="325842"/>
                  </a:lnTo>
                  <a:lnTo>
                    <a:pt x="2002688" y="287902"/>
                  </a:lnTo>
                  <a:lnTo>
                    <a:pt x="1974003" y="250369"/>
                  </a:lnTo>
                  <a:lnTo>
                    <a:pt x="1944523" y="213254"/>
                  </a:lnTo>
                  <a:lnTo>
                    <a:pt x="1914247" y="176570"/>
                  </a:lnTo>
                  <a:lnTo>
                    <a:pt x="1883177" y="140327"/>
                  </a:lnTo>
                  <a:lnTo>
                    <a:pt x="1851311" y="104537"/>
                  </a:lnTo>
                  <a:lnTo>
                    <a:pt x="1818650" y="69211"/>
                  </a:lnTo>
                  <a:lnTo>
                    <a:pt x="1785194" y="34362"/>
                  </a:lnTo>
                  <a:lnTo>
                    <a:pt x="1750942" y="0"/>
                  </a:lnTo>
                  <a:close/>
                </a:path>
              </a:pathLst>
            </a:custGeom>
            <a:solidFill>
              <a:srgbClr val="E8D67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" name="object 8"/>
          <p:cNvSpPr txBox="1">
            <a:spLocks noGrp="1"/>
          </p:cNvSpPr>
          <p:nvPr>
            <p:ph type="title"/>
          </p:nvPr>
        </p:nvSpPr>
        <p:spPr>
          <a:xfrm>
            <a:off x="3702569" y="2502782"/>
            <a:ext cx="5682731" cy="2806065"/>
          </a:xfrm>
          <a:prstGeom prst="rect">
            <a:avLst/>
          </a:prstGeom>
        </p:spPr>
        <p:txBody>
          <a:bodyPr vert="horz" wrap="square" lIns="0" tIns="62230" rIns="0" bIns="0" rtlCol="0">
            <a:spAutoFit/>
          </a:bodyPr>
          <a:lstStyle/>
          <a:p>
            <a:pPr marL="12700" marR="5080">
              <a:lnSpc>
                <a:spcPts val="4320"/>
              </a:lnSpc>
              <a:spcBef>
                <a:spcPts val="490"/>
              </a:spcBef>
            </a:pPr>
            <a:r>
              <a:rPr sz="3600" dirty="0">
                <a:solidFill>
                  <a:srgbClr val="FFFFFF"/>
                </a:solidFill>
                <a:latin typeface="Aleo ExtraLight" pitchFamily="2" charset="77"/>
                <a:cs typeface="Aleo Light"/>
              </a:rPr>
              <a:t>Heading/title</a:t>
            </a:r>
            <a:r>
              <a:rPr sz="3600" spc="-65" dirty="0">
                <a:solidFill>
                  <a:srgbClr val="FFFFFF"/>
                </a:solidFill>
                <a:latin typeface="Aleo ExtraLight" pitchFamily="2" charset="77"/>
                <a:cs typeface="Aleo Light"/>
              </a:rPr>
              <a:t> </a:t>
            </a:r>
            <a:r>
              <a:rPr sz="3600" dirty="0">
                <a:solidFill>
                  <a:srgbClr val="FFFFFF"/>
                </a:solidFill>
                <a:latin typeface="Aleo ExtraLight" pitchFamily="2" charset="77"/>
                <a:cs typeface="Aleo Light"/>
              </a:rPr>
              <a:t>text</a:t>
            </a:r>
            <a:r>
              <a:rPr sz="3600" spc="-65" dirty="0">
                <a:solidFill>
                  <a:srgbClr val="FFFFFF"/>
                </a:solidFill>
                <a:latin typeface="Aleo ExtraLight" pitchFamily="2" charset="77"/>
                <a:cs typeface="Aleo Light"/>
              </a:rPr>
              <a:t> </a:t>
            </a:r>
            <a:r>
              <a:rPr sz="3600" dirty="0">
                <a:solidFill>
                  <a:srgbClr val="FFFFFF"/>
                </a:solidFill>
                <a:latin typeface="Aleo ExtraLight" pitchFamily="2" charset="77"/>
                <a:cs typeface="Aleo Light"/>
              </a:rPr>
              <a:t>to</a:t>
            </a:r>
            <a:r>
              <a:rPr sz="3600" spc="-60" dirty="0">
                <a:solidFill>
                  <a:srgbClr val="FFFFFF"/>
                </a:solidFill>
                <a:latin typeface="Aleo ExtraLight" pitchFamily="2" charset="77"/>
                <a:cs typeface="Aleo Light"/>
              </a:rPr>
              <a:t> </a:t>
            </a:r>
            <a:r>
              <a:rPr sz="3600" spc="-25" dirty="0">
                <a:solidFill>
                  <a:srgbClr val="FFFFFF"/>
                </a:solidFill>
                <a:latin typeface="Aleo ExtraLight" pitchFamily="2" charset="77"/>
                <a:cs typeface="Aleo Light"/>
              </a:rPr>
              <a:t>go </a:t>
            </a:r>
            <a:r>
              <a:rPr sz="3600" dirty="0">
                <a:solidFill>
                  <a:srgbClr val="FFFFFF"/>
                </a:solidFill>
                <a:latin typeface="Aleo ExtraLight" pitchFamily="2" charset="77"/>
                <a:cs typeface="Aleo Light"/>
              </a:rPr>
              <a:t>here in white and, </a:t>
            </a:r>
            <a:r>
              <a:rPr sz="3600" spc="-10" dirty="0">
                <a:solidFill>
                  <a:srgbClr val="E6D270"/>
                </a:solidFill>
              </a:rPr>
              <a:t>yellow </a:t>
            </a:r>
            <a:r>
              <a:rPr sz="3600" dirty="0">
                <a:solidFill>
                  <a:srgbClr val="E6D270"/>
                </a:solidFill>
              </a:rPr>
              <a:t>bold</a:t>
            </a:r>
            <a:r>
              <a:rPr sz="3600" dirty="0">
                <a:solidFill>
                  <a:srgbClr val="FFFFFF"/>
                </a:solidFill>
                <a:latin typeface="Aleo Light"/>
                <a:cs typeface="Aleo Light"/>
              </a:rPr>
              <a:t>,</a:t>
            </a:r>
            <a:r>
              <a:rPr sz="3600" spc="170" dirty="0">
                <a:solidFill>
                  <a:srgbClr val="FFFFFF"/>
                </a:solidFill>
                <a:latin typeface="Aleo Light"/>
                <a:cs typeface="Aleo Light"/>
              </a:rPr>
              <a:t> </a:t>
            </a:r>
            <a:r>
              <a:rPr sz="3600" dirty="0">
                <a:solidFill>
                  <a:srgbClr val="88CFBF"/>
                </a:solidFill>
              </a:rPr>
              <a:t>teal</a:t>
            </a:r>
            <a:r>
              <a:rPr sz="3600" spc="120" dirty="0">
                <a:solidFill>
                  <a:srgbClr val="88CFBF"/>
                </a:solidFill>
              </a:rPr>
              <a:t> </a:t>
            </a:r>
            <a:r>
              <a:rPr sz="3600" dirty="0">
                <a:solidFill>
                  <a:srgbClr val="88CFBF"/>
                </a:solidFill>
              </a:rPr>
              <a:t>bold</a:t>
            </a:r>
            <a:r>
              <a:rPr sz="3600" dirty="0">
                <a:solidFill>
                  <a:srgbClr val="FFFFFF"/>
                </a:solidFill>
                <a:latin typeface="Aleo Light"/>
                <a:cs typeface="Aleo Light"/>
              </a:rPr>
              <a:t>,</a:t>
            </a:r>
            <a:r>
              <a:rPr sz="3600" spc="170" dirty="0">
                <a:solidFill>
                  <a:srgbClr val="FFFFFF"/>
                </a:solidFill>
                <a:latin typeface="Aleo Light"/>
                <a:cs typeface="Aleo Light"/>
              </a:rPr>
              <a:t> </a:t>
            </a:r>
            <a:r>
              <a:rPr sz="3600" spc="75" dirty="0">
                <a:solidFill>
                  <a:srgbClr val="F1AECC"/>
                </a:solidFill>
              </a:rPr>
              <a:t>pink</a:t>
            </a:r>
            <a:r>
              <a:rPr sz="3600" spc="120" dirty="0">
                <a:solidFill>
                  <a:srgbClr val="F1AECC"/>
                </a:solidFill>
              </a:rPr>
              <a:t> </a:t>
            </a:r>
            <a:r>
              <a:rPr sz="3600" spc="35" dirty="0">
                <a:solidFill>
                  <a:srgbClr val="F1AECC"/>
                </a:solidFill>
              </a:rPr>
              <a:t>bold</a:t>
            </a:r>
            <a:r>
              <a:rPr sz="3600" spc="35" dirty="0">
                <a:solidFill>
                  <a:srgbClr val="F1AECC"/>
                </a:solidFill>
                <a:latin typeface="Aleo ExtraLight" pitchFamily="2" charset="77"/>
              </a:rPr>
              <a:t> </a:t>
            </a:r>
            <a:r>
              <a:rPr sz="3600" dirty="0">
                <a:solidFill>
                  <a:srgbClr val="FFFFFF"/>
                </a:solidFill>
                <a:latin typeface="Aleo ExtraLight" pitchFamily="2" charset="77"/>
                <a:cs typeface="Aleo Light"/>
              </a:rPr>
              <a:t>or </a:t>
            </a:r>
            <a:r>
              <a:rPr sz="3600" spc="55" dirty="0">
                <a:solidFill>
                  <a:srgbClr val="97DAF8"/>
                </a:solidFill>
              </a:rPr>
              <a:t>blue</a:t>
            </a:r>
            <a:r>
              <a:rPr sz="3600" spc="-30" dirty="0">
                <a:solidFill>
                  <a:srgbClr val="97DAF8"/>
                </a:solidFill>
              </a:rPr>
              <a:t> </a:t>
            </a:r>
            <a:r>
              <a:rPr sz="3600" spc="55" dirty="0">
                <a:solidFill>
                  <a:srgbClr val="97DAF8"/>
                </a:solidFill>
              </a:rPr>
              <a:t>bold</a:t>
            </a:r>
            <a:r>
              <a:rPr sz="3600" spc="25" dirty="0">
                <a:solidFill>
                  <a:srgbClr val="97DAF8"/>
                </a:solidFill>
              </a:rPr>
              <a:t> </a:t>
            </a:r>
            <a:r>
              <a:rPr sz="3600" spc="-10" dirty="0">
                <a:solidFill>
                  <a:srgbClr val="FFFFFF"/>
                </a:solidFill>
                <a:latin typeface="Aleo ExtraLight" pitchFamily="2" charset="77"/>
                <a:cs typeface="Aleo Light"/>
              </a:rPr>
              <a:t>highlights </a:t>
            </a:r>
            <a:r>
              <a:rPr sz="3600" dirty="0">
                <a:solidFill>
                  <a:srgbClr val="FFFFFF"/>
                </a:solidFill>
                <a:latin typeface="Aleo ExtraLight" pitchFamily="2" charset="77"/>
                <a:cs typeface="Aleo Light"/>
              </a:rPr>
              <a:t>can be </a:t>
            </a:r>
            <a:r>
              <a:rPr sz="3600" spc="-20" dirty="0">
                <a:solidFill>
                  <a:srgbClr val="FFFFFF"/>
                </a:solidFill>
                <a:latin typeface="Aleo ExtraLight" pitchFamily="2" charset="77"/>
                <a:cs typeface="Aleo Light"/>
              </a:rPr>
              <a:t>used</a:t>
            </a:r>
            <a:endParaRPr sz="3600" dirty="0">
              <a:latin typeface="Aleo ExtraLight" pitchFamily="2" charset="77"/>
              <a:cs typeface="Aleo Light"/>
            </a:endParaRPr>
          </a:p>
        </p:txBody>
      </p:sp>
      <p:pic>
        <p:nvPicPr>
          <p:cNvPr id="9" name="object 9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442000" y="6696005"/>
            <a:ext cx="1892362" cy="480549"/>
          </a:xfrm>
          <a:prstGeom prst="rect">
            <a:avLst/>
          </a:prstGeom>
        </p:spPr>
      </p:pic>
      <p:pic>
        <p:nvPicPr>
          <p:cNvPr id="10" name="object 10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470000" y="360006"/>
            <a:ext cx="2979178" cy="1133436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object 2">
            <a:extLst>
              <a:ext uri="{FF2B5EF4-FFF2-40B4-BE49-F238E27FC236}">
                <a16:creationId xmlns:a16="http://schemas.microsoft.com/office/drawing/2014/main" id="{33439353-A766-2B2B-6022-E134D345278C}"/>
              </a:ext>
            </a:extLst>
          </p:cNvPr>
          <p:cNvGrpSpPr/>
          <p:nvPr/>
        </p:nvGrpSpPr>
        <p:grpSpPr>
          <a:xfrm>
            <a:off x="0" y="0"/>
            <a:ext cx="3337560" cy="3338829"/>
            <a:chOff x="0" y="0"/>
            <a:chExt cx="3337560" cy="3338829"/>
          </a:xfrm>
        </p:grpSpPr>
        <p:sp>
          <p:nvSpPr>
            <p:cNvPr id="4" name="object 3">
              <a:extLst>
                <a:ext uri="{FF2B5EF4-FFF2-40B4-BE49-F238E27FC236}">
                  <a16:creationId xmlns:a16="http://schemas.microsoft.com/office/drawing/2014/main" id="{92F78047-FCFB-9E6F-0031-C54054ED74ED}"/>
                </a:ext>
              </a:extLst>
            </p:cNvPr>
            <p:cNvSpPr/>
            <p:nvPr/>
          </p:nvSpPr>
          <p:spPr>
            <a:xfrm>
              <a:off x="0" y="148311"/>
              <a:ext cx="1547495" cy="3190240"/>
            </a:xfrm>
            <a:custGeom>
              <a:avLst/>
              <a:gdLst/>
              <a:ahLst/>
              <a:cxnLst/>
              <a:rect l="l" t="t" r="r" b="b"/>
              <a:pathLst>
                <a:path w="1547495" h="3190240">
                  <a:moveTo>
                    <a:pt x="0" y="0"/>
                  </a:moveTo>
                  <a:lnTo>
                    <a:pt x="0" y="3189942"/>
                  </a:lnTo>
                  <a:lnTo>
                    <a:pt x="1513246" y="1676695"/>
                  </a:lnTo>
                  <a:lnTo>
                    <a:pt x="1538635" y="1638462"/>
                  </a:lnTo>
                  <a:lnTo>
                    <a:pt x="1547098" y="1594971"/>
                  </a:lnTo>
                  <a:lnTo>
                    <a:pt x="1538635" y="1551480"/>
                  </a:lnTo>
                  <a:lnTo>
                    <a:pt x="1513246" y="151324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3B6D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4">
              <a:extLst>
                <a:ext uri="{FF2B5EF4-FFF2-40B4-BE49-F238E27FC236}">
                  <a16:creationId xmlns:a16="http://schemas.microsoft.com/office/drawing/2014/main" id="{B9FD5A05-FCF6-2D48-9EC6-3FD4F3F71B61}"/>
                </a:ext>
              </a:extLst>
            </p:cNvPr>
            <p:cNvSpPr/>
            <p:nvPr/>
          </p:nvSpPr>
          <p:spPr>
            <a:xfrm>
              <a:off x="498378" y="0"/>
              <a:ext cx="2839085" cy="1372235"/>
            </a:xfrm>
            <a:custGeom>
              <a:avLst/>
              <a:gdLst/>
              <a:ahLst/>
              <a:cxnLst/>
              <a:rect l="l" t="t" r="r" b="b"/>
              <a:pathLst>
                <a:path w="2839085" h="1372235">
                  <a:moveTo>
                    <a:pt x="2839077" y="0"/>
                  </a:moveTo>
                  <a:lnTo>
                    <a:pt x="0" y="0"/>
                  </a:lnTo>
                  <a:lnTo>
                    <a:pt x="1337814" y="1337814"/>
                  </a:lnTo>
                  <a:lnTo>
                    <a:pt x="1376047" y="1363203"/>
                  </a:lnTo>
                  <a:lnTo>
                    <a:pt x="1419538" y="1371666"/>
                  </a:lnTo>
                  <a:lnTo>
                    <a:pt x="1463029" y="1363203"/>
                  </a:lnTo>
                  <a:lnTo>
                    <a:pt x="1501263" y="1337814"/>
                  </a:lnTo>
                  <a:lnTo>
                    <a:pt x="2839077" y="0"/>
                  </a:lnTo>
                  <a:close/>
                </a:path>
              </a:pathLst>
            </a:custGeom>
            <a:solidFill>
              <a:srgbClr val="ABDD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6" name="object 5">
            <a:extLst>
              <a:ext uri="{FF2B5EF4-FFF2-40B4-BE49-F238E27FC236}">
                <a16:creationId xmlns:a16="http://schemas.microsoft.com/office/drawing/2014/main" id="{10D86A77-8DE0-E102-6281-ABB9973A191E}"/>
              </a:ext>
            </a:extLst>
          </p:cNvPr>
          <p:cNvGrpSpPr/>
          <p:nvPr/>
        </p:nvGrpSpPr>
        <p:grpSpPr>
          <a:xfrm>
            <a:off x="0" y="2057963"/>
            <a:ext cx="2664460" cy="4665980"/>
            <a:chOff x="0" y="2057963"/>
            <a:chExt cx="2664460" cy="4665980"/>
          </a:xfrm>
        </p:grpSpPr>
        <p:sp>
          <p:nvSpPr>
            <p:cNvPr id="7" name="object 6">
              <a:extLst>
                <a:ext uri="{FF2B5EF4-FFF2-40B4-BE49-F238E27FC236}">
                  <a16:creationId xmlns:a16="http://schemas.microsoft.com/office/drawing/2014/main" id="{DA9F479E-6736-2D0B-DD7F-E1B6F096422F}"/>
                </a:ext>
              </a:extLst>
            </p:cNvPr>
            <p:cNvSpPr/>
            <p:nvPr/>
          </p:nvSpPr>
          <p:spPr>
            <a:xfrm>
              <a:off x="0" y="4391252"/>
              <a:ext cx="1589405" cy="2332990"/>
            </a:xfrm>
            <a:custGeom>
              <a:avLst/>
              <a:gdLst/>
              <a:ahLst/>
              <a:cxnLst/>
              <a:rect l="l" t="t" r="r" b="b"/>
              <a:pathLst>
                <a:path w="1589405" h="2332990">
                  <a:moveTo>
                    <a:pt x="0" y="0"/>
                  </a:moveTo>
                  <a:lnTo>
                    <a:pt x="0" y="2332537"/>
                  </a:lnTo>
                  <a:lnTo>
                    <a:pt x="35943" y="2329395"/>
                  </a:lnTo>
                  <a:lnTo>
                    <a:pt x="80722" y="2324681"/>
                  </a:lnTo>
                  <a:lnTo>
                    <a:pt x="125428" y="2319171"/>
                  </a:lnTo>
                  <a:lnTo>
                    <a:pt x="170048" y="2312866"/>
                  </a:lnTo>
                  <a:lnTo>
                    <a:pt x="214572" y="2305766"/>
                  </a:lnTo>
                  <a:lnTo>
                    <a:pt x="258989" y="2297871"/>
                  </a:lnTo>
                  <a:lnTo>
                    <a:pt x="303286" y="2289180"/>
                  </a:lnTo>
                  <a:lnTo>
                    <a:pt x="347452" y="2279695"/>
                  </a:lnTo>
                  <a:lnTo>
                    <a:pt x="391475" y="2269414"/>
                  </a:lnTo>
                  <a:lnTo>
                    <a:pt x="435346" y="2258337"/>
                  </a:lnTo>
                  <a:lnTo>
                    <a:pt x="479050" y="2246466"/>
                  </a:lnTo>
                  <a:lnTo>
                    <a:pt x="522579" y="2233799"/>
                  </a:lnTo>
                  <a:lnTo>
                    <a:pt x="565919" y="2220338"/>
                  </a:lnTo>
                  <a:lnTo>
                    <a:pt x="609060" y="2206081"/>
                  </a:lnTo>
                  <a:lnTo>
                    <a:pt x="651990" y="2191028"/>
                  </a:lnTo>
                  <a:lnTo>
                    <a:pt x="694697" y="2175181"/>
                  </a:lnTo>
                  <a:lnTo>
                    <a:pt x="737171" y="2158538"/>
                  </a:lnTo>
                  <a:lnTo>
                    <a:pt x="779399" y="2141100"/>
                  </a:lnTo>
                  <a:lnTo>
                    <a:pt x="821370" y="2122867"/>
                  </a:lnTo>
                  <a:lnTo>
                    <a:pt x="863074" y="2103839"/>
                  </a:lnTo>
                  <a:lnTo>
                    <a:pt x="904497" y="2084015"/>
                  </a:lnTo>
                  <a:lnTo>
                    <a:pt x="945630" y="2063397"/>
                  </a:lnTo>
                  <a:lnTo>
                    <a:pt x="986460" y="2041983"/>
                  </a:lnTo>
                  <a:lnTo>
                    <a:pt x="1026976" y="2019774"/>
                  </a:lnTo>
                  <a:lnTo>
                    <a:pt x="1067167" y="1996769"/>
                  </a:lnTo>
                  <a:lnTo>
                    <a:pt x="1107021" y="1972970"/>
                  </a:lnTo>
                  <a:lnTo>
                    <a:pt x="1146526" y="1948375"/>
                  </a:lnTo>
                  <a:lnTo>
                    <a:pt x="1185672" y="1922985"/>
                  </a:lnTo>
                  <a:lnTo>
                    <a:pt x="1224447" y="1896800"/>
                  </a:lnTo>
                  <a:lnTo>
                    <a:pt x="1262838" y="1869820"/>
                  </a:lnTo>
                  <a:lnTo>
                    <a:pt x="1300836" y="1842044"/>
                  </a:lnTo>
                  <a:lnTo>
                    <a:pt x="1338428" y="1813473"/>
                  </a:lnTo>
                  <a:lnTo>
                    <a:pt x="1375604" y="1784107"/>
                  </a:lnTo>
                  <a:lnTo>
                    <a:pt x="1412351" y="1753946"/>
                  </a:lnTo>
                  <a:lnTo>
                    <a:pt x="1448657" y="1722990"/>
                  </a:lnTo>
                  <a:lnTo>
                    <a:pt x="1484513" y="1691238"/>
                  </a:lnTo>
                  <a:lnTo>
                    <a:pt x="1519906" y="1658691"/>
                  </a:lnTo>
                  <a:lnTo>
                    <a:pt x="1554824" y="1625349"/>
                  </a:lnTo>
                  <a:lnTo>
                    <a:pt x="1589257" y="1591212"/>
                  </a:lnTo>
                  <a:lnTo>
                    <a:pt x="1589257" y="158926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7DAF8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8" name="object 7">
              <a:extLst>
                <a:ext uri="{FF2B5EF4-FFF2-40B4-BE49-F238E27FC236}">
                  <a16:creationId xmlns:a16="http://schemas.microsoft.com/office/drawing/2014/main" id="{77A0ABC2-5909-B5DA-E325-59F981C334D2}"/>
                </a:ext>
              </a:extLst>
            </p:cNvPr>
            <p:cNvSpPr/>
            <p:nvPr/>
          </p:nvSpPr>
          <p:spPr>
            <a:xfrm>
              <a:off x="158607" y="2057963"/>
              <a:ext cx="2506345" cy="3599815"/>
            </a:xfrm>
            <a:custGeom>
              <a:avLst/>
              <a:gdLst/>
              <a:ahLst/>
              <a:cxnLst/>
              <a:rect l="l" t="t" r="r" b="b"/>
              <a:pathLst>
                <a:path w="2506345" h="3599815">
                  <a:moveTo>
                    <a:pt x="1750942" y="0"/>
                  </a:moveTo>
                  <a:lnTo>
                    <a:pt x="1749571" y="0"/>
                  </a:lnTo>
                  <a:lnTo>
                    <a:pt x="33851" y="1715719"/>
                  </a:lnTo>
                  <a:lnTo>
                    <a:pt x="8462" y="1753952"/>
                  </a:lnTo>
                  <a:lnTo>
                    <a:pt x="0" y="1797443"/>
                  </a:lnTo>
                  <a:lnTo>
                    <a:pt x="8462" y="1840934"/>
                  </a:lnTo>
                  <a:lnTo>
                    <a:pt x="33851" y="1879168"/>
                  </a:lnTo>
                  <a:lnTo>
                    <a:pt x="1753952" y="3599256"/>
                  </a:lnTo>
                  <a:lnTo>
                    <a:pt x="1755895" y="3599256"/>
                  </a:lnTo>
                  <a:lnTo>
                    <a:pt x="1790032" y="3564823"/>
                  </a:lnTo>
                  <a:lnTo>
                    <a:pt x="1823374" y="3529904"/>
                  </a:lnTo>
                  <a:lnTo>
                    <a:pt x="1855921" y="3494512"/>
                  </a:lnTo>
                  <a:lnTo>
                    <a:pt x="1887673" y="3458656"/>
                  </a:lnTo>
                  <a:lnTo>
                    <a:pt x="1918629" y="3422349"/>
                  </a:lnTo>
                  <a:lnTo>
                    <a:pt x="1948790" y="3385602"/>
                  </a:lnTo>
                  <a:lnTo>
                    <a:pt x="1978156" y="3348427"/>
                  </a:lnTo>
                  <a:lnTo>
                    <a:pt x="2006727" y="3310835"/>
                  </a:lnTo>
                  <a:lnTo>
                    <a:pt x="2034503" y="3272837"/>
                  </a:lnTo>
                  <a:lnTo>
                    <a:pt x="2061483" y="3234445"/>
                  </a:lnTo>
                  <a:lnTo>
                    <a:pt x="2087668" y="3195671"/>
                  </a:lnTo>
                  <a:lnTo>
                    <a:pt x="2113058" y="3156525"/>
                  </a:lnTo>
                  <a:lnTo>
                    <a:pt x="2137653" y="3117019"/>
                  </a:lnTo>
                  <a:lnTo>
                    <a:pt x="2161452" y="3077165"/>
                  </a:lnTo>
                  <a:lnTo>
                    <a:pt x="2184457" y="3036975"/>
                  </a:lnTo>
                  <a:lnTo>
                    <a:pt x="2206666" y="2996459"/>
                  </a:lnTo>
                  <a:lnTo>
                    <a:pt x="2228080" y="2955628"/>
                  </a:lnTo>
                  <a:lnTo>
                    <a:pt x="2248699" y="2914496"/>
                  </a:lnTo>
                  <a:lnTo>
                    <a:pt x="2268522" y="2873072"/>
                  </a:lnTo>
                  <a:lnTo>
                    <a:pt x="2287550" y="2831369"/>
                  </a:lnTo>
                  <a:lnTo>
                    <a:pt x="2305783" y="2789397"/>
                  </a:lnTo>
                  <a:lnTo>
                    <a:pt x="2323221" y="2747169"/>
                  </a:lnTo>
                  <a:lnTo>
                    <a:pt x="2339864" y="2704695"/>
                  </a:lnTo>
                  <a:lnTo>
                    <a:pt x="2355711" y="2661988"/>
                  </a:lnTo>
                  <a:lnTo>
                    <a:pt x="2370764" y="2619058"/>
                  </a:lnTo>
                  <a:lnTo>
                    <a:pt x="2385021" y="2575918"/>
                  </a:lnTo>
                  <a:lnTo>
                    <a:pt x="2398482" y="2532577"/>
                  </a:lnTo>
                  <a:lnTo>
                    <a:pt x="2411149" y="2489049"/>
                  </a:lnTo>
                  <a:lnTo>
                    <a:pt x="2423021" y="2445344"/>
                  </a:lnTo>
                  <a:lnTo>
                    <a:pt x="2434097" y="2401474"/>
                  </a:lnTo>
                  <a:lnTo>
                    <a:pt x="2444378" y="2357450"/>
                  </a:lnTo>
                  <a:lnTo>
                    <a:pt x="2453863" y="2313284"/>
                  </a:lnTo>
                  <a:lnTo>
                    <a:pt x="2462554" y="2268987"/>
                  </a:lnTo>
                  <a:lnTo>
                    <a:pt x="2470449" y="2224571"/>
                  </a:lnTo>
                  <a:lnTo>
                    <a:pt x="2477549" y="2180047"/>
                  </a:lnTo>
                  <a:lnTo>
                    <a:pt x="2483854" y="2135426"/>
                  </a:lnTo>
                  <a:lnTo>
                    <a:pt x="2489364" y="2090720"/>
                  </a:lnTo>
                  <a:lnTo>
                    <a:pt x="2494079" y="2045941"/>
                  </a:lnTo>
                  <a:lnTo>
                    <a:pt x="2497998" y="2001100"/>
                  </a:lnTo>
                  <a:lnTo>
                    <a:pt x="2501122" y="1956208"/>
                  </a:lnTo>
                  <a:lnTo>
                    <a:pt x="2503451" y="1911276"/>
                  </a:lnTo>
                  <a:lnTo>
                    <a:pt x="2504984" y="1866317"/>
                  </a:lnTo>
                  <a:lnTo>
                    <a:pt x="2505723" y="1821342"/>
                  </a:lnTo>
                  <a:lnTo>
                    <a:pt x="2505666" y="1776361"/>
                  </a:lnTo>
                  <a:lnTo>
                    <a:pt x="2504814" y="1731387"/>
                  </a:lnTo>
                  <a:lnTo>
                    <a:pt x="2503167" y="1686431"/>
                  </a:lnTo>
                  <a:lnTo>
                    <a:pt x="2500724" y="1641505"/>
                  </a:lnTo>
                  <a:lnTo>
                    <a:pt x="2497486" y="1596620"/>
                  </a:lnTo>
                  <a:lnTo>
                    <a:pt x="2493453" y="1551786"/>
                  </a:lnTo>
                  <a:lnTo>
                    <a:pt x="2488625" y="1507017"/>
                  </a:lnTo>
                  <a:lnTo>
                    <a:pt x="2483002" y="1462323"/>
                  </a:lnTo>
                  <a:lnTo>
                    <a:pt x="2476583" y="1417715"/>
                  </a:lnTo>
                  <a:lnTo>
                    <a:pt x="2469370" y="1373206"/>
                  </a:lnTo>
                  <a:lnTo>
                    <a:pt x="2461361" y="1328806"/>
                  </a:lnTo>
                  <a:lnTo>
                    <a:pt x="2452556" y="1284527"/>
                  </a:lnTo>
                  <a:lnTo>
                    <a:pt x="2442957" y="1240381"/>
                  </a:lnTo>
                  <a:lnTo>
                    <a:pt x="2432562" y="1196378"/>
                  </a:lnTo>
                  <a:lnTo>
                    <a:pt x="2421372" y="1152531"/>
                  </a:lnTo>
                  <a:lnTo>
                    <a:pt x="2409387" y="1108851"/>
                  </a:lnTo>
                  <a:lnTo>
                    <a:pt x="2396607" y="1065349"/>
                  </a:lnTo>
                  <a:lnTo>
                    <a:pt x="2383031" y="1022036"/>
                  </a:lnTo>
                  <a:lnTo>
                    <a:pt x="2368661" y="978925"/>
                  </a:lnTo>
                  <a:lnTo>
                    <a:pt x="2353494" y="936027"/>
                  </a:lnTo>
                  <a:lnTo>
                    <a:pt x="2337533" y="893352"/>
                  </a:lnTo>
                  <a:lnTo>
                    <a:pt x="2320777" y="850913"/>
                  </a:lnTo>
                  <a:lnTo>
                    <a:pt x="2303225" y="808721"/>
                  </a:lnTo>
                  <a:lnTo>
                    <a:pt x="2284878" y="766787"/>
                  </a:lnTo>
                  <a:lnTo>
                    <a:pt x="2265736" y="725123"/>
                  </a:lnTo>
                  <a:lnTo>
                    <a:pt x="2245799" y="683740"/>
                  </a:lnTo>
                  <a:lnTo>
                    <a:pt x="2225066" y="642650"/>
                  </a:lnTo>
                  <a:lnTo>
                    <a:pt x="2203538" y="601865"/>
                  </a:lnTo>
                  <a:lnTo>
                    <a:pt x="2181215" y="561394"/>
                  </a:lnTo>
                  <a:lnTo>
                    <a:pt x="2158097" y="521251"/>
                  </a:lnTo>
                  <a:lnTo>
                    <a:pt x="2134183" y="481447"/>
                  </a:lnTo>
                  <a:lnTo>
                    <a:pt x="2109475" y="441992"/>
                  </a:lnTo>
                  <a:lnTo>
                    <a:pt x="2083971" y="402899"/>
                  </a:lnTo>
                  <a:lnTo>
                    <a:pt x="2057672" y="364178"/>
                  </a:lnTo>
                  <a:lnTo>
                    <a:pt x="2030577" y="325842"/>
                  </a:lnTo>
                  <a:lnTo>
                    <a:pt x="2002688" y="287902"/>
                  </a:lnTo>
                  <a:lnTo>
                    <a:pt x="1974003" y="250369"/>
                  </a:lnTo>
                  <a:lnTo>
                    <a:pt x="1944523" y="213254"/>
                  </a:lnTo>
                  <a:lnTo>
                    <a:pt x="1914247" y="176570"/>
                  </a:lnTo>
                  <a:lnTo>
                    <a:pt x="1883177" y="140327"/>
                  </a:lnTo>
                  <a:lnTo>
                    <a:pt x="1851311" y="104537"/>
                  </a:lnTo>
                  <a:lnTo>
                    <a:pt x="1818650" y="69211"/>
                  </a:lnTo>
                  <a:lnTo>
                    <a:pt x="1785194" y="34362"/>
                  </a:lnTo>
                  <a:lnTo>
                    <a:pt x="1750942" y="0"/>
                  </a:lnTo>
                  <a:close/>
                </a:path>
              </a:pathLst>
            </a:custGeom>
            <a:solidFill>
              <a:srgbClr val="E8D67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9" name="object 8">
            <a:extLst>
              <a:ext uri="{FF2B5EF4-FFF2-40B4-BE49-F238E27FC236}">
                <a16:creationId xmlns:a16="http://schemas.microsoft.com/office/drawing/2014/main" id="{91D7DD3C-DA96-FD8C-6B19-F52EED5E815F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3702569" y="2502782"/>
            <a:ext cx="5682731" cy="2806065"/>
          </a:xfrm>
          <a:prstGeom prst="rect">
            <a:avLst/>
          </a:prstGeom>
        </p:spPr>
        <p:txBody>
          <a:bodyPr vert="horz" wrap="square" lIns="0" tIns="62230" rIns="0" bIns="0" rtlCol="0">
            <a:spAutoFit/>
          </a:bodyPr>
          <a:lstStyle/>
          <a:p>
            <a:pPr marL="12700" marR="5080">
              <a:lnSpc>
                <a:spcPts val="4320"/>
              </a:lnSpc>
              <a:spcBef>
                <a:spcPts val="490"/>
              </a:spcBef>
            </a:pPr>
            <a:r>
              <a:rPr sz="3600" dirty="0">
                <a:solidFill>
                  <a:srgbClr val="FFFFFF"/>
                </a:solidFill>
                <a:latin typeface="Aleo ExtraLight" pitchFamily="2" charset="77"/>
                <a:cs typeface="Aleo Light"/>
              </a:rPr>
              <a:t>Heading/title</a:t>
            </a:r>
            <a:r>
              <a:rPr sz="3600" spc="-65" dirty="0">
                <a:solidFill>
                  <a:srgbClr val="FFFFFF"/>
                </a:solidFill>
                <a:latin typeface="Aleo ExtraLight" pitchFamily="2" charset="77"/>
                <a:cs typeface="Aleo Light"/>
              </a:rPr>
              <a:t> </a:t>
            </a:r>
            <a:r>
              <a:rPr sz="3600" dirty="0">
                <a:solidFill>
                  <a:srgbClr val="FFFFFF"/>
                </a:solidFill>
                <a:latin typeface="Aleo ExtraLight" pitchFamily="2" charset="77"/>
                <a:cs typeface="Aleo Light"/>
              </a:rPr>
              <a:t>text</a:t>
            </a:r>
            <a:r>
              <a:rPr sz="3600" spc="-65" dirty="0">
                <a:solidFill>
                  <a:srgbClr val="FFFFFF"/>
                </a:solidFill>
                <a:latin typeface="Aleo ExtraLight" pitchFamily="2" charset="77"/>
                <a:cs typeface="Aleo Light"/>
              </a:rPr>
              <a:t> </a:t>
            </a:r>
            <a:r>
              <a:rPr sz="3600" dirty="0">
                <a:solidFill>
                  <a:srgbClr val="FFFFFF"/>
                </a:solidFill>
                <a:latin typeface="Aleo ExtraLight" pitchFamily="2" charset="77"/>
                <a:cs typeface="Aleo Light"/>
              </a:rPr>
              <a:t>to</a:t>
            </a:r>
            <a:r>
              <a:rPr sz="3600" spc="-60" dirty="0">
                <a:solidFill>
                  <a:srgbClr val="FFFFFF"/>
                </a:solidFill>
                <a:latin typeface="Aleo ExtraLight" pitchFamily="2" charset="77"/>
                <a:cs typeface="Aleo Light"/>
              </a:rPr>
              <a:t> </a:t>
            </a:r>
            <a:r>
              <a:rPr sz="3600" spc="-25" dirty="0">
                <a:solidFill>
                  <a:srgbClr val="FFFFFF"/>
                </a:solidFill>
                <a:latin typeface="Aleo ExtraLight" pitchFamily="2" charset="77"/>
                <a:cs typeface="Aleo Light"/>
              </a:rPr>
              <a:t>go </a:t>
            </a:r>
            <a:r>
              <a:rPr sz="3600" dirty="0">
                <a:solidFill>
                  <a:srgbClr val="FFFFFF"/>
                </a:solidFill>
                <a:latin typeface="Aleo ExtraLight" pitchFamily="2" charset="77"/>
                <a:cs typeface="Aleo Light"/>
              </a:rPr>
              <a:t>here in white and, </a:t>
            </a:r>
            <a:r>
              <a:rPr sz="3600" spc="-10" dirty="0">
                <a:solidFill>
                  <a:srgbClr val="E6D270"/>
                </a:solidFill>
              </a:rPr>
              <a:t>yellow </a:t>
            </a:r>
            <a:r>
              <a:rPr sz="3600" dirty="0">
                <a:solidFill>
                  <a:srgbClr val="E6D270"/>
                </a:solidFill>
              </a:rPr>
              <a:t>bold</a:t>
            </a:r>
            <a:r>
              <a:rPr sz="3600" dirty="0">
                <a:solidFill>
                  <a:srgbClr val="FFFFFF"/>
                </a:solidFill>
                <a:latin typeface="Aleo Light"/>
                <a:cs typeface="Aleo Light"/>
              </a:rPr>
              <a:t>,</a:t>
            </a:r>
            <a:r>
              <a:rPr sz="3600" spc="170" dirty="0">
                <a:solidFill>
                  <a:srgbClr val="FFFFFF"/>
                </a:solidFill>
                <a:latin typeface="Aleo Light"/>
                <a:cs typeface="Aleo Light"/>
              </a:rPr>
              <a:t> </a:t>
            </a:r>
            <a:r>
              <a:rPr sz="3600" dirty="0">
                <a:solidFill>
                  <a:srgbClr val="88CFBF"/>
                </a:solidFill>
              </a:rPr>
              <a:t>teal</a:t>
            </a:r>
            <a:r>
              <a:rPr sz="3600" spc="120" dirty="0">
                <a:solidFill>
                  <a:srgbClr val="88CFBF"/>
                </a:solidFill>
              </a:rPr>
              <a:t> </a:t>
            </a:r>
            <a:r>
              <a:rPr sz="3600" dirty="0">
                <a:solidFill>
                  <a:srgbClr val="88CFBF"/>
                </a:solidFill>
              </a:rPr>
              <a:t>bold</a:t>
            </a:r>
            <a:r>
              <a:rPr sz="3600" dirty="0">
                <a:solidFill>
                  <a:srgbClr val="FFFFFF"/>
                </a:solidFill>
                <a:latin typeface="Aleo Light"/>
                <a:cs typeface="Aleo Light"/>
              </a:rPr>
              <a:t>,</a:t>
            </a:r>
            <a:r>
              <a:rPr sz="3600" spc="170" dirty="0">
                <a:solidFill>
                  <a:srgbClr val="FFFFFF"/>
                </a:solidFill>
                <a:latin typeface="Aleo Light"/>
                <a:cs typeface="Aleo Light"/>
              </a:rPr>
              <a:t> </a:t>
            </a:r>
            <a:r>
              <a:rPr sz="3600" spc="75" dirty="0">
                <a:solidFill>
                  <a:srgbClr val="F1AECC"/>
                </a:solidFill>
              </a:rPr>
              <a:t>pink</a:t>
            </a:r>
            <a:r>
              <a:rPr sz="3600" spc="120" dirty="0">
                <a:solidFill>
                  <a:srgbClr val="F1AECC"/>
                </a:solidFill>
              </a:rPr>
              <a:t> </a:t>
            </a:r>
            <a:r>
              <a:rPr sz="3600" spc="35" dirty="0">
                <a:solidFill>
                  <a:srgbClr val="F1AECC"/>
                </a:solidFill>
              </a:rPr>
              <a:t>bold</a:t>
            </a:r>
            <a:r>
              <a:rPr sz="3600" spc="35" dirty="0">
                <a:solidFill>
                  <a:srgbClr val="F1AECC"/>
                </a:solidFill>
                <a:latin typeface="Aleo ExtraLight" pitchFamily="2" charset="77"/>
              </a:rPr>
              <a:t> </a:t>
            </a:r>
            <a:r>
              <a:rPr sz="3600" dirty="0">
                <a:solidFill>
                  <a:srgbClr val="FFFFFF"/>
                </a:solidFill>
                <a:latin typeface="Aleo ExtraLight" pitchFamily="2" charset="77"/>
                <a:cs typeface="Aleo Light"/>
              </a:rPr>
              <a:t>or </a:t>
            </a:r>
            <a:r>
              <a:rPr sz="3600" spc="55" dirty="0">
                <a:solidFill>
                  <a:srgbClr val="97DAF8"/>
                </a:solidFill>
              </a:rPr>
              <a:t>blue</a:t>
            </a:r>
            <a:r>
              <a:rPr sz="3600" spc="-30" dirty="0">
                <a:solidFill>
                  <a:srgbClr val="97DAF8"/>
                </a:solidFill>
              </a:rPr>
              <a:t> </a:t>
            </a:r>
            <a:r>
              <a:rPr sz="3600" spc="55" dirty="0">
                <a:solidFill>
                  <a:srgbClr val="97DAF8"/>
                </a:solidFill>
              </a:rPr>
              <a:t>bold</a:t>
            </a:r>
            <a:r>
              <a:rPr sz="3600" spc="25" dirty="0">
                <a:solidFill>
                  <a:srgbClr val="97DAF8"/>
                </a:solidFill>
              </a:rPr>
              <a:t> </a:t>
            </a:r>
            <a:r>
              <a:rPr sz="3600" spc="-10" dirty="0">
                <a:solidFill>
                  <a:srgbClr val="FFFFFF"/>
                </a:solidFill>
                <a:latin typeface="Aleo ExtraLight" pitchFamily="2" charset="77"/>
                <a:cs typeface="Aleo Light"/>
              </a:rPr>
              <a:t>highlights </a:t>
            </a:r>
            <a:r>
              <a:rPr sz="3600" dirty="0">
                <a:solidFill>
                  <a:srgbClr val="FFFFFF"/>
                </a:solidFill>
                <a:latin typeface="Aleo ExtraLight" pitchFamily="2" charset="77"/>
                <a:cs typeface="Aleo Light"/>
              </a:rPr>
              <a:t>can be </a:t>
            </a:r>
            <a:r>
              <a:rPr sz="3600" spc="-20" dirty="0">
                <a:solidFill>
                  <a:srgbClr val="FFFFFF"/>
                </a:solidFill>
                <a:latin typeface="Aleo ExtraLight" pitchFamily="2" charset="77"/>
                <a:cs typeface="Aleo Light"/>
              </a:rPr>
              <a:t>used</a:t>
            </a:r>
            <a:endParaRPr sz="3600" dirty="0">
              <a:latin typeface="Aleo ExtraLight" pitchFamily="2" charset="77"/>
              <a:cs typeface="Aleo Light"/>
            </a:endParaRPr>
          </a:p>
        </p:txBody>
      </p:sp>
      <p:pic>
        <p:nvPicPr>
          <p:cNvPr id="10" name="object 9">
            <a:extLst>
              <a:ext uri="{FF2B5EF4-FFF2-40B4-BE49-F238E27FC236}">
                <a16:creationId xmlns:a16="http://schemas.microsoft.com/office/drawing/2014/main" id="{30F9EF1D-80E9-C820-D2E5-AD19083A62B4}"/>
              </a:ext>
            </a:extLst>
          </p:cNvPr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442000" y="6696005"/>
            <a:ext cx="1892362" cy="480549"/>
          </a:xfrm>
          <a:prstGeom prst="rect">
            <a:avLst/>
          </a:prstGeom>
        </p:spPr>
      </p:pic>
      <p:pic>
        <p:nvPicPr>
          <p:cNvPr id="11" name="object 10">
            <a:extLst>
              <a:ext uri="{FF2B5EF4-FFF2-40B4-BE49-F238E27FC236}">
                <a16:creationId xmlns:a16="http://schemas.microsoft.com/office/drawing/2014/main" id="{E19B230D-5C22-CA60-5144-C1468FCFD933}"/>
              </a:ext>
            </a:extLst>
          </p:cNvPr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470000" y="360006"/>
            <a:ext cx="2979178" cy="11334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14069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597299" y="3612781"/>
            <a:ext cx="5252720" cy="1161415"/>
          </a:xfrm>
          <a:prstGeom prst="rect">
            <a:avLst/>
          </a:prstGeom>
        </p:spPr>
        <p:txBody>
          <a:bodyPr vert="horz" wrap="square" lIns="0" tIns="63500" rIns="0" bIns="0" rtlCol="0">
            <a:spAutoFit/>
          </a:bodyPr>
          <a:lstStyle/>
          <a:p>
            <a:pPr marL="12700" marR="5080">
              <a:lnSpc>
                <a:spcPts val="4320"/>
              </a:lnSpc>
              <a:spcBef>
                <a:spcPts val="500"/>
              </a:spcBef>
            </a:pPr>
            <a:r>
              <a:rPr sz="3850" dirty="0">
                <a:solidFill>
                  <a:srgbClr val="FFFFFF"/>
                </a:solidFill>
              </a:rPr>
              <a:t>Sub</a:t>
            </a:r>
            <a:r>
              <a:rPr sz="3850" spc="65" dirty="0">
                <a:solidFill>
                  <a:srgbClr val="FFFFFF"/>
                </a:solidFill>
              </a:rPr>
              <a:t> </a:t>
            </a:r>
            <a:r>
              <a:rPr sz="3850" spc="55" dirty="0">
                <a:solidFill>
                  <a:srgbClr val="FFFFFF"/>
                </a:solidFill>
              </a:rPr>
              <a:t>title</a:t>
            </a:r>
            <a:r>
              <a:rPr sz="3850" spc="75" dirty="0">
                <a:solidFill>
                  <a:srgbClr val="FFFFFF"/>
                </a:solidFill>
              </a:rPr>
              <a:t> </a:t>
            </a:r>
            <a:r>
              <a:rPr sz="3850" dirty="0">
                <a:solidFill>
                  <a:srgbClr val="FFFFFF"/>
                </a:solidFill>
              </a:rPr>
              <a:t>pages</a:t>
            </a:r>
            <a:r>
              <a:rPr sz="3850" spc="75" dirty="0">
                <a:solidFill>
                  <a:srgbClr val="FFFFFF"/>
                </a:solidFill>
              </a:rPr>
              <a:t> </a:t>
            </a:r>
            <a:r>
              <a:rPr sz="3850" spc="45" dirty="0">
                <a:solidFill>
                  <a:srgbClr val="FFFFFF"/>
                </a:solidFill>
              </a:rPr>
              <a:t>heading </a:t>
            </a:r>
            <a:r>
              <a:rPr sz="3850" dirty="0">
                <a:solidFill>
                  <a:srgbClr val="FFFFFF"/>
                </a:solidFill>
              </a:rPr>
              <a:t>white</a:t>
            </a:r>
            <a:r>
              <a:rPr sz="3850" spc="110" dirty="0">
                <a:solidFill>
                  <a:srgbClr val="FFFFFF"/>
                </a:solidFill>
              </a:rPr>
              <a:t> </a:t>
            </a:r>
            <a:r>
              <a:rPr sz="3850" dirty="0">
                <a:solidFill>
                  <a:srgbClr val="FFFFFF"/>
                </a:solidFill>
              </a:rPr>
              <a:t>on</a:t>
            </a:r>
            <a:r>
              <a:rPr sz="3850" spc="110" dirty="0">
                <a:solidFill>
                  <a:srgbClr val="FFFFFF"/>
                </a:solidFill>
              </a:rPr>
              <a:t> </a:t>
            </a:r>
            <a:r>
              <a:rPr sz="3850" spc="45" dirty="0">
                <a:solidFill>
                  <a:srgbClr val="FFFFFF"/>
                </a:solidFill>
              </a:rPr>
              <a:t>purple</a:t>
            </a:r>
            <a:endParaRPr sz="3850" dirty="0"/>
          </a:p>
        </p:txBody>
      </p:sp>
      <p:sp>
        <p:nvSpPr>
          <p:cNvPr id="3" name="object 3"/>
          <p:cNvSpPr/>
          <p:nvPr/>
        </p:nvSpPr>
        <p:spPr>
          <a:xfrm>
            <a:off x="4118686" y="0"/>
            <a:ext cx="6573520" cy="3324860"/>
          </a:xfrm>
          <a:custGeom>
            <a:avLst/>
            <a:gdLst/>
            <a:ahLst/>
            <a:cxnLst/>
            <a:rect l="l" t="t" r="r" b="b"/>
            <a:pathLst>
              <a:path w="6573520" h="3324860">
                <a:moveTo>
                  <a:pt x="2119287" y="0"/>
                </a:moveTo>
                <a:lnTo>
                  <a:pt x="0" y="0"/>
                </a:lnTo>
                <a:lnTo>
                  <a:pt x="5549" y="45948"/>
                </a:lnTo>
                <a:lnTo>
                  <a:pt x="11811" y="90500"/>
                </a:lnTo>
                <a:lnTo>
                  <a:pt x="18910" y="134950"/>
                </a:lnTo>
                <a:lnTo>
                  <a:pt x="26860" y="179285"/>
                </a:lnTo>
                <a:lnTo>
                  <a:pt x="35648" y="223494"/>
                </a:lnTo>
                <a:lnTo>
                  <a:pt x="45275" y="267563"/>
                </a:lnTo>
                <a:lnTo>
                  <a:pt x="55753" y="311480"/>
                </a:lnTo>
                <a:lnTo>
                  <a:pt x="67068" y="355219"/>
                </a:lnTo>
                <a:lnTo>
                  <a:pt x="79222" y="398792"/>
                </a:lnTo>
                <a:lnTo>
                  <a:pt x="92214" y="442163"/>
                </a:lnTo>
                <a:lnTo>
                  <a:pt x="106057" y="485330"/>
                </a:lnTo>
                <a:lnTo>
                  <a:pt x="120751" y="528281"/>
                </a:lnTo>
                <a:lnTo>
                  <a:pt x="136271" y="571004"/>
                </a:lnTo>
                <a:lnTo>
                  <a:pt x="152641" y="613486"/>
                </a:lnTo>
                <a:lnTo>
                  <a:pt x="169849" y="655713"/>
                </a:lnTo>
                <a:lnTo>
                  <a:pt x="187909" y="697661"/>
                </a:lnTo>
                <a:lnTo>
                  <a:pt x="206806" y="739330"/>
                </a:lnTo>
                <a:lnTo>
                  <a:pt x="226542" y="780707"/>
                </a:lnTo>
                <a:lnTo>
                  <a:pt x="247116" y="821778"/>
                </a:lnTo>
                <a:lnTo>
                  <a:pt x="268541" y="862520"/>
                </a:lnTo>
                <a:lnTo>
                  <a:pt x="290804" y="902944"/>
                </a:lnTo>
                <a:lnTo>
                  <a:pt x="313918" y="943000"/>
                </a:lnTo>
                <a:lnTo>
                  <a:pt x="337858" y="982713"/>
                </a:lnTo>
                <a:lnTo>
                  <a:pt x="362661" y="1022045"/>
                </a:lnTo>
                <a:lnTo>
                  <a:pt x="388289" y="1060996"/>
                </a:lnTo>
                <a:lnTo>
                  <a:pt x="414769" y="1099553"/>
                </a:lnTo>
                <a:lnTo>
                  <a:pt x="442087" y="1137691"/>
                </a:lnTo>
                <a:lnTo>
                  <a:pt x="470242" y="1175410"/>
                </a:lnTo>
                <a:lnTo>
                  <a:pt x="499249" y="1212697"/>
                </a:lnTo>
                <a:lnTo>
                  <a:pt x="529094" y="1249527"/>
                </a:lnTo>
                <a:lnTo>
                  <a:pt x="559777" y="1285900"/>
                </a:lnTo>
                <a:lnTo>
                  <a:pt x="591312" y="1321790"/>
                </a:lnTo>
                <a:lnTo>
                  <a:pt x="623684" y="1357198"/>
                </a:lnTo>
                <a:lnTo>
                  <a:pt x="656907" y="1392097"/>
                </a:lnTo>
                <a:lnTo>
                  <a:pt x="690956" y="1426489"/>
                </a:lnTo>
                <a:lnTo>
                  <a:pt x="692797" y="1426502"/>
                </a:lnTo>
                <a:lnTo>
                  <a:pt x="2119287" y="0"/>
                </a:lnTo>
                <a:close/>
              </a:path>
              <a:path w="6573520" h="3324860">
                <a:moveTo>
                  <a:pt x="4384446" y="1726374"/>
                </a:moveTo>
                <a:lnTo>
                  <a:pt x="2769882" y="111810"/>
                </a:lnTo>
                <a:lnTo>
                  <a:pt x="2733903" y="87922"/>
                </a:lnTo>
                <a:lnTo>
                  <a:pt x="2692971" y="79959"/>
                </a:lnTo>
                <a:lnTo>
                  <a:pt x="2652039" y="87922"/>
                </a:lnTo>
                <a:lnTo>
                  <a:pt x="2616073" y="111810"/>
                </a:lnTo>
                <a:lnTo>
                  <a:pt x="997394" y="1730489"/>
                </a:lnTo>
                <a:lnTo>
                  <a:pt x="997394" y="1732330"/>
                </a:lnTo>
                <a:lnTo>
                  <a:pt x="1031786" y="1766379"/>
                </a:lnTo>
                <a:lnTo>
                  <a:pt x="1066685" y="1799602"/>
                </a:lnTo>
                <a:lnTo>
                  <a:pt x="1102093" y="1831975"/>
                </a:lnTo>
                <a:lnTo>
                  <a:pt x="1137996" y="1863509"/>
                </a:lnTo>
                <a:lnTo>
                  <a:pt x="1174369" y="1894192"/>
                </a:lnTo>
                <a:lnTo>
                  <a:pt x="1211199" y="1924050"/>
                </a:lnTo>
                <a:lnTo>
                  <a:pt x="1248486" y="1953044"/>
                </a:lnTo>
                <a:lnTo>
                  <a:pt x="1286205" y="1981212"/>
                </a:lnTo>
                <a:lnTo>
                  <a:pt x="1324343" y="2008530"/>
                </a:lnTo>
                <a:lnTo>
                  <a:pt x="1362900" y="2035009"/>
                </a:lnTo>
                <a:lnTo>
                  <a:pt x="1401851" y="2060638"/>
                </a:lnTo>
                <a:lnTo>
                  <a:pt x="1441183" y="2085441"/>
                </a:lnTo>
                <a:lnTo>
                  <a:pt x="1480896" y="2109393"/>
                </a:lnTo>
                <a:lnTo>
                  <a:pt x="1520964" y="2132495"/>
                </a:lnTo>
                <a:lnTo>
                  <a:pt x="1561388" y="2154758"/>
                </a:lnTo>
                <a:lnTo>
                  <a:pt x="1602130" y="2176183"/>
                </a:lnTo>
                <a:lnTo>
                  <a:pt x="1643202" y="2196769"/>
                </a:lnTo>
                <a:lnTo>
                  <a:pt x="1684578" y="2216505"/>
                </a:lnTo>
                <a:lnTo>
                  <a:pt x="1726247" y="2235403"/>
                </a:lnTo>
                <a:lnTo>
                  <a:pt x="1768208" y="2253450"/>
                </a:lnTo>
                <a:lnTo>
                  <a:pt x="1810435" y="2270671"/>
                </a:lnTo>
                <a:lnTo>
                  <a:pt x="1852904" y="2287041"/>
                </a:lnTo>
                <a:lnTo>
                  <a:pt x="1895640" y="2302560"/>
                </a:lnTo>
                <a:lnTo>
                  <a:pt x="1938591" y="2317242"/>
                </a:lnTo>
                <a:lnTo>
                  <a:pt x="1981758" y="2331085"/>
                </a:lnTo>
                <a:lnTo>
                  <a:pt x="2025142" y="2344089"/>
                </a:lnTo>
                <a:lnTo>
                  <a:pt x="2068703" y="2356243"/>
                </a:lnTo>
                <a:lnTo>
                  <a:pt x="2112454" y="2367559"/>
                </a:lnTo>
                <a:lnTo>
                  <a:pt x="2156371" y="2378037"/>
                </a:lnTo>
                <a:lnTo>
                  <a:pt x="2200440" y="2387663"/>
                </a:lnTo>
                <a:lnTo>
                  <a:pt x="2244648" y="2396452"/>
                </a:lnTo>
                <a:lnTo>
                  <a:pt x="2288984" y="2404402"/>
                </a:lnTo>
                <a:lnTo>
                  <a:pt x="2333434" y="2411501"/>
                </a:lnTo>
                <a:lnTo>
                  <a:pt x="2377998" y="2417762"/>
                </a:lnTo>
                <a:lnTo>
                  <a:pt x="2422639" y="2423185"/>
                </a:lnTo>
                <a:lnTo>
                  <a:pt x="2467356" y="2427757"/>
                </a:lnTo>
                <a:lnTo>
                  <a:pt x="2512136" y="2431491"/>
                </a:lnTo>
                <a:lnTo>
                  <a:pt x="2556967" y="2434386"/>
                </a:lnTo>
                <a:lnTo>
                  <a:pt x="2601849" y="2436431"/>
                </a:lnTo>
                <a:lnTo>
                  <a:pt x="2646743" y="2437638"/>
                </a:lnTo>
                <a:lnTo>
                  <a:pt x="2691650" y="2438006"/>
                </a:lnTo>
                <a:lnTo>
                  <a:pt x="2736558" y="2437523"/>
                </a:lnTo>
                <a:lnTo>
                  <a:pt x="2781452" y="2436203"/>
                </a:lnTo>
                <a:lnTo>
                  <a:pt x="2826321" y="2434044"/>
                </a:lnTo>
                <a:lnTo>
                  <a:pt x="2871139" y="2431034"/>
                </a:lnTo>
                <a:lnTo>
                  <a:pt x="2915920" y="2427186"/>
                </a:lnTo>
                <a:lnTo>
                  <a:pt x="2960624" y="2422499"/>
                </a:lnTo>
                <a:lnTo>
                  <a:pt x="3005264" y="2416962"/>
                </a:lnTo>
                <a:lnTo>
                  <a:pt x="3049803" y="2410587"/>
                </a:lnTo>
                <a:lnTo>
                  <a:pt x="3094240" y="2403373"/>
                </a:lnTo>
                <a:lnTo>
                  <a:pt x="3138563" y="2395309"/>
                </a:lnTo>
                <a:lnTo>
                  <a:pt x="3182747" y="2386419"/>
                </a:lnTo>
                <a:lnTo>
                  <a:pt x="3226803" y="2376665"/>
                </a:lnTo>
                <a:lnTo>
                  <a:pt x="3270694" y="2366086"/>
                </a:lnTo>
                <a:lnTo>
                  <a:pt x="3314420" y="2354656"/>
                </a:lnTo>
                <a:lnTo>
                  <a:pt x="3357969" y="2342388"/>
                </a:lnTo>
                <a:lnTo>
                  <a:pt x="3401314" y="2329269"/>
                </a:lnTo>
                <a:lnTo>
                  <a:pt x="3444456" y="2315311"/>
                </a:lnTo>
                <a:lnTo>
                  <a:pt x="3487382" y="2300516"/>
                </a:lnTo>
                <a:lnTo>
                  <a:pt x="3530066" y="2284869"/>
                </a:lnTo>
                <a:lnTo>
                  <a:pt x="3572522" y="2268385"/>
                </a:lnTo>
                <a:lnTo>
                  <a:pt x="3614712" y="2251062"/>
                </a:lnTo>
                <a:lnTo>
                  <a:pt x="3656622" y="2232901"/>
                </a:lnTo>
                <a:lnTo>
                  <a:pt x="3698252" y="2213889"/>
                </a:lnTo>
                <a:lnTo>
                  <a:pt x="3739591" y="2194039"/>
                </a:lnTo>
                <a:lnTo>
                  <a:pt x="3780625" y="2173338"/>
                </a:lnTo>
                <a:lnTo>
                  <a:pt x="3821328" y="2151799"/>
                </a:lnTo>
                <a:lnTo>
                  <a:pt x="3861689" y="2129421"/>
                </a:lnTo>
                <a:lnTo>
                  <a:pt x="3901719" y="2106193"/>
                </a:lnTo>
                <a:lnTo>
                  <a:pt x="3941368" y="2082139"/>
                </a:lnTo>
                <a:lnTo>
                  <a:pt x="3980662" y="2057222"/>
                </a:lnTo>
                <a:lnTo>
                  <a:pt x="4019562" y="2031479"/>
                </a:lnTo>
                <a:lnTo>
                  <a:pt x="4058056" y="2004885"/>
                </a:lnTo>
                <a:lnTo>
                  <a:pt x="4096143" y="1977453"/>
                </a:lnTo>
                <a:lnTo>
                  <a:pt x="4133812" y="1949170"/>
                </a:lnTo>
                <a:lnTo>
                  <a:pt x="4171023" y="1920062"/>
                </a:lnTo>
                <a:lnTo>
                  <a:pt x="4207802" y="1890090"/>
                </a:lnTo>
                <a:lnTo>
                  <a:pt x="4244111" y="1859292"/>
                </a:lnTo>
                <a:lnTo>
                  <a:pt x="4279938" y="1827644"/>
                </a:lnTo>
                <a:lnTo>
                  <a:pt x="4315282" y="1795157"/>
                </a:lnTo>
                <a:lnTo>
                  <a:pt x="4350118" y="1761820"/>
                </a:lnTo>
                <a:lnTo>
                  <a:pt x="4384446" y="1727657"/>
                </a:lnTo>
                <a:lnTo>
                  <a:pt x="4384446" y="1726374"/>
                </a:lnTo>
                <a:close/>
              </a:path>
              <a:path w="6573520" h="3324860">
                <a:moveTo>
                  <a:pt x="6112205" y="0"/>
                </a:moveTo>
                <a:lnTo>
                  <a:pt x="3248952" y="0"/>
                </a:lnTo>
                <a:lnTo>
                  <a:pt x="4603674" y="1354734"/>
                </a:lnTo>
                <a:lnTo>
                  <a:pt x="4639653" y="1378623"/>
                </a:lnTo>
                <a:lnTo>
                  <a:pt x="4680585" y="1386586"/>
                </a:lnTo>
                <a:lnTo>
                  <a:pt x="4721504" y="1378623"/>
                </a:lnTo>
                <a:lnTo>
                  <a:pt x="4757483" y="1354734"/>
                </a:lnTo>
                <a:lnTo>
                  <a:pt x="6112205" y="0"/>
                </a:lnTo>
                <a:close/>
              </a:path>
              <a:path w="6573520" h="3324860">
                <a:moveTo>
                  <a:pt x="6573317" y="147383"/>
                </a:moveTo>
                <a:lnTo>
                  <a:pt x="5061724" y="1658975"/>
                </a:lnTo>
                <a:lnTo>
                  <a:pt x="5037836" y="1694942"/>
                </a:lnTo>
                <a:lnTo>
                  <a:pt x="5029860" y="1735874"/>
                </a:lnTo>
                <a:lnTo>
                  <a:pt x="5037823" y="1776793"/>
                </a:lnTo>
                <a:lnTo>
                  <a:pt x="5061724" y="1812785"/>
                </a:lnTo>
                <a:lnTo>
                  <a:pt x="6573317" y="3324364"/>
                </a:lnTo>
                <a:lnTo>
                  <a:pt x="6573317" y="147383"/>
                </a:lnTo>
                <a:close/>
              </a:path>
            </a:pathLst>
          </a:custGeom>
          <a:solidFill>
            <a:srgbClr val="9683BD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99C08B-6FA4-1937-5008-EA6A925BE87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object 10">
            <a:extLst>
              <a:ext uri="{FF2B5EF4-FFF2-40B4-BE49-F238E27FC236}">
                <a16:creationId xmlns:a16="http://schemas.microsoft.com/office/drawing/2014/main" id="{74574C63-E3D8-6552-5877-14178EDC269C}"/>
              </a:ext>
            </a:extLst>
          </p:cNvPr>
          <p:cNvSpPr txBox="1"/>
          <p:nvPr/>
        </p:nvSpPr>
        <p:spPr>
          <a:xfrm>
            <a:off x="603250" y="1351061"/>
            <a:ext cx="4326255" cy="16735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GB" sz="1600" b="1" dirty="0">
                <a:solidFill>
                  <a:srgbClr val="5E4C85"/>
                </a:solidFill>
                <a:latin typeface="Outfit SemiBold" pitchFamily="2" charset="0"/>
                <a:cs typeface="Outfit"/>
              </a:rPr>
              <a:t>Outfit</a:t>
            </a:r>
            <a:r>
              <a:rPr lang="en-GB" sz="1600" b="1" spc="20" dirty="0">
                <a:solidFill>
                  <a:srgbClr val="5E4C85"/>
                </a:solidFill>
                <a:latin typeface="Outfit SemiBold" pitchFamily="2" charset="0"/>
                <a:cs typeface="Outfit"/>
              </a:rPr>
              <a:t> Semi </a:t>
            </a:r>
            <a:r>
              <a:rPr lang="en-GB" sz="1600" b="1" dirty="0">
                <a:solidFill>
                  <a:srgbClr val="5E4C85"/>
                </a:solidFill>
                <a:latin typeface="Outfit SemiBold" pitchFamily="2" charset="0"/>
                <a:cs typeface="Outfit"/>
              </a:rPr>
              <a:t>bold</a:t>
            </a:r>
            <a:r>
              <a:rPr lang="en-GB" sz="1600" b="1" spc="15" dirty="0">
                <a:solidFill>
                  <a:srgbClr val="5E4C85"/>
                </a:solidFill>
                <a:latin typeface="Outfit SemiBold" pitchFamily="2" charset="0"/>
                <a:cs typeface="Outfit"/>
              </a:rPr>
              <a:t> </a:t>
            </a:r>
            <a:r>
              <a:rPr lang="en-GB" sz="1600" b="1" dirty="0">
                <a:solidFill>
                  <a:srgbClr val="5E4C85"/>
                </a:solidFill>
                <a:latin typeface="Outfit SemiBold" pitchFamily="2" charset="0"/>
                <a:cs typeface="Outfit"/>
              </a:rPr>
              <a:t>as</a:t>
            </a:r>
            <a:r>
              <a:rPr lang="en-GB" sz="1600" b="1" spc="20" dirty="0">
                <a:solidFill>
                  <a:srgbClr val="5E4C85"/>
                </a:solidFill>
                <a:latin typeface="Outfit SemiBold" pitchFamily="2" charset="0"/>
                <a:cs typeface="Outfit"/>
              </a:rPr>
              <a:t> </a:t>
            </a:r>
            <a:r>
              <a:rPr lang="en-GB" sz="1600" b="1" dirty="0">
                <a:solidFill>
                  <a:srgbClr val="5E4C85"/>
                </a:solidFill>
                <a:latin typeface="Outfit SemiBold" pitchFamily="2" charset="0"/>
                <a:cs typeface="Outfit"/>
              </a:rPr>
              <a:t>subs</a:t>
            </a:r>
            <a:r>
              <a:rPr lang="en-GB" sz="1600" b="1" spc="20" dirty="0">
                <a:solidFill>
                  <a:srgbClr val="5E4C85"/>
                </a:solidFill>
                <a:latin typeface="Outfit SemiBold" pitchFamily="2" charset="0"/>
                <a:cs typeface="Outfit"/>
              </a:rPr>
              <a:t>  14pt or </a:t>
            </a:r>
            <a:r>
              <a:rPr lang="en-GB" sz="1600" b="1" spc="-20" dirty="0">
                <a:solidFill>
                  <a:srgbClr val="5E4C85"/>
                </a:solidFill>
                <a:latin typeface="Outfit SemiBold" pitchFamily="2" charset="0"/>
                <a:cs typeface="Outfit"/>
              </a:rPr>
              <a:t>16pt</a:t>
            </a:r>
            <a:endParaRPr lang="en-GB" sz="1600" b="1" dirty="0">
              <a:solidFill>
                <a:srgbClr val="5E4C85"/>
              </a:solidFill>
              <a:latin typeface="Outfit SemiBold" pitchFamily="2" charset="0"/>
              <a:cs typeface="Outfit"/>
            </a:endParaRPr>
          </a:p>
          <a:p>
            <a:pPr marL="12700">
              <a:lnSpc>
                <a:spcPct val="100000"/>
              </a:lnSpc>
              <a:spcBef>
                <a:spcPts val="1720"/>
              </a:spcBef>
            </a:pPr>
            <a:r>
              <a:rPr sz="1200" spc="-1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Outfit</a:t>
            </a:r>
            <a:r>
              <a:rPr sz="1200" spc="-15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sz="120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light</a:t>
            </a:r>
            <a:r>
              <a:rPr sz="1200" spc="-1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sz="120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or</a:t>
            </a:r>
            <a:r>
              <a:rPr sz="1200" spc="-15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sz="1200" spc="-1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regular </a:t>
            </a:r>
            <a:r>
              <a:rPr sz="120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as</a:t>
            </a:r>
            <a:r>
              <a:rPr sz="1200" spc="-1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sz="120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main</a:t>
            </a:r>
            <a:r>
              <a:rPr sz="1200" spc="-15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sz="120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body</a:t>
            </a:r>
            <a:r>
              <a:rPr sz="1200" spc="-1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sz="120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copy</a:t>
            </a:r>
            <a:r>
              <a:rPr sz="1200" spc="-1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sz="1200" spc="-2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12pt</a:t>
            </a:r>
            <a:endParaRPr sz="1200" dirty="0">
              <a:latin typeface="Outfit Light" pitchFamily="2" charset="0"/>
              <a:cs typeface="Outfit Medium"/>
            </a:endParaRPr>
          </a:p>
          <a:p>
            <a:pPr marL="12700" marR="5080">
              <a:lnSpc>
                <a:spcPct val="111100"/>
              </a:lnSpc>
            </a:pPr>
            <a:r>
              <a:rPr sz="1200" spc="-1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moluptatem</a:t>
            </a:r>
            <a:r>
              <a:rPr sz="1200" spc="-3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sz="120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de</a:t>
            </a:r>
            <a:r>
              <a:rPr sz="1200" spc="-25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sz="120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dolorer</a:t>
            </a:r>
            <a:r>
              <a:rPr sz="1200" spc="-25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sz="120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feriate</a:t>
            </a:r>
            <a:r>
              <a:rPr sz="1200" spc="-25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sz="1200" spc="-1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mporeptiorat</a:t>
            </a:r>
            <a:r>
              <a:rPr sz="1200" spc="-25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sz="1200" spc="-1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magnati</a:t>
            </a:r>
            <a:r>
              <a:rPr sz="1200" spc="-25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sz="1200" spc="-1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officab inihilla</a:t>
            </a:r>
            <a:r>
              <a:rPr sz="1200" spc="-15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sz="120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vollanditiae</a:t>
            </a:r>
            <a:r>
              <a:rPr sz="1200" spc="-15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sz="120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es</a:t>
            </a:r>
            <a:r>
              <a:rPr sz="1200" spc="-15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sz="120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andam</a:t>
            </a:r>
            <a:r>
              <a:rPr sz="1200" spc="-1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sz="120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quae</a:t>
            </a:r>
            <a:r>
              <a:rPr sz="1200" spc="-15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sz="120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sum</a:t>
            </a:r>
            <a:r>
              <a:rPr sz="1200" spc="-15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sz="120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as</a:t>
            </a:r>
            <a:r>
              <a:rPr sz="1200" spc="-1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eiuriorum</a:t>
            </a:r>
            <a:r>
              <a:rPr sz="1200" spc="-15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sz="120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cusae</a:t>
            </a:r>
            <a:r>
              <a:rPr sz="1200" spc="-15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sz="1200" spc="-1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optus </a:t>
            </a:r>
            <a:r>
              <a:rPr sz="120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aborem</a:t>
            </a:r>
            <a:r>
              <a:rPr sz="1200" spc="-3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sz="1200" spc="-1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comnimp</a:t>
            </a:r>
            <a:r>
              <a:rPr sz="1200" spc="-3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sz="120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ossitii</a:t>
            </a:r>
            <a:r>
              <a:rPr sz="1200" spc="-3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sz="120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storepe</a:t>
            </a:r>
            <a:r>
              <a:rPr sz="1200" spc="-3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sz="1200" spc="-1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rferenda</a:t>
            </a:r>
            <a:r>
              <a:rPr sz="1200" spc="-3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sz="120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velent</a:t>
            </a:r>
            <a:r>
              <a:rPr sz="1200" spc="-3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sz="120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utat</a:t>
            </a:r>
            <a:r>
              <a:rPr sz="1200" spc="-3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sz="120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accae</a:t>
            </a:r>
            <a:r>
              <a:rPr sz="1200" spc="-3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sz="1200" spc="-2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sun- </a:t>
            </a:r>
            <a:r>
              <a:rPr sz="120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dania</a:t>
            </a:r>
            <a:r>
              <a:rPr sz="1200" spc="-3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sz="120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nus</a:t>
            </a:r>
            <a:r>
              <a:rPr sz="1200" spc="-3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sz="120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plaut</a:t>
            </a:r>
            <a:r>
              <a:rPr sz="1200" spc="-25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sz="120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omnia</a:t>
            </a:r>
            <a:r>
              <a:rPr sz="1200" spc="-3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sz="120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vendelic</a:t>
            </a:r>
            <a:r>
              <a:rPr sz="1200" spc="-25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sz="120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tet</a:t>
            </a:r>
            <a:r>
              <a:rPr sz="1200" spc="-3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sz="120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verciis</a:t>
            </a:r>
            <a:r>
              <a:rPr sz="1200" spc="-25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sz="120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et</a:t>
            </a:r>
            <a:r>
              <a:rPr sz="1200" spc="-3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sz="120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aut</a:t>
            </a:r>
            <a:r>
              <a:rPr sz="1200" spc="-25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sz="120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lam</a:t>
            </a:r>
            <a:r>
              <a:rPr sz="1200" spc="-3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sz="120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entis</a:t>
            </a:r>
            <a:r>
              <a:rPr sz="1200" spc="-3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sz="1200" spc="-1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dolorio blaborerum </a:t>
            </a:r>
            <a:r>
              <a:rPr sz="120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nost</a:t>
            </a:r>
            <a:r>
              <a:rPr sz="1200" spc="-5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sz="120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maio</a:t>
            </a:r>
            <a:r>
              <a:rPr sz="1200" spc="-1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sz="1200" spc="-2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eost.</a:t>
            </a:r>
            <a:endParaRPr sz="1200" dirty="0">
              <a:latin typeface="Outfit Light" pitchFamily="2" charset="0"/>
              <a:cs typeface="Outfit Medium"/>
            </a:endParaRPr>
          </a:p>
        </p:txBody>
      </p:sp>
      <p:sp>
        <p:nvSpPr>
          <p:cNvPr id="5" name="object 11">
            <a:extLst>
              <a:ext uri="{FF2B5EF4-FFF2-40B4-BE49-F238E27FC236}">
                <a16:creationId xmlns:a16="http://schemas.microsoft.com/office/drawing/2014/main" id="{DAA0DA82-C3B0-52C2-587A-7AAC5EB3AE67}"/>
              </a:ext>
            </a:extLst>
          </p:cNvPr>
          <p:cNvSpPr txBox="1"/>
          <p:nvPr/>
        </p:nvSpPr>
        <p:spPr>
          <a:xfrm>
            <a:off x="5513299" y="1351061"/>
            <a:ext cx="4326255" cy="16735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GB" sz="1600" b="1" dirty="0">
                <a:solidFill>
                  <a:srgbClr val="5E4C85"/>
                </a:solidFill>
                <a:latin typeface="Outfit SemiBold" pitchFamily="2" charset="0"/>
                <a:cs typeface="Outfit"/>
              </a:rPr>
              <a:t>Outfit</a:t>
            </a:r>
            <a:r>
              <a:rPr lang="en-GB" sz="1600" b="1" spc="20" dirty="0">
                <a:solidFill>
                  <a:srgbClr val="5E4C85"/>
                </a:solidFill>
                <a:latin typeface="Outfit SemiBold" pitchFamily="2" charset="0"/>
                <a:cs typeface="Outfit"/>
              </a:rPr>
              <a:t> Semi </a:t>
            </a:r>
            <a:r>
              <a:rPr lang="en-GB" sz="1600" b="1" dirty="0">
                <a:solidFill>
                  <a:srgbClr val="5E4C85"/>
                </a:solidFill>
                <a:latin typeface="Outfit SemiBold" pitchFamily="2" charset="0"/>
                <a:cs typeface="Outfit"/>
              </a:rPr>
              <a:t>bold</a:t>
            </a:r>
            <a:r>
              <a:rPr lang="en-GB" sz="1600" b="1" spc="15" dirty="0">
                <a:solidFill>
                  <a:srgbClr val="5E4C85"/>
                </a:solidFill>
                <a:latin typeface="Outfit SemiBold" pitchFamily="2" charset="0"/>
                <a:cs typeface="Outfit"/>
              </a:rPr>
              <a:t> </a:t>
            </a:r>
            <a:r>
              <a:rPr lang="en-GB" sz="1600" b="1" dirty="0">
                <a:solidFill>
                  <a:srgbClr val="5E4C85"/>
                </a:solidFill>
                <a:latin typeface="Outfit SemiBold" pitchFamily="2" charset="0"/>
                <a:cs typeface="Outfit"/>
              </a:rPr>
              <a:t>as</a:t>
            </a:r>
            <a:r>
              <a:rPr lang="en-GB" sz="1600" b="1" spc="20" dirty="0">
                <a:solidFill>
                  <a:srgbClr val="5E4C85"/>
                </a:solidFill>
                <a:latin typeface="Outfit SemiBold" pitchFamily="2" charset="0"/>
                <a:cs typeface="Outfit"/>
              </a:rPr>
              <a:t> </a:t>
            </a:r>
            <a:r>
              <a:rPr lang="en-GB" sz="1600" b="1" dirty="0">
                <a:solidFill>
                  <a:srgbClr val="5E4C85"/>
                </a:solidFill>
                <a:latin typeface="Outfit SemiBold" pitchFamily="2" charset="0"/>
                <a:cs typeface="Outfit"/>
              </a:rPr>
              <a:t>subs</a:t>
            </a:r>
            <a:r>
              <a:rPr lang="en-GB" sz="1600" b="1" spc="20" dirty="0">
                <a:solidFill>
                  <a:srgbClr val="5E4C85"/>
                </a:solidFill>
                <a:latin typeface="Outfit SemiBold" pitchFamily="2" charset="0"/>
                <a:cs typeface="Outfit"/>
              </a:rPr>
              <a:t>  14pt or </a:t>
            </a:r>
            <a:r>
              <a:rPr lang="en-GB" sz="1600" b="1" spc="-20" dirty="0">
                <a:solidFill>
                  <a:srgbClr val="5E4C85"/>
                </a:solidFill>
                <a:latin typeface="Outfit SemiBold" pitchFamily="2" charset="0"/>
                <a:cs typeface="Outfit"/>
              </a:rPr>
              <a:t>16pt</a:t>
            </a:r>
            <a:endParaRPr lang="en-GB" sz="1600" b="1" dirty="0">
              <a:solidFill>
                <a:srgbClr val="5E4C85"/>
              </a:solidFill>
              <a:latin typeface="Outfit SemiBold" pitchFamily="2" charset="0"/>
              <a:cs typeface="Outfit"/>
            </a:endParaRPr>
          </a:p>
          <a:p>
            <a:pPr marL="12700">
              <a:lnSpc>
                <a:spcPct val="100000"/>
              </a:lnSpc>
              <a:spcBef>
                <a:spcPts val="1720"/>
              </a:spcBef>
            </a:pPr>
            <a:r>
              <a:rPr lang="en-GB" sz="1200" spc="-1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Outfit</a:t>
            </a:r>
            <a:r>
              <a:rPr lang="en-GB" sz="1200" spc="-15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lang="en-GB" sz="120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light</a:t>
            </a:r>
            <a:r>
              <a:rPr lang="en-GB" sz="1200" spc="-1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lang="en-GB" sz="120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or</a:t>
            </a:r>
            <a:r>
              <a:rPr lang="en-GB" sz="1200" spc="-15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lang="en-GB" sz="1200" spc="-1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regular </a:t>
            </a:r>
            <a:r>
              <a:rPr lang="en-GB" sz="120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as</a:t>
            </a:r>
            <a:r>
              <a:rPr lang="en-GB" sz="1200" spc="-1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lang="en-GB" sz="120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main</a:t>
            </a:r>
            <a:r>
              <a:rPr lang="en-GB" sz="1200" spc="-15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lang="en-GB" sz="120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body</a:t>
            </a:r>
            <a:r>
              <a:rPr lang="en-GB" sz="1200" spc="-1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lang="en-GB" sz="120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copy</a:t>
            </a:r>
            <a:r>
              <a:rPr lang="en-GB" sz="1200" spc="-1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lang="en-GB" sz="1200" spc="-2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12pt</a:t>
            </a:r>
            <a:endParaRPr lang="en-GB" sz="1200" dirty="0">
              <a:latin typeface="Outfit Light" pitchFamily="2" charset="0"/>
              <a:cs typeface="Outfit Medium"/>
            </a:endParaRPr>
          </a:p>
          <a:p>
            <a:pPr marL="12700" marR="5080">
              <a:lnSpc>
                <a:spcPct val="111100"/>
              </a:lnSpc>
            </a:pPr>
            <a:r>
              <a:rPr lang="en-GB" sz="1200" spc="-10" dirty="0" err="1">
                <a:solidFill>
                  <a:srgbClr val="231F20"/>
                </a:solidFill>
                <a:latin typeface="Outfit Light" pitchFamily="2" charset="0"/>
                <a:cs typeface="Outfit Medium"/>
              </a:rPr>
              <a:t>moluptatem</a:t>
            </a:r>
            <a:r>
              <a:rPr lang="en-GB" sz="1200" spc="-3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lang="en-GB" sz="120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de</a:t>
            </a:r>
            <a:r>
              <a:rPr lang="en-GB" sz="1200" spc="-25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lang="en-GB" sz="1200" dirty="0" err="1">
                <a:solidFill>
                  <a:srgbClr val="231F20"/>
                </a:solidFill>
                <a:latin typeface="Outfit Light" pitchFamily="2" charset="0"/>
                <a:cs typeface="Outfit Medium"/>
              </a:rPr>
              <a:t>dolorer</a:t>
            </a:r>
            <a:r>
              <a:rPr lang="en-GB" sz="1200" spc="-25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lang="en-GB" sz="1200" dirty="0" err="1">
                <a:solidFill>
                  <a:srgbClr val="231F20"/>
                </a:solidFill>
                <a:latin typeface="Outfit Light" pitchFamily="2" charset="0"/>
                <a:cs typeface="Outfit Medium"/>
              </a:rPr>
              <a:t>feriate</a:t>
            </a:r>
            <a:r>
              <a:rPr lang="en-GB" sz="1200" spc="-25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lang="en-GB" sz="1200" spc="-10" dirty="0" err="1">
                <a:solidFill>
                  <a:srgbClr val="231F20"/>
                </a:solidFill>
                <a:latin typeface="Outfit Light" pitchFamily="2" charset="0"/>
                <a:cs typeface="Outfit Medium"/>
              </a:rPr>
              <a:t>mporeptiorat</a:t>
            </a:r>
            <a:r>
              <a:rPr lang="en-GB" sz="1200" spc="-25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lang="en-GB" sz="1200" spc="-10" dirty="0" err="1">
                <a:solidFill>
                  <a:srgbClr val="231F20"/>
                </a:solidFill>
                <a:latin typeface="Outfit Light" pitchFamily="2" charset="0"/>
                <a:cs typeface="Outfit Medium"/>
              </a:rPr>
              <a:t>magnati</a:t>
            </a:r>
            <a:r>
              <a:rPr lang="en-GB" sz="1200" spc="-25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lang="en-GB" sz="1200" spc="-10" dirty="0" err="1">
                <a:solidFill>
                  <a:srgbClr val="231F20"/>
                </a:solidFill>
                <a:latin typeface="Outfit Light" pitchFamily="2" charset="0"/>
                <a:cs typeface="Outfit Medium"/>
              </a:rPr>
              <a:t>officab</a:t>
            </a:r>
            <a:r>
              <a:rPr lang="en-GB" sz="1200" spc="-1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lang="en-GB" sz="1200" spc="-10" dirty="0" err="1">
                <a:solidFill>
                  <a:srgbClr val="231F20"/>
                </a:solidFill>
                <a:latin typeface="Outfit Light" pitchFamily="2" charset="0"/>
                <a:cs typeface="Outfit Medium"/>
              </a:rPr>
              <a:t>inihilla</a:t>
            </a:r>
            <a:r>
              <a:rPr lang="en-GB" sz="1200" spc="-15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lang="en-GB" sz="1200" dirty="0" err="1">
                <a:solidFill>
                  <a:srgbClr val="231F20"/>
                </a:solidFill>
                <a:latin typeface="Outfit Light" pitchFamily="2" charset="0"/>
                <a:cs typeface="Outfit Medium"/>
              </a:rPr>
              <a:t>vollanditiae</a:t>
            </a:r>
            <a:r>
              <a:rPr lang="en-GB" sz="1200" spc="-15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lang="en-GB" sz="120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es</a:t>
            </a:r>
            <a:r>
              <a:rPr lang="en-GB" sz="1200" spc="-15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lang="en-GB" sz="1200" dirty="0" err="1">
                <a:solidFill>
                  <a:srgbClr val="231F20"/>
                </a:solidFill>
                <a:latin typeface="Outfit Light" pitchFamily="2" charset="0"/>
                <a:cs typeface="Outfit Medium"/>
              </a:rPr>
              <a:t>andam</a:t>
            </a:r>
            <a:r>
              <a:rPr lang="en-GB" sz="1200" spc="-1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lang="en-GB" sz="1200" dirty="0" err="1">
                <a:solidFill>
                  <a:srgbClr val="231F20"/>
                </a:solidFill>
                <a:latin typeface="Outfit Light" pitchFamily="2" charset="0"/>
                <a:cs typeface="Outfit Medium"/>
              </a:rPr>
              <a:t>quae</a:t>
            </a:r>
            <a:r>
              <a:rPr lang="en-GB" sz="1200" spc="-15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lang="en-GB" sz="120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sum</a:t>
            </a:r>
            <a:r>
              <a:rPr lang="en-GB" sz="1200" spc="-15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lang="en-GB" sz="120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as</a:t>
            </a:r>
            <a:r>
              <a:rPr lang="en-GB" sz="1200" spc="-1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lang="en-GB" sz="1200" spc="-10" dirty="0" err="1">
                <a:solidFill>
                  <a:srgbClr val="231F20"/>
                </a:solidFill>
                <a:latin typeface="Outfit Light" pitchFamily="2" charset="0"/>
                <a:cs typeface="Outfit Medium"/>
              </a:rPr>
              <a:t>eiuriorum</a:t>
            </a:r>
            <a:r>
              <a:rPr lang="en-GB" sz="1200" spc="-15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lang="en-GB" sz="1200" dirty="0" err="1">
                <a:solidFill>
                  <a:srgbClr val="231F20"/>
                </a:solidFill>
                <a:latin typeface="Outfit Light" pitchFamily="2" charset="0"/>
                <a:cs typeface="Outfit Medium"/>
              </a:rPr>
              <a:t>cusae</a:t>
            </a:r>
            <a:r>
              <a:rPr lang="en-GB" sz="1200" spc="-15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lang="en-GB" sz="1200" spc="-10" dirty="0" err="1">
                <a:solidFill>
                  <a:srgbClr val="231F20"/>
                </a:solidFill>
                <a:latin typeface="Outfit Light" pitchFamily="2" charset="0"/>
                <a:cs typeface="Outfit Medium"/>
              </a:rPr>
              <a:t>optus</a:t>
            </a:r>
            <a:r>
              <a:rPr lang="en-GB" sz="1200" spc="-1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lang="en-GB" sz="1200" dirty="0" err="1">
                <a:solidFill>
                  <a:srgbClr val="231F20"/>
                </a:solidFill>
                <a:latin typeface="Outfit Light" pitchFamily="2" charset="0"/>
                <a:cs typeface="Outfit Medium"/>
              </a:rPr>
              <a:t>aborem</a:t>
            </a:r>
            <a:r>
              <a:rPr lang="en-GB" sz="1200" spc="-3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lang="en-GB" sz="1200" spc="-10" dirty="0" err="1">
                <a:solidFill>
                  <a:srgbClr val="231F20"/>
                </a:solidFill>
                <a:latin typeface="Outfit Light" pitchFamily="2" charset="0"/>
                <a:cs typeface="Outfit Medium"/>
              </a:rPr>
              <a:t>comnimp</a:t>
            </a:r>
            <a:r>
              <a:rPr lang="en-GB" sz="1200" spc="-3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lang="en-GB" sz="1200" dirty="0" err="1">
                <a:solidFill>
                  <a:srgbClr val="231F20"/>
                </a:solidFill>
                <a:latin typeface="Outfit Light" pitchFamily="2" charset="0"/>
                <a:cs typeface="Outfit Medium"/>
              </a:rPr>
              <a:t>ossitii</a:t>
            </a:r>
            <a:r>
              <a:rPr lang="en-GB" sz="1200" spc="-3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lang="en-GB" sz="1200" dirty="0" err="1">
                <a:solidFill>
                  <a:srgbClr val="231F20"/>
                </a:solidFill>
                <a:latin typeface="Outfit Light" pitchFamily="2" charset="0"/>
                <a:cs typeface="Outfit Medium"/>
              </a:rPr>
              <a:t>storepe</a:t>
            </a:r>
            <a:r>
              <a:rPr lang="en-GB" sz="1200" spc="-3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lang="en-GB" sz="1200" spc="-10" dirty="0" err="1">
                <a:solidFill>
                  <a:srgbClr val="231F20"/>
                </a:solidFill>
                <a:latin typeface="Outfit Light" pitchFamily="2" charset="0"/>
                <a:cs typeface="Outfit Medium"/>
              </a:rPr>
              <a:t>rferenda</a:t>
            </a:r>
            <a:r>
              <a:rPr lang="en-GB" sz="1200" spc="-3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lang="en-GB" sz="1200" dirty="0" err="1">
                <a:solidFill>
                  <a:srgbClr val="231F20"/>
                </a:solidFill>
                <a:latin typeface="Outfit Light" pitchFamily="2" charset="0"/>
                <a:cs typeface="Outfit Medium"/>
              </a:rPr>
              <a:t>velent</a:t>
            </a:r>
            <a:r>
              <a:rPr lang="en-GB" sz="1200" spc="-3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lang="en-GB" sz="1200" dirty="0" err="1">
                <a:solidFill>
                  <a:srgbClr val="231F20"/>
                </a:solidFill>
                <a:latin typeface="Outfit Light" pitchFamily="2" charset="0"/>
                <a:cs typeface="Outfit Medium"/>
              </a:rPr>
              <a:t>utat</a:t>
            </a:r>
            <a:r>
              <a:rPr lang="en-GB" sz="1200" spc="-3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lang="en-GB" sz="1200" dirty="0" err="1">
                <a:solidFill>
                  <a:srgbClr val="231F20"/>
                </a:solidFill>
                <a:latin typeface="Outfit Light" pitchFamily="2" charset="0"/>
                <a:cs typeface="Outfit Medium"/>
              </a:rPr>
              <a:t>accae</a:t>
            </a:r>
            <a:r>
              <a:rPr lang="en-GB" sz="1200" spc="-3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lang="en-GB" sz="1200" spc="-2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sun- </a:t>
            </a:r>
            <a:r>
              <a:rPr lang="en-GB" sz="1200" dirty="0" err="1">
                <a:solidFill>
                  <a:srgbClr val="231F20"/>
                </a:solidFill>
                <a:latin typeface="Outfit Light" pitchFamily="2" charset="0"/>
                <a:cs typeface="Outfit Medium"/>
              </a:rPr>
              <a:t>dania</a:t>
            </a:r>
            <a:r>
              <a:rPr lang="en-GB" sz="1200" spc="-3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lang="en-GB" sz="120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nus</a:t>
            </a:r>
            <a:r>
              <a:rPr lang="en-GB" sz="1200" spc="-3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lang="en-GB" sz="1200" dirty="0" err="1">
                <a:solidFill>
                  <a:srgbClr val="231F20"/>
                </a:solidFill>
                <a:latin typeface="Outfit Light" pitchFamily="2" charset="0"/>
                <a:cs typeface="Outfit Medium"/>
              </a:rPr>
              <a:t>plaut</a:t>
            </a:r>
            <a:r>
              <a:rPr lang="en-GB" sz="1200" spc="-25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lang="en-GB" sz="120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omnia</a:t>
            </a:r>
            <a:r>
              <a:rPr lang="en-GB" sz="1200" spc="-3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lang="en-GB" sz="1200" dirty="0" err="1">
                <a:solidFill>
                  <a:srgbClr val="231F20"/>
                </a:solidFill>
                <a:latin typeface="Outfit Light" pitchFamily="2" charset="0"/>
                <a:cs typeface="Outfit Medium"/>
              </a:rPr>
              <a:t>vendelic</a:t>
            </a:r>
            <a:r>
              <a:rPr lang="en-GB" sz="1200" spc="-25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lang="en-GB" sz="1200" dirty="0" err="1">
                <a:solidFill>
                  <a:srgbClr val="231F20"/>
                </a:solidFill>
                <a:latin typeface="Outfit Light" pitchFamily="2" charset="0"/>
                <a:cs typeface="Outfit Medium"/>
              </a:rPr>
              <a:t>tet</a:t>
            </a:r>
            <a:r>
              <a:rPr lang="en-GB" sz="1200" spc="-3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lang="en-GB" sz="1200" dirty="0" err="1">
                <a:solidFill>
                  <a:srgbClr val="231F20"/>
                </a:solidFill>
                <a:latin typeface="Outfit Light" pitchFamily="2" charset="0"/>
                <a:cs typeface="Outfit Medium"/>
              </a:rPr>
              <a:t>verciis</a:t>
            </a:r>
            <a:r>
              <a:rPr lang="en-GB" sz="1200" spc="-25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lang="en-GB" sz="120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et</a:t>
            </a:r>
            <a:r>
              <a:rPr lang="en-GB" sz="1200" spc="-3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lang="en-GB" sz="1200" dirty="0" err="1">
                <a:solidFill>
                  <a:srgbClr val="231F20"/>
                </a:solidFill>
                <a:latin typeface="Outfit Light" pitchFamily="2" charset="0"/>
                <a:cs typeface="Outfit Medium"/>
              </a:rPr>
              <a:t>aut</a:t>
            </a:r>
            <a:r>
              <a:rPr lang="en-GB" sz="1200" spc="-25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lang="en-GB" sz="120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lam</a:t>
            </a:r>
            <a:r>
              <a:rPr lang="en-GB" sz="1200" spc="-3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lang="en-GB" sz="1200" dirty="0" err="1">
                <a:solidFill>
                  <a:srgbClr val="231F20"/>
                </a:solidFill>
                <a:latin typeface="Outfit Light" pitchFamily="2" charset="0"/>
                <a:cs typeface="Outfit Medium"/>
              </a:rPr>
              <a:t>entis</a:t>
            </a:r>
            <a:r>
              <a:rPr lang="en-GB" sz="1200" spc="-3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lang="en-GB" sz="1200" spc="-10" dirty="0" err="1">
                <a:solidFill>
                  <a:srgbClr val="231F20"/>
                </a:solidFill>
                <a:latin typeface="Outfit Light" pitchFamily="2" charset="0"/>
                <a:cs typeface="Outfit Medium"/>
              </a:rPr>
              <a:t>dolorio</a:t>
            </a:r>
            <a:r>
              <a:rPr lang="en-GB" sz="1200" spc="-1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lang="en-GB" sz="1200" spc="-10" dirty="0" err="1">
                <a:solidFill>
                  <a:srgbClr val="231F20"/>
                </a:solidFill>
                <a:latin typeface="Outfit Light" pitchFamily="2" charset="0"/>
                <a:cs typeface="Outfit Medium"/>
              </a:rPr>
              <a:t>blaborerum</a:t>
            </a:r>
            <a:r>
              <a:rPr lang="en-GB" sz="1200" spc="-1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lang="en-GB" sz="1200" dirty="0" err="1">
                <a:solidFill>
                  <a:srgbClr val="231F20"/>
                </a:solidFill>
                <a:latin typeface="Outfit Light" pitchFamily="2" charset="0"/>
                <a:cs typeface="Outfit Medium"/>
              </a:rPr>
              <a:t>nost</a:t>
            </a:r>
            <a:r>
              <a:rPr lang="en-GB" sz="1200" spc="-5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lang="en-GB" sz="1200" dirty="0" err="1">
                <a:solidFill>
                  <a:srgbClr val="231F20"/>
                </a:solidFill>
                <a:latin typeface="Outfit Light" pitchFamily="2" charset="0"/>
                <a:cs typeface="Outfit Medium"/>
              </a:rPr>
              <a:t>maio</a:t>
            </a:r>
            <a:r>
              <a:rPr lang="en-GB" sz="1200" spc="-1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lang="en-GB" sz="1200" spc="-20" dirty="0" err="1">
                <a:solidFill>
                  <a:srgbClr val="231F20"/>
                </a:solidFill>
                <a:latin typeface="Outfit Light" pitchFamily="2" charset="0"/>
                <a:cs typeface="Outfit Medium"/>
              </a:rPr>
              <a:t>eost</a:t>
            </a:r>
            <a:r>
              <a:rPr lang="en-GB" sz="1200" spc="-2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.</a:t>
            </a:r>
            <a:endParaRPr lang="en-GB" sz="1200" dirty="0">
              <a:latin typeface="Outfit Light" pitchFamily="2" charset="0"/>
              <a:cs typeface="Outfit Medium"/>
            </a:endParaRPr>
          </a:p>
        </p:txBody>
      </p:sp>
    </p:spTree>
    <p:extLst>
      <p:ext uri="{BB962C8B-B14F-4D97-AF65-F5344CB8AC3E}">
        <p14:creationId xmlns:p14="http://schemas.microsoft.com/office/powerpoint/2010/main" val="7233032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85192B-0E4E-7711-5367-E073D753671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object 10">
            <a:extLst>
              <a:ext uri="{FF2B5EF4-FFF2-40B4-BE49-F238E27FC236}">
                <a16:creationId xmlns:a16="http://schemas.microsoft.com/office/drawing/2014/main" id="{A629197F-E5C6-EF15-BABD-C471662B6572}"/>
              </a:ext>
            </a:extLst>
          </p:cNvPr>
          <p:cNvSpPr txBox="1"/>
          <p:nvPr/>
        </p:nvSpPr>
        <p:spPr>
          <a:xfrm>
            <a:off x="603250" y="1351061"/>
            <a:ext cx="4326255" cy="16735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GB" sz="1600" b="1" dirty="0">
                <a:solidFill>
                  <a:srgbClr val="5E4C85"/>
                </a:solidFill>
                <a:latin typeface="Outfit SemiBold" pitchFamily="2" charset="0"/>
                <a:cs typeface="Outfit"/>
              </a:rPr>
              <a:t>Outfit</a:t>
            </a:r>
            <a:r>
              <a:rPr lang="en-GB" sz="1600" b="1" spc="20" dirty="0">
                <a:solidFill>
                  <a:srgbClr val="5E4C85"/>
                </a:solidFill>
                <a:latin typeface="Outfit SemiBold" pitchFamily="2" charset="0"/>
                <a:cs typeface="Outfit"/>
              </a:rPr>
              <a:t> Semi </a:t>
            </a:r>
            <a:r>
              <a:rPr lang="en-GB" sz="1600" b="1" dirty="0">
                <a:solidFill>
                  <a:srgbClr val="5E4C85"/>
                </a:solidFill>
                <a:latin typeface="Outfit SemiBold" pitchFamily="2" charset="0"/>
                <a:cs typeface="Outfit"/>
              </a:rPr>
              <a:t>bold</a:t>
            </a:r>
            <a:r>
              <a:rPr lang="en-GB" sz="1600" b="1" spc="15" dirty="0">
                <a:solidFill>
                  <a:srgbClr val="5E4C85"/>
                </a:solidFill>
                <a:latin typeface="Outfit SemiBold" pitchFamily="2" charset="0"/>
                <a:cs typeface="Outfit"/>
              </a:rPr>
              <a:t> </a:t>
            </a:r>
            <a:r>
              <a:rPr lang="en-GB" sz="1600" b="1" dirty="0">
                <a:solidFill>
                  <a:srgbClr val="5E4C85"/>
                </a:solidFill>
                <a:latin typeface="Outfit SemiBold" pitchFamily="2" charset="0"/>
                <a:cs typeface="Outfit"/>
              </a:rPr>
              <a:t>as</a:t>
            </a:r>
            <a:r>
              <a:rPr lang="en-GB" sz="1600" b="1" spc="20" dirty="0">
                <a:solidFill>
                  <a:srgbClr val="5E4C85"/>
                </a:solidFill>
                <a:latin typeface="Outfit SemiBold" pitchFamily="2" charset="0"/>
                <a:cs typeface="Outfit"/>
              </a:rPr>
              <a:t> </a:t>
            </a:r>
            <a:r>
              <a:rPr lang="en-GB" sz="1600" b="1" dirty="0">
                <a:solidFill>
                  <a:srgbClr val="5E4C85"/>
                </a:solidFill>
                <a:latin typeface="Outfit SemiBold" pitchFamily="2" charset="0"/>
                <a:cs typeface="Outfit"/>
              </a:rPr>
              <a:t>subs</a:t>
            </a:r>
            <a:r>
              <a:rPr lang="en-GB" sz="1600" b="1" spc="20" dirty="0">
                <a:solidFill>
                  <a:srgbClr val="5E4C85"/>
                </a:solidFill>
                <a:latin typeface="Outfit SemiBold" pitchFamily="2" charset="0"/>
                <a:cs typeface="Outfit"/>
              </a:rPr>
              <a:t>  14pt or </a:t>
            </a:r>
            <a:r>
              <a:rPr lang="en-GB" sz="1600" b="1" spc="-20" dirty="0">
                <a:solidFill>
                  <a:srgbClr val="5E4C85"/>
                </a:solidFill>
                <a:latin typeface="Outfit SemiBold" pitchFamily="2" charset="0"/>
                <a:cs typeface="Outfit"/>
              </a:rPr>
              <a:t>16pt</a:t>
            </a:r>
            <a:endParaRPr lang="en-GB" sz="1600" b="1" dirty="0">
              <a:solidFill>
                <a:srgbClr val="5E4C85"/>
              </a:solidFill>
              <a:latin typeface="Outfit SemiBold" pitchFamily="2" charset="0"/>
              <a:cs typeface="Outfit"/>
            </a:endParaRPr>
          </a:p>
          <a:p>
            <a:pPr marL="12700">
              <a:lnSpc>
                <a:spcPct val="100000"/>
              </a:lnSpc>
              <a:spcBef>
                <a:spcPts val="1720"/>
              </a:spcBef>
            </a:pPr>
            <a:r>
              <a:rPr sz="1200" spc="-1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Outfit</a:t>
            </a:r>
            <a:r>
              <a:rPr sz="1200" spc="-15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sz="120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light</a:t>
            </a:r>
            <a:r>
              <a:rPr sz="1200" spc="-1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sz="120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or</a:t>
            </a:r>
            <a:r>
              <a:rPr sz="1200" spc="-15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sz="1200" spc="-1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regular </a:t>
            </a:r>
            <a:r>
              <a:rPr sz="120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as</a:t>
            </a:r>
            <a:r>
              <a:rPr sz="1200" spc="-1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sz="120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main</a:t>
            </a:r>
            <a:r>
              <a:rPr sz="1200" spc="-15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sz="120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body</a:t>
            </a:r>
            <a:r>
              <a:rPr sz="1200" spc="-1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sz="120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copy</a:t>
            </a:r>
            <a:r>
              <a:rPr sz="1200" spc="-1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sz="1200" spc="-2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12pt</a:t>
            </a:r>
            <a:endParaRPr sz="1200" dirty="0">
              <a:latin typeface="Outfit Light" pitchFamily="2" charset="0"/>
              <a:cs typeface="Outfit Medium"/>
            </a:endParaRPr>
          </a:p>
          <a:p>
            <a:pPr marL="12700" marR="5080">
              <a:lnSpc>
                <a:spcPct val="111100"/>
              </a:lnSpc>
            </a:pPr>
            <a:r>
              <a:rPr sz="1200" spc="-1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moluptatem</a:t>
            </a:r>
            <a:r>
              <a:rPr sz="1200" spc="-3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sz="120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de</a:t>
            </a:r>
            <a:r>
              <a:rPr sz="1200" spc="-25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sz="120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dolorer</a:t>
            </a:r>
            <a:r>
              <a:rPr sz="1200" spc="-25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sz="120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feriate</a:t>
            </a:r>
            <a:r>
              <a:rPr sz="1200" spc="-25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sz="1200" spc="-1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mporeptiorat</a:t>
            </a:r>
            <a:r>
              <a:rPr sz="1200" spc="-25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sz="1200" spc="-1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magnati</a:t>
            </a:r>
            <a:r>
              <a:rPr sz="1200" spc="-25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sz="1200" spc="-1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officab inihilla</a:t>
            </a:r>
            <a:r>
              <a:rPr sz="1200" spc="-15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sz="120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vollanditiae</a:t>
            </a:r>
            <a:r>
              <a:rPr sz="1200" spc="-15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sz="120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es</a:t>
            </a:r>
            <a:r>
              <a:rPr sz="1200" spc="-15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sz="120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andam</a:t>
            </a:r>
            <a:r>
              <a:rPr sz="1200" spc="-1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sz="120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quae</a:t>
            </a:r>
            <a:r>
              <a:rPr sz="1200" spc="-15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sz="120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sum</a:t>
            </a:r>
            <a:r>
              <a:rPr sz="1200" spc="-15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sz="120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as</a:t>
            </a:r>
            <a:r>
              <a:rPr sz="1200" spc="-1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eiuriorum</a:t>
            </a:r>
            <a:r>
              <a:rPr sz="1200" spc="-15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sz="120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cusae</a:t>
            </a:r>
            <a:r>
              <a:rPr sz="1200" spc="-15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sz="1200" spc="-1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optus </a:t>
            </a:r>
            <a:r>
              <a:rPr sz="120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aborem</a:t>
            </a:r>
            <a:r>
              <a:rPr sz="1200" spc="-3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sz="1200" spc="-1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comnimp</a:t>
            </a:r>
            <a:r>
              <a:rPr sz="1200" spc="-3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sz="120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ossitii</a:t>
            </a:r>
            <a:r>
              <a:rPr sz="1200" spc="-3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sz="120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storepe</a:t>
            </a:r>
            <a:r>
              <a:rPr sz="1200" spc="-3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sz="1200" spc="-1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rferenda</a:t>
            </a:r>
            <a:r>
              <a:rPr sz="1200" spc="-3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sz="120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velent</a:t>
            </a:r>
            <a:r>
              <a:rPr sz="1200" spc="-3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sz="120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utat</a:t>
            </a:r>
            <a:r>
              <a:rPr sz="1200" spc="-3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sz="120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accae</a:t>
            </a:r>
            <a:r>
              <a:rPr sz="1200" spc="-3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sz="1200" spc="-2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sun- </a:t>
            </a:r>
            <a:r>
              <a:rPr sz="120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dania</a:t>
            </a:r>
            <a:r>
              <a:rPr sz="1200" spc="-3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sz="120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nus</a:t>
            </a:r>
            <a:r>
              <a:rPr sz="1200" spc="-3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sz="120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plaut</a:t>
            </a:r>
            <a:r>
              <a:rPr sz="1200" spc="-25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sz="120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omnia</a:t>
            </a:r>
            <a:r>
              <a:rPr sz="1200" spc="-3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sz="120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vendelic</a:t>
            </a:r>
            <a:r>
              <a:rPr sz="1200" spc="-25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sz="120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tet</a:t>
            </a:r>
            <a:r>
              <a:rPr sz="1200" spc="-3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sz="120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verciis</a:t>
            </a:r>
            <a:r>
              <a:rPr sz="1200" spc="-25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sz="120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et</a:t>
            </a:r>
            <a:r>
              <a:rPr sz="1200" spc="-3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sz="120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aut</a:t>
            </a:r>
            <a:r>
              <a:rPr sz="1200" spc="-25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sz="120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lam</a:t>
            </a:r>
            <a:r>
              <a:rPr sz="1200" spc="-3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sz="120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entis</a:t>
            </a:r>
            <a:r>
              <a:rPr sz="1200" spc="-3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sz="1200" spc="-1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dolorio blaborerum </a:t>
            </a:r>
            <a:r>
              <a:rPr sz="120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nost</a:t>
            </a:r>
            <a:r>
              <a:rPr sz="1200" spc="-5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sz="120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maio</a:t>
            </a:r>
            <a:r>
              <a:rPr sz="1200" spc="-1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sz="1200" spc="-2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eost.</a:t>
            </a:r>
            <a:endParaRPr sz="1200" dirty="0">
              <a:latin typeface="Outfit Light" pitchFamily="2" charset="0"/>
              <a:cs typeface="Outfit Medium"/>
            </a:endParaRPr>
          </a:p>
        </p:txBody>
      </p:sp>
      <p:sp>
        <p:nvSpPr>
          <p:cNvPr id="4" name="object 11">
            <a:extLst>
              <a:ext uri="{FF2B5EF4-FFF2-40B4-BE49-F238E27FC236}">
                <a16:creationId xmlns:a16="http://schemas.microsoft.com/office/drawing/2014/main" id="{8CBCFDA1-C897-6FA2-7E82-6602A6DAB6F1}"/>
              </a:ext>
            </a:extLst>
          </p:cNvPr>
          <p:cNvSpPr txBox="1"/>
          <p:nvPr/>
        </p:nvSpPr>
        <p:spPr>
          <a:xfrm>
            <a:off x="5513299" y="1351061"/>
            <a:ext cx="4326255" cy="16735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GB" sz="1600" b="1" dirty="0">
                <a:solidFill>
                  <a:srgbClr val="5E4C85"/>
                </a:solidFill>
                <a:latin typeface="Outfit SemiBold" pitchFamily="2" charset="0"/>
                <a:cs typeface="Outfit"/>
              </a:rPr>
              <a:t>Outfit</a:t>
            </a:r>
            <a:r>
              <a:rPr lang="en-GB" sz="1600" b="1" spc="20" dirty="0">
                <a:solidFill>
                  <a:srgbClr val="5E4C85"/>
                </a:solidFill>
                <a:latin typeface="Outfit SemiBold" pitchFamily="2" charset="0"/>
                <a:cs typeface="Outfit"/>
              </a:rPr>
              <a:t> Semi </a:t>
            </a:r>
            <a:r>
              <a:rPr lang="en-GB" sz="1600" b="1" dirty="0">
                <a:solidFill>
                  <a:srgbClr val="5E4C85"/>
                </a:solidFill>
                <a:latin typeface="Outfit SemiBold" pitchFamily="2" charset="0"/>
                <a:cs typeface="Outfit"/>
              </a:rPr>
              <a:t>bold</a:t>
            </a:r>
            <a:r>
              <a:rPr lang="en-GB" sz="1600" b="1" spc="15" dirty="0">
                <a:solidFill>
                  <a:srgbClr val="5E4C85"/>
                </a:solidFill>
                <a:latin typeface="Outfit SemiBold" pitchFamily="2" charset="0"/>
                <a:cs typeface="Outfit"/>
              </a:rPr>
              <a:t> </a:t>
            </a:r>
            <a:r>
              <a:rPr lang="en-GB" sz="1600" b="1" dirty="0">
                <a:solidFill>
                  <a:srgbClr val="5E4C85"/>
                </a:solidFill>
                <a:latin typeface="Outfit SemiBold" pitchFamily="2" charset="0"/>
                <a:cs typeface="Outfit"/>
              </a:rPr>
              <a:t>as</a:t>
            </a:r>
            <a:r>
              <a:rPr lang="en-GB" sz="1600" b="1" spc="20" dirty="0">
                <a:solidFill>
                  <a:srgbClr val="5E4C85"/>
                </a:solidFill>
                <a:latin typeface="Outfit SemiBold" pitchFamily="2" charset="0"/>
                <a:cs typeface="Outfit"/>
              </a:rPr>
              <a:t> </a:t>
            </a:r>
            <a:r>
              <a:rPr lang="en-GB" sz="1600" b="1" dirty="0">
                <a:solidFill>
                  <a:srgbClr val="5E4C85"/>
                </a:solidFill>
                <a:latin typeface="Outfit SemiBold" pitchFamily="2" charset="0"/>
                <a:cs typeface="Outfit"/>
              </a:rPr>
              <a:t>subs</a:t>
            </a:r>
            <a:r>
              <a:rPr lang="en-GB" sz="1600" b="1" spc="20" dirty="0">
                <a:solidFill>
                  <a:srgbClr val="5E4C85"/>
                </a:solidFill>
                <a:latin typeface="Outfit SemiBold" pitchFamily="2" charset="0"/>
                <a:cs typeface="Outfit"/>
              </a:rPr>
              <a:t>  14pt or </a:t>
            </a:r>
            <a:r>
              <a:rPr lang="en-GB" sz="1600" b="1" spc="-20" dirty="0">
                <a:solidFill>
                  <a:srgbClr val="5E4C85"/>
                </a:solidFill>
                <a:latin typeface="Outfit SemiBold" pitchFamily="2" charset="0"/>
                <a:cs typeface="Outfit"/>
              </a:rPr>
              <a:t>16pt</a:t>
            </a:r>
            <a:endParaRPr lang="en-GB" sz="1600" b="1" dirty="0">
              <a:solidFill>
                <a:srgbClr val="5E4C85"/>
              </a:solidFill>
              <a:latin typeface="Outfit SemiBold" pitchFamily="2" charset="0"/>
              <a:cs typeface="Outfit"/>
            </a:endParaRPr>
          </a:p>
          <a:p>
            <a:pPr marL="12700">
              <a:lnSpc>
                <a:spcPct val="100000"/>
              </a:lnSpc>
              <a:spcBef>
                <a:spcPts val="1720"/>
              </a:spcBef>
            </a:pPr>
            <a:r>
              <a:rPr lang="en-GB" sz="1200" spc="-1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Outfit</a:t>
            </a:r>
            <a:r>
              <a:rPr lang="en-GB" sz="1200" spc="-15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lang="en-GB" sz="120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light</a:t>
            </a:r>
            <a:r>
              <a:rPr lang="en-GB" sz="1200" spc="-1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lang="en-GB" sz="120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or</a:t>
            </a:r>
            <a:r>
              <a:rPr lang="en-GB" sz="1200" spc="-15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lang="en-GB" sz="1200" spc="-1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regular </a:t>
            </a:r>
            <a:r>
              <a:rPr lang="en-GB" sz="120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as</a:t>
            </a:r>
            <a:r>
              <a:rPr lang="en-GB" sz="1200" spc="-1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lang="en-GB" sz="120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main</a:t>
            </a:r>
            <a:r>
              <a:rPr lang="en-GB" sz="1200" spc="-15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lang="en-GB" sz="120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body</a:t>
            </a:r>
            <a:r>
              <a:rPr lang="en-GB" sz="1200" spc="-1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lang="en-GB" sz="120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copy</a:t>
            </a:r>
            <a:r>
              <a:rPr lang="en-GB" sz="1200" spc="-1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lang="en-GB" sz="1200" spc="-2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12pt</a:t>
            </a:r>
            <a:endParaRPr lang="en-GB" sz="1200" dirty="0">
              <a:latin typeface="Outfit Light" pitchFamily="2" charset="0"/>
              <a:cs typeface="Outfit Medium"/>
            </a:endParaRPr>
          </a:p>
          <a:p>
            <a:pPr marL="12700" marR="5080">
              <a:lnSpc>
                <a:spcPct val="111100"/>
              </a:lnSpc>
            </a:pPr>
            <a:r>
              <a:rPr lang="en-GB" sz="1200" spc="-10" dirty="0" err="1">
                <a:solidFill>
                  <a:srgbClr val="231F20"/>
                </a:solidFill>
                <a:latin typeface="Outfit Light" pitchFamily="2" charset="0"/>
                <a:cs typeface="Outfit Medium"/>
              </a:rPr>
              <a:t>moluptatem</a:t>
            </a:r>
            <a:r>
              <a:rPr lang="en-GB" sz="1200" spc="-3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lang="en-GB" sz="120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de</a:t>
            </a:r>
            <a:r>
              <a:rPr lang="en-GB" sz="1200" spc="-25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lang="en-GB" sz="1200" dirty="0" err="1">
                <a:solidFill>
                  <a:srgbClr val="231F20"/>
                </a:solidFill>
                <a:latin typeface="Outfit Light" pitchFamily="2" charset="0"/>
                <a:cs typeface="Outfit Medium"/>
              </a:rPr>
              <a:t>dolorer</a:t>
            </a:r>
            <a:r>
              <a:rPr lang="en-GB" sz="1200" spc="-25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lang="en-GB" sz="1200" dirty="0" err="1">
                <a:solidFill>
                  <a:srgbClr val="231F20"/>
                </a:solidFill>
                <a:latin typeface="Outfit Light" pitchFamily="2" charset="0"/>
                <a:cs typeface="Outfit Medium"/>
              </a:rPr>
              <a:t>feriate</a:t>
            </a:r>
            <a:r>
              <a:rPr lang="en-GB" sz="1200" spc="-25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lang="en-GB" sz="1200" spc="-10" dirty="0" err="1">
                <a:solidFill>
                  <a:srgbClr val="231F20"/>
                </a:solidFill>
                <a:latin typeface="Outfit Light" pitchFamily="2" charset="0"/>
                <a:cs typeface="Outfit Medium"/>
              </a:rPr>
              <a:t>mporeptiorat</a:t>
            </a:r>
            <a:r>
              <a:rPr lang="en-GB" sz="1200" spc="-25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lang="en-GB" sz="1200" spc="-10" dirty="0" err="1">
                <a:solidFill>
                  <a:srgbClr val="231F20"/>
                </a:solidFill>
                <a:latin typeface="Outfit Light" pitchFamily="2" charset="0"/>
                <a:cs typeface="Outfit Medium"/>
              </a:rPr>
              <a:t>magnati</a:t>
            </a:r>
            <a:r>
              <a:rPr lang="en-GB" sz="1200" spc="-25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lang="en-GB" sz="1200" spc="-10" dirty="0" err="1">
                <a:solidFill>
                  <a:srgbClr val="231F20"/>
                </a:solidFill>
                <a:latin typeface="Outfit Light" pitchFamily="2" charset="0"/>
                <a:cs typeface="Outfit Medium"/>
              </a:rPr>
              <a:t>officab</a:t>
            </a:r>
            <a:r>
              <a:rPr lang="en-GB" sz="1200" spc="-1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lang="en-GB" sz="1200" spc="-10" dirty="0" err="1">
                <a:solidFill>
                  <a:srgbClr val="231F20"/>
                </a:solidFill>
                <a:latin typeface="Outfit Light" pitchFamily="2" charset="0"/>
                <a:cs typeface="Outfit Medium"/>
              </a:rPr>
              <a:t>inihilla</a:t>
            </a:r>
            <a:r>
              <a:rPr lang="en-GB" sz="1200" spc="-15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lang="en-GB" sz="1200" dirty="0" err="1">
                <a:solidFill>
                  <a:srgbClr val="231F20"/>
                </a:solidFill>
                <a:latin typeface="Outfit Light" pitchFamily="2" charset="0"/>
                <a:cs typeface="Outfit Medium"/>
              </a:rPr>
              <a:t>vollanditiae</a:t>
            </a:r>
            <a:r>
              <a:rPr lang="en-GB" sz="1200" spc="-15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lang="en-GB" sz="120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es</a:t>
            </a:r>
            <a:r>
              <a:rPr lang="en-GB" sz="1200" spc="-15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lang="en-GB" sz="1200" dirty="0" err="1">
                <a:solidFill>
                  <a:srgbClr val="231F20"/>
                </a:solidFill>
                <a:latin typeface="Outfit Light" pitchFamily="2" charset="0"/>
                <a:cs typeface="Outfit Medium"/>
              </a:rPr>
              <a:t>andam</a:t>
            </a:r>
            <a:r>
              <a:rPr lang="en-GB" sz="1200" spc="-1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lang="en-GB" sz="1200" dirty="0" err="1">
                <a:solidFill>
                  <a:srgbClr val="231F20"/>
                </a:solidFill>
                <a:latin typeface="Outfit Light" pitchFamily="2" charset="0"/>
                <a:cs typeface="Outfit Medium"/>
              </a:rPr>
              <a:t>quae</a:t>
            </a:r>
            <a:r>
              <a:rPr lang="en-GB" sz="1200" spc="-15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lang="en-GB" sz="120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sum</a:t>
            </a:r>
            <a:r>
              <a:rPr lang="en-GB" sz="1200" spc="-15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lang="en-GB" sz="120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as</a:t>
            </a:r>
            <a:r>
              <a:rPr lang="en-GB" sz="1200" spc="-1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lang="en-GB" sz="1200" spc="-10" dirty="0" err="1">
                <a:solidFill>
                  <a:srgbClr val="231F20"/>
                </a:solidFill>
                <a:latin typeface="Outfit Light" pitchFamily="2" charset="0"/>
                <a:cs typeface="Outfit Medium"/>
              </a:rPr>
              <a:t>eiuriorum</a:t>
            </a:r>
            <a:r>
              <a:rPr lang="en-GB" sz="1200" spc="-15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lang="en-GB" sz="1200" dirty="0" err="1">
                <a:solidFill>
                  <a:srgbClr val="231F20"/>
                </a:solidFill>
                <a:latin typeface="Outfit Light" pitchFamily="2" charset="0"/>
                <a:cs typeface="Outfit Medium"/>
              </a:rPr>
              <a:t>cusae</a:t>
            </a:r>
            <a:r>
              <a:rPr lang="en-GB" sz="1200" spc="-15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lang="en-GB" sz="1200" spc="-10" dirty="0" err="1">
                <a:solidFill>
                  <a:srgbClr val="231F20"/>
                </a:solidFill>
                <a:latin typeface="Outfit Light" pitchFamily="2" charset="0"/>
                <a:cs typeface="Outfit Medium"/>
              </a:rPr>
              <a:t>optus</a:t>
            </a:r>
            <a:r>
              <a:rPr lang="en-GB" sz="1200" spc="-1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lang="en-GB" sz="1200" dirty="0" err="1">
                <a:solidFill>
                  <a:srgbClr val="231F20"/>
                </a:solidFill>
                <a:latin typeface="Outfit Light" pitchFamily="2" charset="0"/>
                <a:cs typeface="Outfit Medium"/>
              </a:rPr>
              <a:t>aborem</a:t>
            </a:r>
            <a:r>
              <a:rPr lang="en-GB" sz="1200" spc="-3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lang="en-GB" sz="1200" spc="-10" dirty="0" err="1">
                <a:solidFill>
                  <a:srgbClr val="231F20"/>
                </a:solidFill>
                <a:latin typeface="Outfit Light" pitchFamily="2" charset="0"/>
                <a:cs typeface="Outfit Medium"/>
              </a:rPr>
              <a:t>comnimp</a:t>
            </a:r>
            <a:r>
              <a:rPr lang="en-GB" sz="1200" spc="-3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lang="en-GB" sz="1200" dirty="0" err="1">
                <a:solidFill>
                  <a:srgbClr val="231F20"/>
                </a:solidFill>
                <a:latin typeface="Outfit Light" pitchFamily="2" charset="0"/>
                <a:cs typeface="Outfit Medium"/>
              </a:rPr>
              <a:t>ossitii</a:t>
            </a:r>
            <a:r>
              <a:rPr lang="en-GB" sz="1200" spc="-3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lang="en-GB" sz="1200" dirty="0" err="1">
                <a:solidFill>
                  <a:srgbClr val="231F20"/>
                </a:solidFill>
                <a:latin typeface="Outfit Light" pitchFamily="2" charset="0"/>
                <a:cs typeface="Outfit Medium"/>
              </a:rPr>
              <a:t>storepe</a:t>
            </a:r>
            <a:r>
              <a:rPr lang="en-GB" sz="1200" spc="-3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lang="en-GB" sz="1200" spc="-10" dirty="0" err="1">
                <a:solidFill>
                  <a:srgbClr val="231F20"/>
                </a:solidFill>
                <a:latin typeface="Outfit Light" pitchFamily="2" charset="0"/>
                <a:cs typeface="Outfit Medium"/>
              </a:rPr>
              <a:t>rferenda</a:t>
            </a:r>
            <a:r>
              <a:rPr lang="en-GB" sz="1200" spc="-3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lang="en-GB" sz="1200" dirty="0" err="1">
                <a:solidFill>
                  <a:srgbClr val="231F20"/>
                </a:solidFill>
                <a:latin typeface="Outfit Light" pitchFamily="2" charset="0"/>
                <a:cs typeface="Outfit Medium"/>
              </a:rPr>
              <a:t>velent</a:t>
            </a:r>
            <a:r>
              <a:rPr lang="en-GB" sz="1200" spc="-3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lang="en-GB" sz="1200" dirty="0" err="1">
                <a:solidFill>
                  <a:srgbClr val="231F20"/>
                </a:solidFill>
                <a:latin typeface="Outfit Light" pitchFamily="2" charset="0"/>
                <a:cs typeface="Outfit Medium"/>
              </a:rPr>
              <a:t>utat</a:t>
            </a:r>
            <a:r>
              <a:rPr lang="en-GB" sz="1200" spc="-3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lang="en-GB" sz="1200" dirty="0" err="1">
                <a:solidFill>
                  <a:srgbClr val="231F20"/>
                </a:solidFill>
                <a:latin typeface="Outfit Light" pitchFamily="2" charset="0"/>
                <a:cs typeface="Outfit Medium"/>
              </a:rPr>
              <a:t>accae</a:t>
            </a:r>
            <a:r>
              <a:rPr lang="en-GB" sz="1200" spc="-3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lang="en-GB" sz="1200" spc="-2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sun- </a:t>
            </a:r>
            <a:r>
              <a:rPr lang="en-GB" sz="1200" dirty="0" err="1">
                <a:solidFill>
                  <a:srgbClr val="231F20"/>
                </a:solidFill>
                <a:latin typeface="Outfit Light" pitchFamily="2" charset="0"/>
                <a:cs typeface="Outfit Medium"/>
              </a:rPr>
              <a:t>dania</a:t>
            </a:r>
            <a:r>
              <a:rPr lang="en-GB" sz="1200" spc="-3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lang="en-GB" sz="120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nus</a:t>
            </a:r>
            <a:r>
              <a:rPr lang="en-GB" sz="1200" spc="-3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lang="en-GB" sz="1200" dirty="0" err="1">
                <a:solidFill>
                  <a:srgbClr val="231F20"/>
                </a:solidFill>
                <a:latin typeface="Outfit Light" pitchFamily="2" charset="0"/>
                <a:cs typeface="Outfit Medium"/>
              </a:rPr>
              <a:t>plaut</a:t>
            </a:r>
            <a:r>
              <a:rPr lang="en-GB" sz="1200" spc="-25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lang="en-GB" sz="120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omnia</a:t>
            </a:r>
            <a:r>
              <a:rPr lang="en-GB" sz="1200" spc="-3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lang="en-GB" sz="1200" dirty="0" err="1">
                <a:solidFill>
                  <a:srgbClr val="231F20"/>
                </a:solidFill>
                <a:latin typeface="Outfit Light" pitchFamily="2" charset="0"/>
                <a:cs typeface="Outfit Medium"/>
              </a:rPr>
              <a:t>vendelic</a:t>
            </a:r>
            <a:r>
              <a:rPr lang="en-GB" sz="1200" spc="-25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lang="en-GB" sz="1200" dirty="0" err="1">
                <a:solidFill>
                  <a:srgbClr val="231F20"/>
                </a:solidFill>
                <a:latin typeface="Outfit Light" pitchFamily="2" charset="0"/>
                <a:cs typeface="Outfit Medium"/>
              </a:rPr>
              <a:t>tet</a:t>
            </a:r>
            <a:r>
              <a:rPr lang="en-GB" sz="1200" spc="-3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lang="en-GB" sz="1200" dirty="0" err="1">
                <a:solidFill>
                  <a:srgbClr val="231F20"/>
                </a:solidFill>
                <a:latin typeface="Outfit Light" pitchFamily="2" charset="0"/>
                <a:cs typeface="Outfit Medium"/>
              </a:rPr>
              <a:t>verciis</a:t>
            </a:r>
            <a:r>
              <a:rPr lang="en-GB" sz="1200" spc="-25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lang="en-GB" sz="120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et</a:t>
            </a:r>
            <a:r>
              <a:rPr lang="en-GB" sz="1200" spc="-3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lang="en-GB" sz="1200" dirty="0" err="1">
                <a:solidFill>
                  <a:srgbClr val="231F20"/>
                </a:solidFill>
                <a:latin typeface="Outfit Light" pitchFamily="2" charset="0"/>
                <a:cs typeface="Outfit Medium"/>
              </a:rPr>
              <a:t>aut</a:t>
            </a:r>
            <a:r>
              <a:rPr lang="en-GB" sz="1200" spc="-25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lang="en-GB" sz="120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lam</a:t>
            </a:r>
            <a:r>
              <a:rPr lang="en-GB" sz="1200" spc="-3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lang="en-GB" sz="1200" dirty="0" err="1">
                <a:solidFill>
                  <a:srgbClr val="231F20"/>
                </a:solidFill>
                <a:latin typeface="Outfit Light" pitchFamily="2" charset="0"/>
                <a:cs typeface="Outfit Medium"/>
              </a:rPr>
              <a:t>entis</a:t>
            </a:r>
            <a:r>
              <a:rPr lang="en-GB" sz="1200" spc="-3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lang="en-GB" sz="1200" spc="-10" dirty="0" err="1">
                <a:solidFill>
                  <a:srgbClr val="231F20"/>
                </a:solidFill>
                <a:latin typeface="Outfit Light" pitchFamily="2" charset="0"/>
                <a:cs typeface="Outfit Medium"/>
              </a:rPr>
              <a:t>dolorio</a:t>
            </a:r>
            <a:r>
              <a:rPr lang="en-GB" sz="1200" spc="-1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lang="en-GB" sz="1200" spc="-10" dirty="0" err="1">
                <a:solidFill>
                  <a:srgbClr val="231F20"/>
                </a:solidFill>
                <a:latin typeface="Outfit Light" pitchFamily="2" charset="0"/>
                <a:cs typeface="Outfit Medium"/>
              </a:rPr>
              <a:t>blaborerum</a:t>
            </a:r>
            <a:r>
              <a:rPr lang="en-GB" sz="1200" spc="-1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lang="en-GB" sz="1200" dirty="0" err="1">
                <a:solidFill>
                  <a:srgbClr val="231F20"/>
                </a:solidFill>
                <a:latin typeface="Outfit Light" pitchFamily="2" charset="0"/>
                <a:cs typeface="Outfit Medium"/>
              </a:rPr>
              <a:t>nost</a:t>
            </a:r>
            <a:r>
              <a:rPr lang="en-GB" sz="1200" spc="-5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lang="en-GB" sz="1200" dirty="0" err="1">
                <a:solidFill>
                  <a:srgbClr val="231F20"/>
                </a:solidFill>
                <a:latin typeface="Outfit Light" pitchFamily="2" charset="0"/>
                <a:cs typeface="Outfit Medium"/>
              </a:rPr>
              <a:t>maio</a:t>
            </a:r>
            <a:r>
              <a:rPr lang="en-GB" sz="1200" spc="-1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lang="en-GB" sz="1200" spc="-20" dirty="0" err="1">
                <a:solidFill>
                  <a:srgbClr val="231F20"/>
                </a:solidFill>
                <a:latin typeface="Outfit Light" pitchFamily="2" charset="0"/>
                <a:cs typeface="Outfit Medium"/>
              </a:rPr>
              <a:t>eost</a:t>
            </a:r>
            <a:r>
              <a:rPr lang="en-GB" sz="1200" spc="-2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.</a:t>
            </a:r>
            <a:endParaRPr lang="en-GB" sz="1200" dirty="0">
              <a:latin typeface="Outfit Light" pitchFamily="2" charset="0"/>
              <a:cs typeface="Outfit Medium"/>
            </a:endParaRPr>
          </a:p>
        </p:txBody>
      </p:sp>
    </p:spTree>
    <p:extLst>
      <p:ext uri="{BB962C8B-B14F-4D97-AF65-F5344CB8AC3E}">
        <p14:creationId xmlns:p14="http://schemas.microsoft.com/office/powerpoint/2010/main" val="15466852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2">
            <a:extLst>
              <a:ext uri="{FF2B5EF4-FFF2-40B4-BE49-F238E27FC236}">
                <a16:creationId xmlns:a16="http://schemas.microsoft.com/office/drawing/2014/main" id="{C7875BF0-8A12-47B6-89E2-65628FFD2E64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597299" y="3612781"/>
            <a:ext cx="5252720" cy="1161415"/>
          </a:xfrm>
          <a:prstGeom prst="rect">
            <a:avLst/>
          </a:prstGeom>
        </p:spPr>
        <p:txBody>
          <a:bodyPr vert="horz" wrap="square" lIns="0" tIns="63500" rIns="0" bIns="0" rtlCol="0">
            <a:spAutoFit/>
          </a:bodyPr>
          <a:lstStyle/>
          <a:p>
            <a:pPr marL="12700" marR="5080">
              <a:lnSpc>
                <a:spcPts val="4320"/>
              </a:lnSpc>
              <a:spcBef>
                <a:spcPts val="500"/>
              </a:spcBef>
            </a:pPr>
            <a:r>
              <a:rPr sz="3850" dirty="0">
                <a:solidFill>
                  <a:srgbClr val="FFFFFF"/>
                </a:solidFill>
              </a:rPr>
              <a:t>Sub</a:t>
            </a:r>
            <a:r>
              <a:rPr sz="3850" spc="65" dirty="0">
                <a:solidFill>
                  <a:srgbClr val="FFFFFF"/>
                </a:solidFill>
              </a:rPr>
              <a:t> </a:t>
            </a:r>
            <a:r>
              <a:rPr sz="3850" spc="55" dirty="0">
                <a:solidFill>
                  <a:srgbClr val="FFFFFF"/>
                </a:solidFill>
              </a:rPr>
              <a:t>title</a:t>
            </a:r>
            <a:r>
              <a:rPr sz="3850" spc="75" dirty="0">
                <a:solidFill>
                  <a:srgbClr val="FFFFFF"/>
                </a:solidFill>
              </a:rPr>
              <a:t> </a:t>
            </a:r>
            <a:r>
              <a:rPr sz="3850" dirty="0">
                <a:solidFill>
                  <a:srgbClr val="FFFFFF"/>
                </a:solidFill>
              </a:rPr>
              <a:t>pages</a:t>
            </a:r>
            <a:r>
              <a:rPr sz="3850" spc="75" dirty="0">
                <a:solidFill>
                  <a:srgbClr val="FFFFFF"/>
                </a:solidFill>
              </a:rPr>
              <a:t> </a:t>
            </a:r>
            <a:r>
              <a:rPr sz="3850" spc="45" dirty="0">
                <a:solidFill>
                  <a:srgbClr val="FFFFFF"/>
                </a:solidFill>
              </a:rPr>
              <a:t>heading </a:t>
            </a:r>
            <a:r>
              <a:rPr sz="3850" dirty="0">
                <a:solidFill>
                  <a:srgbClr val="FFFFFF"/>
                </a:solidFill>
              </a:rPr>
              <a:t>white</a:t>
            </a:r>
            <a:r>
              <a:rPr sz="3850" spc="110" dirty="0">
                <a:solidFill>
                  <a:srgbClr val="FFFFFF"/>
                </a:solidFill>
              </a:rPr>
              <a:t> </a:t>
            </a:r>
            <a:r>
              <a:rPr sz="3850" dirty="0">
                <a:solidFill>
                  <a:srgbClr val="FFFFFF"/>
                </a:solidFill>
              </a:rPr>
              <a:t>on</a:t>
            </a:r>
            <a:r>
              <a:rPr sz="3850" spc="110" dirty="0">
                <a:solidFill>
                  <a:srgbClr val="FFFFFF"/>
                </a:solidFill>
              </a:rPr>
              <a:t> </a:t>
            </a:r>
            <a:r>
              <a:rPr sz="3850" spc="45" dirty="0">
                <a:solidFill>
                  <a:srgbClr val="FFFFFF"/>
                </a:solidFill>
              </a:rPr>
              <a:t>purple</a:t>
            </a:r>
            <a:endParaRPr sz="3850" dirty="0"/>
          </a:p>
        </p:txBody>
      </p:sp>
      <p:sp>
        <p:nvSpPr>
          <p:cNvPr id="4" name="object 3">
            <a:extLst>
              <a:ext uri="{FF2B5EF4-FFF2-40B4-BE49-F238E27FC236}">
                <a16:creationId xmlns:a16="http://schemas.microsoft.com/office/drawing/2014/main" id="{C613A65E-571F-D6BD-066E-1E58F59B8127}"/>
              </a:ext>
            </a:extLst>
          </p:cNvPr>
          <p:cNvSpPr/>
          <p:nvPr/>
        </p:nvSpPr>
        <p:spPr>
          <a:xfrm>
            <a:off x="4118686" y="0"/>
            <a:ext cx="6573520" cy="3324860"/>
          </a:xfrm>
          <a:custGeom>
            <a:avLst/>
            <a:gdLst/>
            <a:ahLst/>
            <a:cxnLst/>
            <a:rect l="l" t="t" r="r" b="b"/>
            <a:pathLst>
              <a:path w="6573520" h="3324860">
                <a:moveTo>
                  <a:pt x="2119287" y="0"/>
                </a:moveTo>
                <a:lnTo>
                  <a:pt x="0" y="0"/>
                </a:lnTo>
                <a:lnTo>
                  <a:pt x="5549" y="45948"/>
                </a:lnTo>
                <a:lnTo>
                  <a:pt x="11811" y="90500"/>
                </a:lnTo>
                <a:lnTo>
                  <a:pt x="18910" y="134950"/>
                </a:lnTo>
                <a:lnTo>
                  <a:pt x="26860" y="179285"/>
                </a:lnTo>
                <a:lnTo>
                  <a:pt x="35648" y="223494"/>
                </a:lnTo>
                <a:lnTo>
                  <a:pt x="45275" y="267563"/>
                </a:lnTo>
                <a:lnTo>
                  <a:pt x="55753" y="311480"/>
                </a:lnTo>
                <a:lnTo>
                  <a:pt x="67068" y="355219"/>
                </a:lnTo>
                <a:lnTo>
                  <a:pt x="79222" y="398792"/>
                </a:lnTo>
                <a:lnTo>
                  <a:pt x="92214" y="442163"/>
                </a:lnTo>
                <a:lnTo>
                  <a:pt x="106057" y="485330"/>
                </a:lnTo>
                <a:lnTo>
                  <a:pt x="120751" y="528281"/>
                </a:lnTo>
                <a:lnTo>
                  <a:pt x="136271" y="571004"/>
                </a:lnTo>
                <a:lnTo>
                  <a:pt x="152641" y="613486"/>
                </a:lnTo>
                <a:lnTo>
                  <a:pt x="169849" y="655713"/>
                </a:lnTo>
                <a:lnTo>
                  <a:pt x="187909" y="697661"/>
                </a:lnTo>
                <a:lnTo>
                  <a:pt x="206806" y="739330"/>
                </a:lnTo>
                <a:lnTo>
                  <a:pt x="226542" y="780707"/>
                </a:lnTo>
                <a:lnTo>
                  <a:pt x="247116" y="821778"/>
                </a:lnTo>
                <a:lnTo>
                  <a:pt x="268541" y="862520"/>
                </a:lnTo>
                <a:lnTo>
                  <a:pt x="290804" y="902944"/>
                </a:lnTo>
                <a:lnTo>
                  <a:pt x="313918" y="943000"/>
                </a:lnTo>
                <a:lnTo>
                  <a:pt x="337858" y="982713"/>
                </a:lnTo>
                <a:lnTo>
                  <a:pt x="362661" y="1022045"/>
                </a:lnTo>
                <a:lnTo>
                  <a:pt x="388289" y="1060996"/>
                </a:lnTo>
                <a:lnTo>
                  <a:pt x="414769" y="1099553"/>
                </a:lnTo>
                <a:lnTo>
                  <a:pt x="442087" y="1137691"/>
                </a:lnTo>
                <a:lnTo>
                  <a:pt x="470242" y="1175410"/>
                </a:lnTo>
                <a:lnTo>
                  <a:pt x="499249" y="1212697"/>
                </a:lnTo>
                <a:lnTo>
                  <a:pt x="529094" y="1249527"/>
                </a:lnTo>
                <a:lnTo>
                  <a:pt x="559777" y="1285900"/>
                </a:lnTo>
                <a:lnTo>
                  <a:pt x="591312" y="1321790"/>
                </a:lnTo>
                <a:lnTo>
                  <a:pt x="623684" y="1357198"/>
                </a:lnTo>
                <a:lnTo>
                  <a:pt x="656907" y="1392097"/>
                </a:lnTo>
                <a:lnTo>
                  <a:pt x="690956" y="1426489"/>
                </a:lnTo>
                <a:lnTo>
                  <a:pt x="692797" y="1426502"/>
                </a:lnTo>
                <a:lnTo>
                  <a:pt x="2119287" y="0"/>
                </a:lnTo>
                <a:close/>
              </a:path>
              <a:path w="6573520" h="3324860">
                <a:moveTo>
                  <a:pt x="4384446" y="1726374"/>
                </a:moveTo>
                <a:lnTo>
                  <a:pt x="2769882" y="111810"/>
                </a:lnTo>
                <a:lnTo>
                  <a:pt x="2733903" y="87922"/>
                </a:lnTo>
                <a:lnTo>
                  <a:pt x="2692971" y="79959"/>
                </a:lnTo>
                <a:lnTo>
                  <a:pt x="2652039" y="87922"/>
                </a:lnTo>
                <a:lnTo>
                  <a:pt x="2616073" y="111810"/>
                </a:lnTo>
                <a:lnTo>
                  <a:pt x="997394" y="1730489"/>
                </a:lnTo>
                <a:lnTo>
                  <a:pt x="997394" y="1732330"/>
                </a:lnTo>
                <a:lnTo>
                  <a:pt x="1031786" y="1766379"/>
                </a:lnTo>
                <a:lnTo>
                  <a:pt x="1066685" y="1799602"/>
                </a:lnTo>
                <a:lnTo>
                  <a:pt x="1102093" y="1831975"/>
                </a:lnTo>
                <a:lnTo>
                  <a:pt x="1137996" y="1863509"/>
                </a:lnTo>
                <a:lnTo>
                  <a:pt x="1174369" y="1894192"/>
                </a:lnTo>
                <a:lnTo>
                  <a:pt x="1211199" y="1924050"/>
                </a:lnTo>
                <a:lnTo>
                  <a:pt x="1248486" y="1953044"/>
                </a:lnTo>
                <a:lnTo>
                  <a:pt x="1286205" y="1981212"/>
                </a:lnTo>
                <a:lnTo>
                  <a:pt x="1324343" y="2008530"/>
                </a:lnTo>
                <a:lnTo>
                  <a:pt x="1362900" y="2035009"/>
                </a:lnTo>
                <a:lnTo>
                  <a:pt x="1401851" y="2060638"/>
                </a:lnTo>
                <a:lnTo>
                  <a:pt x="1441183" y="2085441"/>
                </a:lnTo>
                <a:lnTo>
                  <a:pt x="1480896" y="2109393"/>
                </a:lnTo>
                <a:lnTo>
                  <a:pt x="1520964" y="2132495"/>
                </a:lnTo>
                <a:lnTo>
                  <a:pt x="1561388" y="2154758"/>
                </a:lnTo>
                <a:lnTo>
                  <a:pt x="1602130" y="2176183"/>
                </a:lnTo>
                <a:lnTo>
                  <a:pt x="1643202" y="2196769"/>
                </a:lnTo>
                <a:lnTo>
                  <a:pt x="1684578" y="2216505"/>
                </a:lnTo>
                <a:lnTo>
                  <a:pt x="1726247" y="2235403"/>
                </a:lnTo>
                <a:lnTo>
                  <a:pt x="1768208" y="2253450"/>
                </a:lnTo>
                <a:lnTo>
                  <a:pt x="1810435" y="2270671"/>
                </a:lnTo>
                <a:lnTo>
                  <a:pt x="1852904" y="2287041"/>
                </a:lnTo>
                <a:lnTo>
                  <a:pt x="1895640" y="2302560"/>
                </a:lnTo>
                <a:lnTo>
                  <a:pt x="1938591" y="2317242"/>
                </a:lnTo>
                <a:lnTo>
                  <a:pt x="1981758" y="2331085"/>
                </a:lnTo>
                <a:lnTo>
                  <a:pt x="2025142" y="2344089"/>
                </a:lnTo>
                <a:lnTo>
                  <a:pt x="2068703" y="2356243"/>
                </a:lnTo>
                <a:lnTo>
                  <a:pt x="2112454" y="2367559"/>
                </a:lnTo>
                <a:lnTo>
                  <a:pt x="2156371" y="2378037"/>
                </a:lnTo>
                <a:lnTo>
                  <a:pt x="2200440" y="2387663"/>
                </a:lnTo>
                <a:lnTo>
                  <a:pt x="2244648" y="2396452"/>
                </a:lnTo>
                <a:lnTo>
                  <a:pt x="2288984" y="2404402"/>
                </a:lnTo>
                <a:lnTo>
                  <a:pt x="2333434" y="2411501"/>
                </a:lnTo>
                <a:lnTo>
                  <a:pt x="2377998" y="2417762"/>
                </a:lnTo>
                <a:lnTo>
                  <a:pt x="2422639" y="2423185"/>
                </a:lnTo>
                <a:lnTo>
                  <a:pt x="2467356" y="2427757"/>
                </a:lnTo>
                <a:lnTo>
                  <a:pt x="2512136" y="2431491"/>
                </a:lnTo>
                <a:lnTo>
                  <a:pt x="2556967" y="2434386"/>
                </a:lnTo>
                <a:lnTo>
                  <a:pt x="2601849" y="2436431"/>
                </a:lnTo>
                <a:lnTo>
                  <a:pt x="2646743" y="2437638"/>
                </a:lnTo>
                <a:lnTo>
                  <a:pt x="2691650" y="2438006"/>
                </a:lnTo>
                <a:lnTo>
                  <a:pt x="2736558" y="2437523"/>
                </a:lnTo>
                <a:lnTo>
                  <a:pt x="2781452" y="2436203"/>
                </a:lnTo>
                <a:lnTo>
                  <a:pt x="2826321" y="2434044"/>
                </a:lnTo>
                <a:lnTo>
                  <a:pt x="2871139" y="2431034"/>
                </a:lnTo>
                <a:lnTo>
                  <a:pt x="2915920" y="2427186"/>
                </a:lnTo>
                <a:lnTo>
                  <a:pt x="2960624" y="2422499"/>
                </a:lnTo>
                <a:lnTo>
                  <a:pt x="3005264" y="2416962"/>
                </a:lnTo>
                <a:lnTo>
                  <a:pt x="3049803" y="2410587"/>
                </a:lnTo>
                <a:lnTo>
                  <a:pt x="3094240" y="2403373"/>
                </a:lnTo>
                <a:lnTo>
                  <a:pt x="3138563" y="2395309"/>
                </a:lnTo>
                <a:lnTo>
                  <a:pt x="3182747" y="2386419"/>
                </a:lnTo>
                <a:lnTo>
                  <a:pt x="3226803" y="2376665"/>
                </a:lnTo>
                <a:lnTo>
                  <a:pt x="3270694" y="2366086"/>
                </a:lnTo>
                <a:lnTo>
                  <a:pt x="3314420" y="2354656"/>
                </a:lnTo>
                <a:lnTo>
                  <a:pt x="3357969" y="2342388"/>
                </a:lnTo>
                <a:lnTo>
                  <a:pt x="3401314" y="2329269"/>
                </a:lnTo>
                <a:lnTo>
                  <a:pt x="3444456" y="2315311"/>
                </a:lnTo>
                <a:lnTo>
                  <a:pt x="3487382" y="2300516"/>
                </a:lnTo>
                <a:lnTo>
                  <a:pt x="3530066" y="2284869"/>
                </a:lnTo>
                <a:lnTo>
                  <a:pt x="3572522" y="2268385"/>
                </a:lnTo>
                <a:lnTo>
                  <a:pt x="3614712" y="2251062"/>
                </a:lnTo>
                <a:lnTo>
                  <a:pt x="3656622" y="2232901"/>
                </a:lnTo>
                <a:lnTo>
                  <a:pt x="3698252" y="2213889"/>
                </a:lnTo>
                <a:lnTo>
                  <a:pt x="3739591" y="2194039"/>
                </a:lnTo>
                <a:lnTo>
                  <a:pt x="3780625" y="2173338"/>
                </a:lnTo>
                <a:lnTo>
                  <a:pt x="3821328" y="2151799"/>
                </a:lnTo>
                <a:lnTo>
                  <a:pt x="3861689" y="2129421"/>
                </a:lnTo>
                <a:lnTo>
                  <a:pt x="3901719" y="2106193"/>
                </a:lnTo>
                <a:lnTo>
                  <a:pt x="3941368" y="2082139"/>
                </a:lnTo>
                <a:lnTo>
                  <a:pt x="3980662" y="2057222"/>
                </a:lnTo>
                <a:lnTo>
                  <a:pt x="4019562" y="2031479"/>
                </a:lnTo>
                <a:lnTo>
                  <a:pt x="4058056" y="2004885"/>
                </a:lnTo>
                <a:lnTo>
                  <a:pt x="4096143" y="1977453"/>
                </a:lnTo>
                <a:lnTo>
                  <a:pt x="4133812" y="1949170"/>
                </a:lnTo>
                <a:lnTo>
                  <a:pt x="4171023" y="1920062"/>
                </a:lnTo>
                <a:lnTo>
                  <a:pt x="4207802" y="1890090"/>
                </a:lnTo>
                <a:lnTo>
                  <a:pt x="4244111" y="1859292"/>
                </a:lnTo>
                <a:lnTo>
                  <a:pt x="4279938" y="1827644"/>
                </a:lnTo>
                <a:lnTo>
                  <a:pt x="4315282" y="1795157"/>
                </a:lnTo>
                <a:lnTo>
                  <a:pt x="4350118" y="1761820"/>
                </a:lnTo>
                <a:lnTo>
                  <a:pt x="4384446" y="1727657"/>
                </a:lnTo>
                <a:lnTo>
                  <a:pt x="4384446" y="1726374"/>
                </a:lnTo>
                <a:close/>
              </a:path>
              <a:path w="6573520" h="3324860">
                <a:moveTo>
                  <a:pt x="6112205" y="0"/>
                </a:moveTo>
                <a:lnTo>
                  <a:pt x="3248952" y="0"/>
                </a:lnTo>
                <a:lnTo>
                  <a:pt x="4603674" y="1354734"/>
                </a:lnTo>
                <a:lnTo>
                  <a:pt x="4639653" y="1378623"/>
                </a:lnTo>
                <a:lnTo>
                  <a:pt x="4680585" y="1386586"/>
                </a:lnTo>
                <a:lnTo>
                  <a:pt x="4721504" y="1378623"/>
                </a:lnTo>
                <a:lnTo>
                  <a:pt x="4757483" y="1354734"/>
                </a:lnTo>
                <a:lnTo>
                  <a:pt x="6112205" y="0"/>
                </a:lnTo>
                <a:close/>
              </a:path>
              <a:path w="6573520" h="3324860">
                <a:moveTo>
                  <a:pt x="6573317" y="147383"/>
                </a:moveTo>
                <a:lnTo>
                  <a:pt x="5061724" y="1658975"/>
                </a:lnTo>
                <a:lnTo>
                  <a:pt x="5037836" y="1694942"/>
                </a:lnTo>
                <a:lnTo>
                  <a:pt x="5029860" y="1735874"/>
                </a:lnTo>
                <a:lnTo>
                  <a:pt x="5037823" y="1776793"/>
                </a:lnTo>
                <a:lnTo>
                  <a:pt x="5061724" y="1812785"/>
                </a:lnTo>
                <a:lnTo>
                  <a:pt x="6573317" y="3324364"/>
                </a:lnTo>
                <a:lnTo>
                  <a:pt x="6573317" y="147383"/>
                </a:lnTo>
                <a:close/>
              </a:path>
            </a:pathLst>
          </a:custGeom>
          <a:solidFill>
            <a:srgbClr val="ADDACF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8484899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C6F95E-63C8-E7B7-E035-09BCE5A20A0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object 10">
            <a:extLst>
              <a:ext uri="{FF2B5EF4-FFF2-40B4-BE49-F238E27FC236}">
                <a16:creationId xmlns:a16="http://schemas.microsoft.com/office/drawing/2014/main" id="{F9EE4193-65C0-BA8D-C236-1117376F1CD9}"/>
              </a:ext>
            </a:extLst>
          </p:cNvPr>
          <p:cNvSpPr txBox="1"/>
          <p:nvPr/>
        </p:nvSpPr>
        <p:spPr>
          <a:xfrm>
            <a:off x="603250" y="1351061"/>
            <a:ext cx="4326255" cy="16735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GB" sz="1600" b="1" dirty="0">
                <a:solidFill>
                  <a:srgbClr val="245A63"/>
                </a:solidFill>
                <a:latin typeface="Outfit SemiBold" pitchFamily="2" charset="0"/>
                <a:cs typeface="Outfit"/>
              </a:rPr>
              <a:t>Outfit</a:t>
            </a:r>
            <a:r>
              <a:rPr lang="en-GB" sz="1600" b="1" spc="20" dirty="0">
                <a:solidFill>
                  <a:srgbClr val="245A63"/>
                </a:solidFill>
                <a:latin typeface="Outfit SemiBold" pitchFamily="2" charset="0"/>
                <a:cs typeface="Outfit"/>
              </a:rPr>
              <a:t> Semi </a:t>
            </a:r>
            <a:r>
              <a:rPr lang="en-GB" sz="1600" b="1" dirty="0">
                <a:solidFill>
                  <a:srgbClr val="245A63"/>
                </a:solidFill>
                <a:latin typeface="Outfit SemiBold" pitchFamily="2" charset="0"/>
                <a:cs typeface="Outfit"/>
              </a:rPr>
              <a:t>bold</a:t>
            </a:r>
            <a:r>
              <a:rPr lang="en-GB" sz="1600" b="1" spc="15" dirty="0">
                <a:solidFill>
                  <a:srgbClr val="245A63"/>
                </a:solidFill>
                <a:latin typeface="Outfit SemiBold" pitchFamily="2" charset="0"/>
                <a:cs typeface="Outfit"/>
              </a:rPr>
              <a:t> </a:t>
            </a:r>
            <a:r>
              <a:rPr lang="en-GB" sz="1600" b="1" dirty="0">
                <a:solidFill>
                  <a:srgbClr val="245A63"/>
                </a:solidFill>
                <a:latin typeface="Outfit SemiBold" pitchFamily="2" charset="0"/>
                <a:cs typeface="Outfit"/>
              </a:rPr>
              <a:t>as</a:t>
            </a:r>
            <a:r>
              <a:rPr lang="en-GB" sz="1600" b="1" spc="20" dirty="0">
                <a:solidFill>
                  <a:srgbClr val="245A63"/>
                </a:solidFill>
                <a:latin typeface="Outfit SemiBold" pitchFamily="2" charset="0"/>
                <a:cs typeface="Outfit"/>
              </a:rPr>
              <a:t> </a:t>
            </a:r>
            <a:r>
              <a:rPr lang="en-GB" sz="1600" b="1" dirty="0">
                <a:solidFill>
                  <a:srgbClr val="245A63"/>
                </a:solidFill>
                <a:latin typeface="Outfit SemiBold" pitchFamily="2" charset="0"/>
                <a:cs typeface="Outfit"/>
              </a:rPr>
              <a:t>subs</a:t>
            </a:r>
            <a:r>
              <a:rPr lang="en-GB" sz="1600" b="1" spc="20" dirty="0">
                <a:solidFill>
                  <a:srgbClr val="245A63"/>
                </a:solidFill>
                <a:latin typeface="Outfit SemiBold" pitchFamily="2" charset="0"/>
                <a:cs typeface="Outfit"/>
              </a:rPr>
              <a:t>  14pt or </a:t>
            </a:r>
            <a:r>
              <a:rPr lang="en-GB" sz="1600" b="1" spc="-20" dirty="0">
                <a:solidFill>
                  <a:srgbClr val="245A63"/>
                </a:solidFill>
                <a:latin typeface="Outfit SemiBold" pitchFamily="2" charset="0"/>
                <a:cs typeface="Outfit"/>
              </a:rPr>
              <a:t>16pt</a:t>
            </a:r>
            <a:endParaRPr lang="en-GB" sz="1600" b="1" dirty="0">
              <a:solidFill>
                <a:srgbClr val="245A63"/>
              </a:solidFill>
              <a:latin typeface="Outfit SemiBold" pitchFamily="2" charset="0"/>
              <a:cs typeface="Outfit"/>
            </a:endParaRPr>
          </a:p>
          <a:p>
            <a:pPr marL="12700">
              <a:lnSpc>
                <a:spcPct val="100000"/>
              </a:lnSpc>
              <a:spcBef>
                <a:spcPts val="1720"/>
              </a:spcBef>
            </a:pPr>
            <a:r>
              <a:rPr sz="1200" spc="-1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Outfit</a:t>
            </a:r>
            <a:r>
              <a:rPr sz="1200" spc="-15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sz="120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light</a:t>
            </a:r>
            <a:r>
              <a:rPr sz="1200" spc="-1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sz="120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or</a:t>
            </a:r>
            <a:r>
              <a:rPr sz="1200" spc="-15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sz="1200" spc="-1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regular </a:t>
            </a:r>
            <a:r>
              <a:rPr sz="120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as</a:t>
            </a:r>
            <a:r>
              <a:rPr sz="1200" spc="-1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sz="120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main</a:t>
            </a:r>
            <a:r>
              <a:rPr sz="1200" spc="-15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sz="120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body</a:t>
            </a:r>
            <a:r>
              <a:rPr sz="1200" spc="-1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sz="120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copy</a:t>
            </a:r>
            <a:r>
              <a:rPr sz="1200" spc="-1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sz="1200" spc="-2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12pt</a:t>
            </a:r>
            <a:endParaRPr sz="1200" dirty="0">
              <a:latin typeface="Outfit Light" pitchFamily="2" charset="0"/>
              <a:cs typeface="Outfit Medium"/>
            </a:endParaRPr>
          </a:p>
          <a:p>
            <a:pPr marL="12700" marR="5080">
              <a:lnSpc>
                <a:spcPct val="111100"/>
              </a:lnSpc>
            </a:pPr>
            <a:r>
              <a:rPr sz="1200" spc="-1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moluptatem</a:t>
            </a:r>
            <a:r>
              <a:rPr sz="1200" spc="-3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sz="120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de</a:t>
            </a:r>
            <a:r>
              <a:rPr sz="1200" spc="-25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sz="120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dolorer</a:t>
            </a:r>
            <a:r>
              <a:rPr sz="1200" spc="-25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sz="120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feriate</a:t>
            </a:r>
            <a:r>
              <a:rPr sz="1200" spc="-25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sz="1200" spc="-1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mporeptiorat</a:t>
            </a:r>
            <a:r>
              <a:rPr sz="1200" spc="-25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sz="1200" spc="-1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magnati</a:t>
            </a:r>
            <a:r>
              <a:rPr sz="1200" spc="-25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sz="1200" spc="-1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officab inihilla</a:t>
            </a:r>
            <a:r>
              <a:rPr sz="1200" spc="-15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sz="120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vollanditiae</a:t>
            </a:r>
            <a:r>
              <a:rPr sz="1200" spc="-15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sz="120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es</a:t>
            </a:r>
            <a:r>
              <a:rPr sz="1200" spc="-15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sz="120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andam</a:t>
            </a:r>
            <a:r>
              <a:rPr sz="1200" spc="-1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sz="120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quae</a:t>
            </a:r>
            <a:r>
              <a:rPr sz="1200" spc="-15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sz="120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sum</a:t>
            </a:r>
            <a:r>
              <a:rPr sz="1200" spc="-15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sz="120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as</a:t>
            </a:r>
            <a:r>
              <a:rPr sz="1200" spc="-1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eiuriorum</a:t>
            </a:r>
            <a:r>
              <a:rPr sz="1200" spc="-15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sz="120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cusae</a:t>
            </a:r>
            <a:r>
              <a:rPr sz="1200" spc="-15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sz="1200" spc="-1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optus </a:t>
            </a:r>
            <a:r>
              <a:rPr sz="120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aborem</a:t>
            </a:r>
            <a:r>
              <a:rPr sz="1200" spc="-3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sz="1200" spc="-1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comnimp</a:t>
            </a:r>
            <a:r>
              <a:rPr sz="1200" spc="-3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sz="120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ossitii</a:t>
            </a:r>
            <a:r>
              <a:rPr sz="1200" spc="-3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sz="120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storepe</a:t>
            </a:r>
            <a:r>
              <a:rPr sz="1200" spc="-3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sz="1200" spc="-1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rferenda</a:t>
            </a:r>
            <a:r>
              <a:rPr sz="1200" spc="-3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sz="120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velent</a:t>
            </a:r>
            <a:r>
              <a:rPr sz="1200" spc="-3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sz="120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utat</a:t>
            </a:r>
            <a:r>
              <a:rPr sz="1200" spc="-3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sz="120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accae</a:t>
            </a:r>
            <a:r>
              <a:rPr sz="1200" spc="-3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sz="1200" spc="-2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sun- </a:t>
            </a:r>
            <a:r>
              <a:rPr sz="120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dania</a:t>
            </a:r>
            <a:r>
              <a:rPr sz="1200" spc="-3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sz="120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nus</a:t>
            </a:r>
            <a:r>
              <a:rPr sz="1200" spc="-3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sz="120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plaut</a:t>
            </a:r>
            <a:r>
              <a:rPr sz="1200" spc="-25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sz="120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omnia</a:t>
            </a:r>
            <a:r>
              <a:rPr sz="1200" spc="-3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sz="120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vendelic</a:t>
            </a:r>
            <a:r>
              <a:rPr sz="1200" spc="-25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sz="120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tet</a:t>
            </a:r>
            <a:r>
              <a:rPr sz="1200" spc="-3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sz="120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verciis</a:t>
            </a:r>
            <a:r>
              <a:rPr sz="1200" spc="-25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sz="120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et</a:t>
            </a:r>
            <a:r>
              <a:rPr sz="1200" spc="-3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sz="120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aut</a:t>
            </a:r>
            <a:r>
              <a:rPr sz="1200" spc="-25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sz="120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lam</a:t>
            </a:r>
            <a:r>
              <a:rPr sz="1200" spc="-3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sz="120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entis</a:t>
            </a:r>
            <a:r>
              <a:rPr sz="1200" spc="-3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sz="1200" spc="-1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dolorio blaborerum </a:t>
            </a:r>
            <a:r>
              <a:rPr sz="120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nost</a:t>
            </a:r>
            <a:r>
              <a:rPr sz="1200" spc="-5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sz="120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maio</a:t>
            </a:r>
            <a:r>
              <a:rPr sz="1200" spc="-1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sz="1200" spc="-2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eost.</a:t>
            </a:r>
            <a:endParaRPr sz="1200" dirty="0">
              <a:latin typeface="Outfit Light" pitchFamily="2" charset="0"/>
              <a:cs typeface="Outfit Medium"/>
            </a:endParaRPr>
          </a:p>
        </p:txBody>
      </p:sp>
      <p:sp>
        <p:nvSpPr>
          <p:cNvPr id="4" name="object 11">
            <a:extLst>
              <a:ext uri="{FF2B5EF4-FFF2-40B4-BE49-F238E27FC236}">
                <a16:creationId xmlns:a16="http://schemas.microsoft.com/office/drawing/2014/main" id="{F2C645FD-4206-DED9-67DB-2321B5ADCA41}"/>
              </a:ext>
            </a:extLst>
          </p:cNvPr>
          <p:cNvSpPr txBox="1"/>
          <p:nvPr/>
        </p:nvSpPr>
        <p:spPr>
          <a:xfrm>
            <a:off x="5513299" y="1351061"/>
            <a:ext cx="4326255" cy="16735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GB" sz="1600" b="1" dirty="0">
                <a:solidFill>
                  <a:srgbClr val="245A63"/>
                </a:solidFill>
                <a:latin typeface="Outfit SemiBold" pitchFamily="2" charset="0"/>
                <a:cs typeface="Outfit"/>
              </a:rPr>
              <a:t>Outfit</a:t>
            </a:r>
            <a:r>
              <a:rPr lang="en-GB" sz="1600" b="1" spc="20" dirty="0">
                <a:solidFill>
                  <a:srgbClr val="245A63"/>
                </a:solidFill>
                <a:latin typeface="Outfit SemiBold" pitchFamily="2" charset="0"/>
                <a:cs typeface="Outfit"/>
              </a:rPr>
              <a:t> Semi </a:t>
            </a:r>
            <a:r>
              <a:rPr lang="en-GB" sz="1600" b="1" dirty="0">
                <a:solidFill>
                  <a:srgbClr val="245A63"/>
                </a:solidFill>
                <a:latin typeface="Outfit SemiBold" pitchFamily="2" charset="0"/>
                <a:cs typeface="Outfit"/>
              </a:rPr>
              <a:t>bold</a:t>
            </a:r>
            <a:r>
              <a:rPr lang="en-GB" sz="1600" b="1" spc="15" dirty="0">
                <a:solidFill>
                  <a:srgbClr val="245A63"/>
                </a:solidFill>
                <a:latin typeface="Outfit SemiBold" pitchFamily="2" charset="0"/>
                <a:cs typeface="Outfit"/>
              </a:rPr>
              <a:t> </a:t>
            </a:r>
            <a:r>
              <a:rPr lang="en-GB" sz="1600" b="1" dirty="0">
                <a:solidFill>
                  <a:srgbClr val="245A63"/>
                </a:solidFill>
                <a:latin typeface="Outfit SemiBold" pitchFamily="2" charset="0"/>
                <a:cs typeface="Outfit"/>
              </a:rPr>
              <a:t>as</a:t>
            </a:r>
            <a:r>
              <a:rPr lang="en-GB" sz="1600" b="1" spc="20" dirty="0">
                <a:solidFill>
                  <a:srgbClr val="245A63"/>
                </a:solidFill>
                <a:latin typeface="Outfit SemiBold" pitchFamily="2" charset="0"/>
                <a:cs typeface="Outfit"/>
              </a:rPr>
              <a:t> </a:t>
            </a:r>
            <a:r>
              <a:rPr lang="en-GB" sz="1600" b="1" dirty="0">
                <a:solidFill>
                  <a:srgbClr val="245A63"/>
                </a:solidFill>
                <a:latin typeface="Outfit SemiBold" pitchFamily="2" charset="0"/>
                <a:cs typeface="Outfit"/>
              </a:rPr>
              <a:t>subs</a:t>
            </a:r>
            <a:r>
              <a:rPr lang="en-GB" sz="1600" b="1" spc="20" dirty="0">
                <a:solidFill>
                  <a:srgbClr val="245A63"/>
                </a:solidFill>
                <a:latin typeface="Outfit SemiBold" pitchFamily="2" charset="0"/>
                <a:cs typeface="Outfit"/>
              </a:rPr>
              <a:t>  14pt or </a:t>
            </a:r>
            <a:r>
              <a:rPr lang="en-GB" sz="1600" b="1" spc="-20" dirty="0">
                <a:solidFill>
                  <a:srgbClr val="245A63"/>
                </a:solidFill>
                <a:latin typeface="Outfit SemiBold" pitchFamily="2" charset="0"/>
                <a:cs typeface="Outfit"/>
              </a:rPr>
              <a:t>16pt</a:t>
            </a:r>
            <a:endParaRPr lang="en-GB" sz="1600" b="1" dirty="0">
              <a:solidFill>
                <a:srgbClr val="245A63"/>
              </a:solidFill>
              <a:latin typeface="Outfit SemiBold" pitchFamily="2" charset="0"/>
              <a:cs typeface="Outfit"/>
            </a:endParaRPr>
          </a:p>
          <a:p>
            <a:pPr marL="12700">
              <a:lnSpc>
                <a:spcPct val="100000"/>
              </a:lnSpc>
              <a:spcBef>
                <a:spcPts val="1720"/>
              </a:spcBef>
            </a:pPr>
            <a:r>
              <a:rPr lang="en-GB" sz="1200" spc="-1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Outfit</a:t>
            </a:r>
            <a:r>
              <a:rPr lang="en-GB" sz="1200" spc="-15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lang="en-GB" sz="120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light</a:t>
            </a:r>
            <a:r>
              <a:rPr lang="en-GB" sz="1200" spc="-1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lang="en-GB" sz="120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or</a:t>
            </a:r>
            <a:r>
              <a:rPr lang="en-GB" sz="1200" spc="-15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lang="en-GB" sz="1200" spc="-1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regular </a:t>
            </a:r>
            <a:r>
              <a:rPr lang="en-GB" sz="120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as</a:t>
            </a:r>
            <a:r>
              <a:rPr lang="en-GB" sz="1200" spc="-1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lang="en-GB" sz="120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main</a:t>
            </a:r>
            <a:r>
              <a:rPr lang="en-GB" sz="1200" spc="-15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lang="en-GB" sz="120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body</a:t>
            </a:r>
            <a:r>
              <a:rPr lang="en-GB" sz="1200" spc="-1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lang="en-GB" sz="120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copy</a:t>
            </a:r>
            <a:r>
              <a:rPr lang="en-GB" sz="1200" spc="-1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lang="en-GB" sz="1200" spc="-2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12pt</a:t>
            </a:r>
            <a:endParaRPr lang="en-GB" sz="1200" dirty="0">
              <a:latin typeface="Outfit Light" pitchFamily="2" charset="0"/>
              <a:cs typeface="Outfit Medium"/>
            </a:endParaRPr>
          </a:p>
          <a:p>
            <a:pPr marL="12700" marR="5080">
              <a:lnSpc>
                <a:spcPct val="111100"/>
              </a:lnSpc>
            </a:pPr>
            <a:r>
              <a:rPr lang="en-GB" sz="1200" spc="-10" dirty="0" err="1">
                <a:solidFill>
                  <a:srgbClr val="231F20"/>
                </a:solidFill>
                <a:latin typeface="Outfit Light" pitchFamily="2" charset="0"/>
                <a:cs typeface="Outfit Medium"/>
              </a:rPr>
              <a:t>moluptatem</a:t>
            </a:r>
            <a:r>
              <a:rPr lang="en-GB" sz="1200" spc="-3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lang="en-GB" sz="120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de</a:t>
            </a:r>
            <a:r>
              <a:rPr lang="en-GB" sz="1200" spc="-25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lang="en-GB" sz="1200" dirty="0" err="1">
                <a:solidFill>
                  <a:srgbClr val="231F20"/>
                </a:solidFill>
                <a:latin typeface="Outfit Light" pitchFamily="2" charset="0"/>
                <a:cs typeface="Outfit Medium"/>
              </a:rPr>
              <a:t>dolorer</a:t>
            </a:r>
            <a:r>
              <a:rPr lang="en-GB" sz="1200" spc="-25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lang="en-GB" sz="1200" dirty="0" err="1">
                <a:solidFill>
                  <a:srgbClr val="231F20"/>
                </a:solidFill>
                <a:latin typeface="Outfit Light" pitchFamily="2" charset="0"/>
                <a:cs typeface="Outfit Medium"/>
              </a:rPr>
              <a:t>feriate</a:t>
            </a:r>
            <a:r>
              <a:rPr lang="en-GB" sz="1200" spc="-25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lang="en-GB" sz="1200" spc="-10" dirty="0" err="1">
                <a:solidFill>
                  <a:srgbClr val="231F20"/>
                </a:solidFill>
                <a:latin typeface="Outfit Light" pitchFamily="2" charset="0"/>
                <a:cs typeface="Outfit Medium"/>
              </a:rPr>
              <a:t>mporeptiorat</a:t>
            </a:r>
            <a:r>
              <a:rPr lang="en-GB" sz="1200" spc="-25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lang="en-GB" sz="1200" spc="-10" dirty="0" err="1">
                <a:solidFill>
                  <a:srgbClr val="231F20"/>
                </a:solidFill>
                <a:latin typeface="Outfit Light" pitchFamily="2" charset="0"/>
                <a:cs typeface="Outfit Medium"/>
              </a:rPr>
              <a:t>magnati</a:t>
            </a:r>
            <a:r>
              <a:rPr lang="en-GB" sz="1200" spc="-25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lang="en-GB" sz="1200" spc="-10" dirty="0" err="1">
                <a:solidFill>
                  <a:srgbClr val="231F20"/>
                </a:solidFill>
                <a:latin typeface="Outfit Light" pitchFamily="2" charset="0"/>
                <a:cs typeface="Outfit Medium"/>
              </a:rPr>
              <a:t>officab</a:t>
            </a:r>
            <a:r>
              <a:rPr lang="en-GB" sz="1200" spc="-1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lang="en-GB" sz="1200" spc="-10" dirty="0" err="1">
                <a:solidFill>
                  <a:srgbClr val="231F20"/>
                </a:solidFill>
                <a:latin typeface="Outfit Light" pitchFamily="2" charset="0"/>
                <a:cs typeface="Outfit Medium"/>
              </a:rPr>
              <a:t>inihilla</a:t>
            </a:r>
            <a:r>
              <a:rPr lang="en-GB" sz="1200" spc="-15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lang="en-GB" sz="1200" dirty="0" err="1">
                <a:solidFill>
                  <a:srgbClr val="231F20"/>
                </a:solidFill>
                <a:latin typeface="Outfit Light" pitchFamily="2" charset="0"/>
                <a:cs typeface="Outfit Medium"/>
              </a:rPr>
              <a:t>vollanditiae</a:t>
            </a:r>
            <a:r>
              <a:rPr lang="en-GB" sz="1200" spc="-15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lang="en-GB" sz="120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es</a:t>
            </a:r>
            <a:r>
              <a:rPr lang="en-GB" sz="1200" spc="-15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lang="en-GB" sz="1200" dirty="0" err="1">
                <a:solidFill>
                  <a:srgbClr val="231F20"/>
                </a:solidFill>
                <a:latin typeface="Outfit Light" pitchFamily="2" charset="0"/>
                <a:cs typeface="Outfit Medium"/>
              </a:rPr>
              <a:t>andam</a:t>
            </a:r>
            <a:r>
              <a:rPr lang="en-GB" sz="1200" spc="-1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lang="en-GB" sz="1200" dirty="0" err="1">
                <a:solidFill>
                  <a:srgbClr val="231F20"/>
                </a:solidFill>
                <a:latin typeface="Outfit Light" pitchFamily="2" charset="0"/>
                <a:cs typeface="Outfit Medium"/>
              </a:rPr>
              <a:t>quae</a:t>
            </a:r>
            <a:r>
              <a:rPr lang="en-GB" sz="1200" spc="-15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lang="en-GB" sz="120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sum</a:t>
            </a:r>
            <a:r>
              <a:rPr lang="en-GB" sz="1200" spc="-15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lang="en-GB" sz="120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as</a:t>
            </a:r>
            <a:r>
              <a:rPr lang="en-GB" sz="1200" spc="-1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lang="en-GB" sz="1200" spc="-10" dirty="0" err="1">
                <a:solidFill>
                  <a:srgbClr val="231F20"/>
                </a:solidFill>
                <a:latin typeface="Outfit Light" pitchFamily="2" charset="0"/>
                <a:cs typeface="Outfit Medium"/>
              </a:rPr>
              <a:t>eiuriorum</a:t>
            </a:r>
            <a:r>
              <a:rPr lang="en-GB" sz="1200" spc="-15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lang="en-GB" sz="1200" dirty="0" err="1">
                <a:solidFill>
                  <a:srgbClr val="231F20"/>
                </a:solidFill>
                <a:latin typeface="Outfit Light" pitchFamily="2" charset="0"/>
                <a:cs typeface="Outfit Medium"/>
              </a:rPr>
              <a:t>cusae</a:t>
            </a:r>
            <a:r>
              <a:rPr lang="en-GB" sz="1200" spc="-15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lang="en-GB" sz="1200" spc="-10" dirty="0" err="1">
                <a:solidFill>
                  <a:srgbClr val="231F20"/>
                </a:solidFill>
                <a:latin typeface="Outfit Light" pitchFamily="2" charset="0"/>
                <a:cs typeface="Outfit Medium"/>
              </a:rPr>
              <a:t>optus</a:t>
            </a:r>
            <a:r>
              <a:rPr lang="en-GB" sz="1200" spc="-1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lang="en-GB" sz="1200" dirty="0" err="1">
                <a:solidFill>
                  <a:srgbClr val="231F20"/>
                </a:solidFill>
                <a:latin typeface="Outfit Light" pitchFamily="2" charset="0"/>
                <a:cs typeface="Outfit Medium"/>
              </a:rPr>
              <a:t>aborem</a:t>
            </a:r>
            <a:r>
              <a:rPr lang="en-GB" sz="1200" spc="-3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lang="en-GB" sz="1200" spc="-10" dirty="0" err="1">
                <a:solidFill>
                  <a:srgbClr val="231F20"/>
                </a:solidFill>
                <a:latin typeface="Outfit Light" pitchFamily="2" charset="0"/>
                <a:cs typeface="Outfit Medium"/>
              </a:rPr>
              <a:t>comnimp</a:t>
            </a:r>
            <a:r>
              <a:rPr lang="en-GB" sz="1200" spc="-3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lang="en-GB" sz="1200" dirty="0" err="1">
                <a:solidFill>
                  <a:srgbClr val="231F20"/>
                </a:solidFill>
                <a:latin typeface="Outfit Light" pitchFamily="2" charset="0"/>
                <a:cs typeface="Outfit Medium"/>
              </a:rPr>
              <a:t>ossitii</a:t>
            </a:r>
            <a:r>
              <a:rPr lang="en-GB" sz="1200" spc="-3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lang="en-GB" sz="1200" dirty="0" err="1">
                <a:solidFill>
                  <a:srgbClr val="231F20"/>
                </a:solidFill>
                <a:latin typeface="Outfit Light" pitchFamily="2" charset="0"/>
                <a:cs typeface="Outfit Medium"/>
              </a:rPr>
              <a:t>storepe</a:t>
            </a:r>
            <a:r>
              <a:rPr lang="en-GB" sz="1200" spc="-3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lang="en-GB" sz="1200" spc="-10" dirty="0" err="1">
                <a:solidFill>
                  <a:srgbClr val="231F20"/>
                </a:solidFill>
                <a:latin typeface="Outfit Light" pitchFamily="2" charset="0"/>
                <a:cs typeface="Outfit Medium"/>
              </a:rPr>
              <a:t>rferenda</a:t>
            </a:r>
            <a:r>
              <a:rPr lang="en-GB" sz="1200" spc="-3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lang="en-GB" sz="1200" dirty="0" err="1">
                <a:solidFill>
                  <a:srgbClr val="231F20"/>
                </a:solidFill>
                <a:latin typeface="Outfit Light" pitchFamily="2" charset="0"/>
                <a:cs typeface="Outfit Medium"/>
              </a:rPr>
              <a:t>velent</a:t>
            </a:r>
            <a:r>
              <a:rPr lang="en-GB" sz="1200" spc="-3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lang="en-GB" sz="1200" dirty="0" err="1">
                <a:solidFill>
                  <a:srgbClr val="231F20"/>
                </a:solidFill>
                <a:latin typeface="Outfit Light" pitchFamily="2" charset="0"/>
                <a:cs typeface="Outfit Medium"/>
              </a:rPr>
              <a:t>utat</a:t>
            </a:r>
            <a:r>
              <a:rPr lang="en-GB" sz="1200" spc="-3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lang="en-GB" sz="1200" dirty="0" err="1">
                <a:solidFill>
                  <a:srgbClr val="231F20"/>
                </a:solidFill>
                <a:latin typeface="Outfit Light" pitchFamily="2" charset="0"/>
                <a:cs typeface="Outfit Medium"/>
              </a:rPr>
              <a:t>accae</a:t>
            </a:r>
            <a:r>
              <a:rPr lang="en-GB" sz="1200" spc="-3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lang="en-GB" sz="1200" spc="-2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sun- </a:t>
            </a:r>
            <a:r>
              <a:rPr lang="en-GB" sz="1200" dirty="0" err="1">
                <a:solidFill>
                  <a:srgbClr val="231F20"/>
                </a:solidFill>
                <a:latin typeface="Outfit Light" pitchFamily="2" charset="0"/>
                <a:cs typeface="Outfit Medium"/>
              </a:rPr>
              <a:t>dania</a:t>
            </a:r>
            <a:r>
              <a:rPr lang="en-GB" sz="1200" spc="-3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lang="en-GB" sz="120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nus</a:t>
            </a:r>
            <a:r>
              <a:rPr lang="en-GB" sz="1200" spc="-3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lang="en-GB" sz="1200" dirty="0" err="1">
                <a:solidFill>
                  <a:srgbClr val="231F20"/>
                </a:solidFill>
                <a:latin typeface="Outfit Light" pitchFamily="2" charset="0"/>
                <a:cs typeface="Outfit Medium"/>
              </a:rPr>
              <a:t>plaut</a:t>
            </a:r>
            <a:r>
              <a:rPr lang="en-GB" sz="1200" spc="-25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lang="en-GB" sz="120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omnia</a:t>
            </a:r>
            <a:r>
              <a:rPr lang="en-GB" sz="1200" spc="-3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lang="en-GB" sz="1200" dirty="0" err="1">
                <a:solidFill>
                  <a:srgbClr val="231F20"/>
                </a:solidFill>
                <a:latin typeface="Outfit Light" pitchFamily="2" charset="0"/>
                <a:cs typeface="Outfit Medium"/>
              </a:rPr>
              <a:t>vendelic</a:t>
            </a:r>
            <a:r>
              <a:rPr lang="en-GB" sz="1200" spc="-25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lang="en-GB" sz="1200" dirty="0" err="1">
                <a:solidFill>
                  <a:srgbClr val="231F20"/>
                </a:solidFill>
                <a:latin typeface="Outfit Light" pitchFamily="2" charset="0"/>
                <a:cs typeface="Outfit Medium"/>
              </a:rPr>
              <a:t>tet</a:t>
            </a:r>
            <a:r>
              <a:rPr lang="en-GB" sz="1200" spc="-3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lang="en-GB" sz="1200" dirty="0" err="1">
                <a:solidFill>
                  <a:srgbClr val="231F20"/>
                </a:solidFill>
                <a:latin typeface="Outfit Light" pitchFamily="2" charset="0"/>
                <a:cs typeface="Outfit Medium"/>
              </a:rPr>
              <a:t>verciis</a:t>
            </a:r>
            <a:r>
              <a:rPr lang="en-GB" sz="1200" spc="-25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lang="en-GB" sz="120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et</a:t>
            </a:r>
            <a:r>
              <a:rPr lang="en-GB" sz="1200" spc="-3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lang="en-GB" sz="1200" dirty="0" err="1">
                <a:solidFill>
                  <a:srgbClr val="231F20"/>
                </a:solidFill>
                <a:latin typeface="Outfit Light" pitchFamily="2" charset="0"/>
                <a:cs typeface="Outfit Medium"/>
              </a:rPr>
              <a:t>aut</a:t>
            </a:r>
            <a:r>
              <a:rPr lang="en-GB" sz="1200" spc="-25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lang="en-GB" sz="120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lam</a:t>
            </a:r>
            <a:r>
              <a:rPr lang="en-GB" sz="1200" spc="-3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lang="en-GB" sz="1200" dirty="0" err="1">
                <a:solidFill>
                  <a:srgbClr val="231F20"/>
                </a:solidFill>
                <a:latin typeface="Outfit Light" pitchFamily="2" charset="0"/>
                <a:cs typeface="Outfit Medium"/>
              </a:rPr>
              <a:t>entis</a:t>
            </a:r>
            <a:r>
              <a:rPr lang="en-GB" sz="1200" spc="-3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lang="en-GB" sz="1200" spc="-10" dirty="0" err="1">
                <a:solidFill>
                  <a:srgbClr val="231F20"/>
                </a:solidFill>
                <a:latin typeface="Outfit Light" pitchFamily="2" charset="0"/>
                <a:cs typeface="Outfit Medium"/>
              </a:rPr>
              <a:t>dolorio</a:t>
            </a:r>
            <a:r>
              <a:rPr lang="en-GB" sz="1200" spc="-1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lang="en-GB" sz="1200" spc="-10" dirty="0" err="1">
                <a:solidFill>
                  <a:srgbClr val="231F20"/>
                </a:solidFill>
                <a:latin typeface="Outfit Light" pitchFamily="2" charset="0"/>
                <a:cs typeface="Outfit Medium"/>
              </a:rPr>
              <a:t>blaborerum</a:t>
            </a:r>
            <a:r>
              <a:rPr lang="en-GB" sz="1200" spc="-1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lang="en-GB" sz="1200" dirty="0" err="1">
                <a:solidFill>
                  <a:srgbClr val="231F20"/>
                </a:solidFill>
                <a:latin typeface="Outfit Light" pitchFamily="2" charset="0"/>
                <a:cs typeface="Outfit Medium"/>
              </a:rPr>
              <a:t>nost</a:t>
            </a:r>
            <a:r>
              <a:rPr lang="en-GB" sz="1200" spc="-5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lang="en-GB" sz="1200" dirty="0" err="1">
                <a:solidFill>
                  <a:srgbClr val="231F20"/>
                </a:solidFill>
                <a:latin typeface="Outfit Light" pitchFamily="2" charset="0"/>
                <a:cs typeface="Outfit Medium"/>
              </a:rPr>
              <a:t>maio</a:t>
            </a:r>
            <a:r>
              <a:rPr lang="en-GB" sz="1200" spc="-1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lang="en-GB" sz="1200" spc="-20" dirty="0" err="1">
                <a:solidFill>
                  <a:srgbClr val="231F20"/>
                </a:solidFill>
                <a:latin typeface="Outfit Light" pitchFamily="2" charset="0"/>
                <a:cs typeface="Outfit Medium"/>
              </a:rPr>
              <a:t>eost</a:t>
            </a:r>
            <a:r>
              <a:rPr lang="en-GB" sz="1200" spc="-2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.</a:t>
            </a:r>
            <a:endParaRPr lang="en-GB" sz="1200" dirty="0">
              <a:latin typeface="Outfit Light" pitchFamily="2" charset="0"/>
              <a:cs typeface="Outfit Medium"/>
            </a:endParaRPr>
          </a:p>
        </p:txBody>
      </p:sp>
    </p:spTree>
    <p:extLst>
      <p:ext uri="{BB962C8B-B14F-4D97-AF65-F5344CB8AC3E}">
        <p14:creationId xmlns:p14="http://schemas.microsoft.com/office/powerpoint/2010/main" val="32184615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3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76</TotalTime>
  <Words>596</Words>
  <Application>Microsoft Office PowerPoint</Application>
  <PresentationFormat>Custom</PresentationFormat>
  <Paragraphs>34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10</vt:i4>
      </vt:variant>
    </vt:vector>
  </HeadingPairs>
  <TitlesOfParts>
    <vt:vector size="25" baseType="lpstr">
      <vt:lpstr>Aleo</vt:lpstr>
      <vt:lpstr>Aleo ExtraLight</vt:lpstr>
      <vt:lpstr>Aleo Light</vt:lpstr>
      <vt:lpstr>Aleo Medium</vt:lpstr>
      <vt:lpstr>Aptos</vt:lpstr>
      <vt:lpstr>Aptos Display</vt:lpstr>
      <vt:lpstr>Arial</vt:lpstr>
      <vt:lpstr>Calibri</vt:lpstr>
      <vt:lpstr>Outfit ExtraLight</vt:lpstr>
      <vt:lpstr>Outfit Light</vt:lpstr>
      <vt:lpstr>Outfit SemiBold</vt:lpstr>
      <vt:lpstr>Office Theme</vt:lpstr>
      <vt:lpstr>Custom Design</vt:lpstr>
      <vt:lpstr>1_Office Theme</vt:lpstr>
      <vt:lpstr>1_Custom Design</vt:lpstr>
      <vt:lpstr>PowerPoint Presentation</vt:lpstr>
      <vt:lpstr>PowerPoint Presentation</vt:lpstr>
      <vt:lpstr>Heading/title text to go here in white and, yellow bold, teal bold, pink bold or blue bold highlights can be used</vt:lpstr>
      <vt:lpstr>Heading/title text to go here in white and, yellow bold, teal bold, pink bold or blue bold highlights can be used</vt:lpstr>
      <vt:lpstr>Sub title pages heading white on purple</vt:lpstr>
      <vt:lpstr>PowerPoint Presentation</vt:lpstr>
      <vt:lpstr>PowerPoint Presentation</vt:lpstr>
      <vt:lpstr>Sub title pages heading white on purple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Fung-Yee Lee</dc:creator>
  <cp:lastModifiedBy>Fung-Yee Lee</cp:lastModifiedBy>
  <cp:revision>16</cp:revision>
  <dcterms:created xsi:type="dcterms:W3CDTF">2024-10-15T10:42:06Z</dcterms:created>
  <dcterms:modified xsi:type="dcterms:W3CDTF">2025-01-16T14:22:13Z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2024-10-15T00:00:00Z</vt:filetime>
  </property>
  <property fmtid="{D5CDD505-2E9C-101B-9397-08002B2CF9AE}" pid="3" name="Creator">
    <vt:lpwstr>Adobe InDesign 19.5 (Macintosh)</vt:lpwstr>
  </property>
  <property fmtid="{D5CDD505-2E9C-101B-9397-08002B2CF9AE}" pid="4" name="LastSaved">
    <vt:filetime>2024-10-15T00:00:00Z</vt:filetime>
  </property>
  <property fmtid="{D5CDD505-2E9C-101B-9397-08002B2CF9AE}" pid="5" name="Producer">
    <vt:lpwstr>Adobe PDF Library 17.0</vt:lpwstr>
  </property>
</Properties>
</file>