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9" r:id="rId6"/>
    <p:sldId id="261" r:id="rId7"/>
    <p:sldId id="262" r:id="rId8"/>
    <p:sldId id="263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1F75BB-6CA3-420D-AB40-C2752A678D39}" v="330" dt="2025-06-26T09:38:19.3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otte Spindler" userId="3f4b76ce-588a-4891-9f59-a07eaedba60e" providerId="ADAL" clId="{CB1F75BB-6CA3-420D-AB40-C2752A678D39}"/>
    <pc:docChg chg="undo custSel addSld delSld modSld sldOrd">
      <pc:chgData name="Charlotte Spindler" userId="3f4b76ce-588a-4891-9f59-a07eaedba60e" providerId="ADAL" clId="{CB1F75BB-6CA3-420D-AB40-C2752A678D39}" dt="2025-06-26T09:38:19.308" v="477"/>
      <pc:docMkLst>
        <pc:docMk/>
      </pc:docMkLst>
      <pc:sldChg chg="del">
        <pc:chgData name="Charlotte Spindler" userId="3f4b76ce-588a-4891-9f59-a07eaedba60e" providerId="ADAL" clId="{CB1F75BB-6CA3-420D-AB40-C2752A678D39}" dt="2025-06-26T08:47:43.864" v="0" actId="47"/>
        <pc:sldMkLst>
          <pc:docMk/>
          <pc:sldMk cId="3365308309" sldId="256"/>
        </pc:sldMkLst>
      </pc:sldChg>
      <pc:sldChg chg="ord">
        <pc:chgData name="Charlotte Spindler" userId="3f4b76ce-588a-4891-9f59-a07eaedba60e" providerId="ADAL" clId="{CB1F75BB-6CA3-420D-AB40-C2752A678D39}" dt="2025-06-26T08:47:51.768" v="2"/>
        <pc:sldMkLst>
          <pc:docMk/>
          <pc:sldMk cId="324602207" sldId="258"/>
        </pc:sldMkLst>
      </pc:sldChg>
      <pc:sldChg chg="addSp modSp mod">
        <pc:chgData name="Charlotte Spindler" userId="3f4b76ce-588a-4891-9f59-a07eaedba60e" providerId="ADAL" clId="{CB1F75BB-6CA3-420D-AB40-C2752A678D39}" dt="2025-06-26T09:00:32.066" v="379" actId="2711"/>
        <pc:sldMkLst>
          <pc:docMk/>
          <pc:sldMk cId="3089628983" sldId="259"/>
        </pc:sldMkLst>
        <pc:spChg chg="mod">
          <ac:chgData name="Charlotte Spindler" userId="3f4b76ce-588a-4891-9f59-a07eaedba60e" providerId="ADAL" clId="{CB1F75BB-6CA3-420D-AB40-C2752A678D39}" dt="2025-06-26T09:00:32.066" v="379" actId="2711"/>
          <ac:spMkLst>
            <pc:docMk/>
            <pc:sldMk cId="3089628983" sldId="259"/>
            <ac:spMk id="2" creationId="{8CBD2870-E80D-BD1F-A190-75557E10F586}"/>
          </ac:spMkLst>
        </pc:spChg>
        <pc:spChg chg="add mod">
          <ac:chgData name="Charlotte Spindler" userId="3f4b76ce-588a-4891-9f59-a07eaedba60e" providerId="ADAL" clId="{CB1F75BB-6CA3-420D-AB40-C2752A678D39}" dt="2025-06-26T09:00:04.581" v="363" actId="20577"/>
          <ac:spMkLst>
            <pc:docMk/>
            <pc:sldMk cId="3089628983" sldId="259"/>
            <ac:spMk id="7" creationId="{EB4473A8-896E-BAE3-3FB5-25D810A31DC0}"/>
          </ac:spMkLst>
        </pc:spChg>
      </pc:sldChg>
      <pc:sldChg chg="del">
        <pc:chgData name="Charlotte Spindler" userId="3f4b76ce-588a-4891-9f59-a07eaedba60e" providerId="ADAL" clId="{CB1F75BB-6CA3-420D-AB40-C2752A678D39}" dt="2025-06-26T09:01:03.109" v="392" actId="47"/>
        <pc:sldMkLst>
          <pc:docMk/>
          <pc:sldMk cId="558723566" sldId="260"/>
        </pc:sldMkLst>
      </pc:sldChg>
      <pc:sldChg chg="addSp modSp mod">
        <pc:chgData name="Charlotte Spindler" userId="3f4b76ce-588a-4891-9f59-a07eaedba60e" providerId="ADAL" clId="{CB1F75BB-6CA3-420D-AB40-C2752A678D39}" dt="2025-06-26T09:38:19.308" v="477"/>
        <pc:sldMkLst>
          <pc:docMk/>
          <pc:sldMk cId="2455889747" sldId="261"/>
        </pc:sldMkLst>
        <pc:spChg chg="mod">
          <ac:chgData name="Charlotte Spindler" userId="3f4b76ce-588a-4891-9f59-a07eaedba60e" providerId="ADAL" clId="{CB1F75BB-6CA3-420D-AB40-C2752A678D39}" dt="2025-06-26T09:00:36.236" v="380" actId="2711"/>
          <ac:spMkLst>
            <pc:docMk/>
            <pc:sldMk cId="2455889747" sldId="261"/>
            <ac:spMk id="2" creationId="{293134F2-E28D-9E3C-EC47-A258D035CF1E}"/>
          </ac:spMkLst>
        </pc:spChg>
        <pc:spChg chg="add mod">
          <ac:chgData name="Charlotte Spindler" userId="3f4b76ce-588a-4891-9f59-a07eaedba60e" providerId="ADAL" clId="{CB1F75BB-6CA3-420D-AB40-C2752A678D39}" dt="2025-06-26T09:00:18.251" v="376" actId="20577"/>
          <ac:spMkLst>
            <pc:docMk/>
            <pc:sldMk cId="2455889747" sldId="261"/>
            <ac:spMk id="3" creationId="{DB52D086-84DB-3269-9A59-19B80095A888}"/>
          </ac:spMkLst>
        </pc:spChg>
        <pc:graphicFrameChg chg="mod">
          <ac:chgData name="Charlotte Spindler" userId="3f4b76ce-588a-4891-9f59-a07eaedba60e" providerId="ADAL" clId="{CB1F75BB-6CA3-420D-AB40-C2752A678D39}" dt="2025-06-26T09:38:19.308" v="477"/>
          <ac:graphicFrameMkLst>
            <pc:docMk/>
            <pc:sldMk cId="2455889747" sldId="261"/>
            <ac:graphicFrameMk id="5" creationId="{235A1D5F-3B6F-A40A-E03A-B04FCC3520D0}"/>
          </ac:graphicFrameMkLst>
        </pc:graphicFrameChg>
      </pc:sldChg>
      <pc:sldChg chg="addSp modSp add mod">
        <pc:chgData name="Charlotte Spindler" userId="3f4b76ce-588a-4891-9f59-a07eaedba60e" providerId="ADAL" clId="{CB1F75BB-6CA3-420D-AB40-C2752A678D39}" dt="2025-06-26T09:00:57.943" v="391" actId="20577"/>
        <pc:sldMkLst>
          <pc:docMk/>
          <pc:sldMk cId="1066570008" sldId="262"/>
        </pc:sldMkLst>
        <pc:spChg chg="mod">
          <ac:chgData name="Charlotte Spindler" userId="3f4b76ce-588a-4891-9f59-a07eaedba60e" providerId="ADAL" clId="{CB1F75BB-6CA3-420D-AB40-C2752A678D39}" dt="2025-06-26T09:00:25.725" v="378" actId="2711"/>
          <ac:spMkLst>
            <pc:docMk/>
            <pc:sldMk cId="1066570008" sldId="262"/>
            <ac:spMk id="2" creationId="{BCDB31BB-2026-66CD-3AF9-66B9E37380D9}"/>
          </ac:spMkLst>
        </pc:spChg>
        <pc:spChg chg="add mod">
          <ac:chgData name="Charlotte Spindler" userId="3f4b76ce-588a-4891-9f59-a07eaedba60e" providerId="ADAL" clId="{CB1F75BB-6CA3-420D-AB40-C2752A678D39}" dt="2025-06-26T09:00:57.943" v="391" actId="20577"/>
          <ac:spMkLst>
            <pc:docMk/>
            <pc:sldMk cId="1066570008" sldId="262"/>
            <ac:spMk id="3" creationId="{D6774949-B3DD-AE69-6989-5AEC57C0BF67}"/>
          </ac:spMkLst>
        </pc:spChg>
        <pc:graphicFrameChg chg="mod">
          <ac:chgData name="Charlotte Spindler" userId="3f4b76ce-588a-4891-9f59-a07eaedba60e" providerId="ADAL" clId="{CB1F75BB-6CA3-420D-AB40-C2752A678D39}" dt="2025-06-26T08:53:06.486" v="149" actId="255"/>
          <ac:graphicFrameMkLst>
            <pc:docMk/>
            <pc:sldMk cId="1066570008" sldId="262"/>
            <ac:graphicFrameMk id="5" creationId="{740D9462-3DE9-111A-8FA4-EE88972C8E6B}"/>
          </ac:graphicFrameMkLst>
        </pc:graphicFrameChg>
      </pc:sldChg>
      <pc:sldChg chg="addSp modSp add mod">
        <pc:chgData name="Charlotte Spindler" userId="3f4b76ce-588a-4891-9f59-a07eaedba60e" providerId="ADAL" clId="{CB1F75BB-6CA3-420D-AB40-C2752A678D39}" dt="2025-06-26T09:13:26.328" v="464" actId="20577"/>
        <pc:sldMkLst>
          <pc:docMk/>
          <pc:sldMk cId="2309575599" sldId="263"/>
        </pc:sldMkLst>
        <pc:spChg chg="mod">
          <ac:chgData name="Charlotte Spindler" userId="3f4b76ce-588a-4891-9f59-a07eaedba60e" providerId="ADAL" clId="{CB1F75BB-6CA3-420D-AB40-C2752A678D39}" dt="2025-06-26T08:59:44.109" v="350" actId="2711"/>
          <ac:spMkLst>
            <pc:docMk/>
            <pc:sldMk cId="2309575599" sldId="263"/>
            <ac:spMk id="2" creationId="{2C01996D-2FC0-5383-F8E4-F896F28DBABA}"/>
          </ac:spMkLst>
        </pc:spChg>
        <pc:spChg chg="add mod">
          <ac:chgData name="Charlotte Spindler" userId="3f4b76ce-588a-4891-9f59-a07eaedba60e" providerId="ADAL" clId="{CB1F75BB-6CA3-420D-AB40-C2752A678D39}" dt="2025-06-26T08:59:39.578" v="349" actId="207"/>
          <ac:spMkLst>
            <pc:docMk/>
            <pc:sldMk cId="2309575599" sldId="263"/>
            <ac:spMk id="3" creationId="{11193B89-169A-2511-C9D1-7AE5FAE5675B}"/>
          </ac:spMkLst>
        </pc:spChg>
        <pc:graphicFrameChg chg="mod">
          <ac:chgData name="Charlotte Spindler" userId="3f4b76ce-588a-4891-9f59-a07eaedba60e" providerId="ADAL" clId="{CB1F75BB-6CA3-420D-AB40-C2752A678D39}" dt="2025-06-26T09:13:26.328" v="464" actId="20577"/>
          <ac:graphicFrameMkLst>
            <pc:docMk/>
            <pc:sldMk cId="2309575599" sldId="263"/>
            <ac:graphicFrameMk id="5" creationId="{233F47CB-6A90-8103-2CEE-DFDA0C5D47E7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mailto:Kathryn.Maguire@camden.gov.uk" TargetMode="External"/><Relationship Id="rId7" Type="http://schemas.openxmlformats.org/officeDocument/2006/relationships/hyperlink" Target="mailto:David.Hamilton@camden.gov.uk" TargetMode="External"/><Relationship Id="rId2" Type="http://schemas.openxmlformats.org/officeDocument/2006/relationships/hyperlink" Target="mailto:Louise.Cantrell@camden.gov.uk" TargetMode="External"/><Relationship Id="rId1" Type="http://schemas.openxmlformats.org/officeDocument/2006/relationships/hyperlink" Target="mailto:Rachel.Duffield@camden.gov.uk" TargetMode="External"/><Relationship Id="rId6" Type="http://schemas.openxmlformats.org/officeDocument/2006/relationships/hyperlink" Target="mailto:Molyn.Kapuya@camden.gov.uk" TargetMode="External"/><Relationship Id="rId5" Type="http://schemas.openxmlformats.org/officeDocument/2006/relationships/hyperlink" Target="mailto:Michael.Fahey@camden.gov.uk" TargetMode="External"/><Relationship Id="rId4" Type="http://schemas.openxmlformats.org/officeDocument/2006/relationships/hyperlink" Target="mailto:Bablur.Hossain@camden.gov.uk" TargetMode="Externa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hyperlink" Target="mailto:ayo.afuwape@camden.gov.uk" TargetMode="External"/><Relationship Id="rId3" Type="http://schemas.openxmlformats.org/officeDocument/2006/relationships/hyperlink" Target="mailto:Sarah.Green2@camden.gov.uk" TargetMode="External"/><Relationship Id="rId7" Type="http://schemas.openxmlformats.org/officeDocument/2006/relationships/hyperlink" Target="mailto:Jade.Sayers@camden.gov.uk" TargetMode="External"/><Relationship Id="rId2" Type="http://schemas.openxmlformats.org/officeDocument/2006/relationships/hyperlink" Target="mailto:Dione.Gallimore2@camden.gov.uk" TargetMode="External"/><Relationship Id="rId1" Type="http://schemas.openxmlformats.org/officeDocument/2006/relationships/hyperlink" Target="mailto:Rachel.Duffield@camden.gov.uk" TargetMode="External"/><Relationship Id="rId6" Type="http://schemas.openxmlformats.org/officeDocument/2006/relationships/hyperlink" Target="mailto:martha.osullivan@camden.gov.uk" TargetMode="External"/><Relationship Id="rId5" Type="http://schemas.openxmlformats.org/officeDocument/2006/relationships/hyperlink" Target="mailto:Ema.Figueiredo@camden.gov.uk" TargetMode="External"/><Relationship Id="rId10" Type="http://schemas.openxmlformats.org/officeDocument/2006/relationships/hyperlink" Target="mailto:Helen.Gillibrand@camden.gov.uk" TargetMode="External"/><Relationship Id="rId4" Type="http://schemas.openxmlformats.org/officeDocument/2006/relationships/hyperlink" Target="mailto:Adeola.Douggan@camden.gov.uk" TargetMode="External"/><Relationship Id="rId9" Type="http://schemas.openxmlformats.org/officeDocument/2006/relationships/hyperlink" Target="mailto:Anne.Shields@camden.gov.uk" TargetMode="Externa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hyperlink" Target="mailto:Husai.Papenthein@camden.gov.uk" TargetMode="External"/><Relationship Id="rId3" Type="http://schemas.openxmlformats.org/officeDocument/2006/relationships/hyperlink" Target="mailto:Alex.Botham@camden.gov.uk" TargetMode="External"/><Relationship Id="rId7" Type="http://schemas.openxmlformats.org/officeDocument/2006/relationships/hyperlink" Target="mailto:Deloris.Lewinson@camden.gov.uk" TargetMode="External"/><Relationship Id="rId2" Type="http://schemas.openxmlformats.org/officeDocument/2006/relationships/hyperlink" Target="mailto:Rebecca.Neal@camden.gov.uk" TargetMode="External"/><Relationship Id="rId1" Type="http://schemas.openxmlformats.org/officeDocument/2006/relationships/hyperlink" Target="mailto:Kathryn.Maguire@camden.gov.uk" TargetMode="External"/><Relationship Id="rId6" Type="http://schemas.openxmlformats.org/officeDocument/2006/relationships/hyperlink" Target="mailto:jennifer.brown@camden.gov.uk" TargetMode="External"/><Relationship Id="rId5" Type="http://schemas.openxmlformats.org/officeDocument/2006/relationships/hyperlink" Target="mailto:ejuesti.bubu@camden.gov.uk" TargetMode="External"/><Relationship Id="rId4" Type="http://schemas.openxmlformats.org/officeDocument/2006/relationships/hyperlink" Target="mailto:Patrycja.Banaszak@camden.gov.uk" TargetMode="Externa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hyperlink" Target="mailto:Tiziana.Ragno@camden.gov.uk" TargetMode="External"/><Relationship Id="rId3" Type="http://schemas.openxmlformats.org/officeDocument/2006/relationships/hyperlink" Target="mailto:Ade.Omole@camden.gov.uk" TargetMode="External"/><Relationship Id="rId7" Type="http://schemas.openxmlformats.org/officeDocument/2006/relationships/hyperlink" Target="mailto:Chloe.Bradley@camden.gov.uk" TargetMode="External"/><Relationship Id="rId2" Type="http://schemas.openxmlformats.org/officeDocument/2006/relationships/hyperlink" Target="mailto:Adeteju.Ojelade@camden.gov.uk" TargetMode="External"/><Relationship Id="rId1" Type="http://schemas.openxmlformats.org/officeDocument/2006/relationships/hyperlink" Target="mailto:Bablur.Hossain@camden.gov.uk" TargetMode="External"/><Relationship Id="rId6" Type="http://schemas.openxmlformats.org/officeDocument/2006/relationships/hyperlink" Target="mailto:Nicola.Lancaster@camden.gov.uk" TargetMode="External"/><Relationship Id="rId5" Type="http://schemas.openxmlformats.org/officeDocument/2006/relationships/hyperlink" Target="mailto:Angela.Borta2@camden.gov.uk" TargetMode="External"/><Relationship Id="rId4" Type="http://schemas.openxmlformats.org/officeDocument/2006/relationships/hyperlink" Target="mailto:Joycelyn.OtiAkenteng@camden.gov.uk" TargetMode="Externa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hyperlink" Target="mailto:Luca.Costante@camden.gov.uk" TargetMode="External"/><Relationship Id="rId7" Type="http://schemas.openxmlformats.org/officeDocument/2006/relationships/hyperlink" Target="mailto:Katie.Swanson@camden.gov.uk" TargetMode="External"/><Relationship Id="rId2" Type="http://schemas.openxmlformats.org/officeDocument/2006/relationships/hyperlink" Target="mailto:Olalekan.Babatunde@camden.gov.uk" TargetMode="External"/><Relationship Id="rId1" Type="http://schemas.openxmlformats.org/officeDocument/2006/relationships/hyperlink" Target="mailto:Michael.Fahey@camden.gov.uk" TargetMode="External"/><Relationship Id="rId6" Type="http://schemas.openxmlformats.org/officeDocument/2006/relationships/hyperlink" Target="mailto:Gloria.Levy@camden.gov.uk" TargetMode="External"/><Relationship Id="rId5" Type="http://schemas.openxmlformats.org/officeDocument/2006/relationships/hyperlink" Target="mailto:Cecila.Hennes@camden.gov.uk" TargetMode="External"/><Relationship Id="rId4" Type="http://schemas.openxmlformats.org/officeDocument/2006/relationships/hyperlink" Target="mailto:Mavis.Sarfo-Adu@Camden.gov.uk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mailto:Rachel.Duffield@camden.gov.uk" TargetMode="External"/><Relationship Id="rId7" Type="http://schemas.openxmlformats.org/officeDocument/2006/relationships/hyperlink" Target="mailto:David.Hamilton@camden.gov.uk" TargetMode="External"/><Relationship Id="rId2" Type="http://schemas.openxmlformats.org/officeDocument/2006/relationships/hyperlink" Target="mailto:Louise.Cantrell@camden.gov.uk" TargetMode="External"/><Relationship Id="rId1" Type="http://schemas.openxmlformats.org/officeDocument/2006/relationships/hyperlink" Target="mailto:Molyn.Kapuya@camden.gov.uk" TargetMode="External"/><Relationship Id="rId6" Type="http://schemas.openxmlformats.org/officeDocument/2006/relationships/hyperlink" Target="mailto:Michael.Fahey@camden.gov.uk" TargetMode="External"/><Relationship Id="rId5" Type="http://schemas.openxmlformats.org/officeDocument/2006/relationships/hyperlink" Target="mailto:Bablur.Hossain@camden.gov.uk" TargetMode="External"/><Relationship Id="rId4" Type="http://schemas.openxmlformats.org/officeDocument/2006/relationships/hyperlink" Target="mailto:Kathryn.Maguire@camden.gov.uk" TargetMode="External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hyperlink" Target="mailto:ayo.afuwape@camden.gov.uk" TargetMode="External"/><Relationship Id="rId3" Type="http://schemas.openxmlformats.org/officeDocument/2006/relationships/hyperlink" Target="mailto:Sarah.Green2@camden.gov.uk" TargetMode="External"/><Relationship Id="rId7" Type="http://schemas.openxmlformats.org/officeDocument/2006/relationships/hyperlink" Target="mailto:Jade.Sayers@camden.gov.uk" TargetMode="External"/><Relationship Id="rId2" Type="http://schemas.openxmlformats.org/officeDocument/2006/relationships/hyperlink" Target="mailto:Dione.Gallimore2@camden.gov.uk" TargetMode="External"/><Relationship Id="rId1" Type="http://schemas.openxmlformats.org/officeDocument/2006/relationships/hyperlink" Target="mailto:Rachel.Duffield@camden.gov.uk" TargetMode="External"/><Relationship Id="rId6" Type="http://schemas.openxmlformats.org/officeDocument/2006/relationships/hyperlink" Target="mailto:martha.osullivan@camden.gov.uk" TargetMode="External"/><Relationship Id="rId5" Type="http://schemas.openxmlformats.org/officeDocument/2006/relationships/hyperlink" Target="mailto:Ema.Figueiredo@camden.gov.uk" TargetMode="External"/><Relationship Id="rId10" Type="http://schemas.openxmlformats.org/officeDocument/2006/relationships/hyperlink" Target="mailto:Helen.Gillibrand@camden.gov.uk" TargetMode="External"/><Relationship Id="rId4" Type="http://schemas.openxmlformats.org/officeDocument/2006/relationships/hyperlink" Target="mailto:Adeola.Douggan@camden.gov.uk" TargetMode="External"/><Relationship Id="rId9" Type="http://schemas.openxmlformats.org/officeDocument/2006/relationships/hyperlink" Target="mailto:Anne.Shields@camden.gov.uk" TargetMode="External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hyperlink" Target="mailto:Husai.Papenthein@camden.gov.uk" TargetMode="External"/><Relationship Id="rId3" Type="http://schemas.openxmlformats.org/officeDocument/2006/relationships/hyperlink" Target="mailto:Alex.Botham@camden.gov.uk" TargetMode="External"/><Relationship Id="rId7" Type="http://schemas.openxmlformats.org/officeDocument/2006/relationships/hyperlink" Target="mailto:Deloris.Lewinson@camden.gov.uk" TargetMode="External"/><Relationship Id="rId2" Type="http://schemas.openxmlformats.org/officeDocument/2006/relationships/hyperlink" Target="mailto:Rebecca.Neal@camden.gov.uk" TargetMode="External"/><Relationship Id="rId1" Type="http://schemas.openxmlformats.org/officeDocument/2006/relationships/hyperlink" Target="mailto:Kathryn.Maguire@camden.gov.uk" TargetMode="External"/><Relationship Id="rId6" Type="http://schemas.openxmlformats.org/officeDocument/2006/relationships/hyperlink" Target="mailto:jennifer.brown@camden.gov.uk" TargetMode="External"/><Relationship Id="rId5" Type="http://schemas.openxmlformats.org/officeDocument/2006/relationships/hyperlink" Target="mailto:ejuesti.bubu@camden.gov.uk" TargetMode="External"/><Relationship Id="rId4" Type="http://schemas.openxmlformats.org/officeDocument/2006/relationships/hyperlink" Target="mailto:Patrycja.Banaszak@camden.gov.uk" TargetMode="External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hyperlink" Target="mailto:Tiziana.Ragno@camden.gov.uk" TargetMode="External"/><Relationship Id="rId3" Type="http://schemas.openxmlformats.org/officeDocument/2006/relationships/hyperlink" Target="mailto:Ade.Omole@camden.gov.uk" TargetMode="External"/><Relationship Id="rId7" Type="http://schemas.openxmlformats.org/officeDocument/2006/relationships/hyperlink" Target="mailto:Chloe.Bradley@camden.gov.uk" TargetMode="External"/><Relationship Id="rId2" Type="http://schemas.openxmlformats.org/officeDocument/2006/relationships/hyperlink" Target="mailto:Adeteju.Ojelade@camden.gov.uk" TargetMode="External"/><Relationship Id="rId1" Type="http://schemas.openxmlformats.org/officeDocument/2006/relationships/hyperlink" Target="mailto:Bablur.Hossain@camden.gov.uk" TargetMode="External"/><Relationship Id="rId6" Type="http://schemas.openxmlformats.org/officeDocument/2006/relationships/hyperlink" Target="mailto:Nicola.Lancaster@camden.gov.uk" TargetMode="External"/><Relationship Id="rId5" Type="http://schemas.openxmlformats.org/officeDocument/2006/relationships/hyperlink" Target="mailto:Angela.Borta2@camden.gov.uk" TargetMode="External"/><Relationship Id="rId4" Type="http://schemas.openxmlformats.org/officeDocument/2006/relationships/hyperlink" Target="mailto:Joycelyn.OtiAkenteng@camden.gov.uk" TargetMode="External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hyperlink" Target="mailto:Luca.Costante@camden.gov.uk" TargetMode="External"/><Relationship Id="rId7" Type="http://schemas.openxmlformats.org/officeDocument/2006/relationships/hyperlink" Target="mailto:Katie.Swanson@camden.gov.uk" TargetMode="External"/><Relationship Id="rId2" Type="http://schemas.openxmlformats.org/officeDocument/2006/relationships/hyperlink" Target="mailto:Olalekan.Babatunde@camden.gov.uk" TargetMode="External"/><Relationship Id="rId1" Type="http://schemas.openxmlformats.org/officeDocument/2006/relationships/hyperlink" Target="mailto:Michael.Fahey@camden.gov.uk" TargetMode="External"/><Relationship Id="rId6" Type="http://schemas.openxmlformats.org/officeDocument/2006/relationships/hyperlink" Target="mailto:Gloria.Levy@camden.gov.uk" TargetMode="External"/><Relationship Id="rId5" Type="http://schemas.openxmlformats.org/officeDocument/2006/relationships/hyperlink" Target="mailto:Cecila.Hennes@camden.gov.uk" TargetMode="External"/><Relationship Id="rId4" Type="http://schemas.openxmlformats.org/officeDocument/2006/relationships/hyperlink" Target="mailto:Mavis.Sarfo-Adu@Camden.gov.uk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E4BE24-9F74-4DB1-9C27-0150A58D43D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78B4A34-A29C-4845-A136-F69A8B5F7450}" type="asst">
      <dgm:prSet phldrT="[Text]" custT="1"/>
      <dgm:spPr/>
      <dgm:t>
        <a:bodyPr spcFirstLastPara="0" vert="horz" wrap="square" lIns="45720" tIns="45720" rIns="45720" bIns="45720" numCol="1" spcCol="1270" anchor="ctr" anchorCtr="0"/>
        <a:lstStyle/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latin typeface="Aptos" panose="02110004020202020204"/>
              <a:ea typeface="+mn-ea"/>
              <a:cs typeface="+mn-cs"/>
            </a:rPr>
            <a:t>Team Manager (Hub)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>
              <a:latin typeface="Aptos" panose="02110004020202020204"/>
              <a:ea typeface="+mn-ea"/>
              <a:cs typeface="+mn-cs"/>
            </a:rPr>
            <a:t>Rachel Duffield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>
              <a:hlinkClick xmlns:r="http://schemas.openxmlformats.org/officeDocument/2006/relationships" r:id="rId1"/>
            </a:rPr>
            <a:t>Rachel.Duffield@camden.gov.uk</a:t>
          </a:r>
          <a:r>
            <a:rPr lang="en-GB" sz="1100" b="0" i="0" u="none" kern="1200"/>
            <a:t> </a:t>
          </a:r>
          <a:endParaRPr lang="en-GB" sz="1100" b="0" kern="1200" dirty="0">
            <a:latin typeface="Aptos" panose="02110004020202020204"/>
            <a:ea typeface="+mn-ea"/>
            <a:cs typeface="+mn-cs"/>
          </a:endParaRPr>
        </a:p>
      </dgm:t>
    </dgm:pt>
    <dgm:pt modelId="{1C1D9BD1-CF2F-4195-AEBE-DCEAF68C450A}" type="parTrans" cxnId="{F473AAE8-D6D8-4470-A86F-6356850B1ADD}">
      <dgm:prSet/>
      <dgm:spPr/>
      <dgm:t>
        <a:bodyPr/>
        <a:lstStyle/>
        <a:p>
          <a:endParaRPr lang="en-GB" sz="1100"/>
        </a:p>
      </dgm:t>
    </dgm:pt>
    <dgm:pt modelId="{3BE2E0CC-CE97-4A57-A9CD-66929CFC3AAD}" type="sibTrans" cxnId="{F473AAE8-D6D8-4470-A86F-6356850B1ADD}">
      <dgm:prSet/>
      <dgm:spPr/>
      <dgm:t>
        <a:bodyPr/>
        <a:lstStyle/>
        <a:p>
          <a:endParaRPr lang="en-GB" sz="1100"/>
        </a:p>
      </dgm:t>
    </dgm:pt>
    <dgm:pt modelId="{A4A1F8AF-1DFD-4A84-AB6B-1DC6A4237B7B}">
      <dgm:prSet phldrT="[Text]" custT="1"/>
      <dgm:spPr/>
      <dgm:t>
        <a:bodyPr spcFirstLastPara="0" vert="horz" wrap="square" lIns="45720" tIns="45720" rIns="45720" bIns="45720" numCol="1" spcCol="1270" anchor="ctr" anchorCtr="0"/>
        <a:lstStyle/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latin typeface="Aptos" panose="02110004020202020204"/>
              <a:ea typeface="+mn-ea"/>
              <a:cs typeface="+mn-cs"/>
            </a:rPr>
            <a:t>Service Manager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>
              <a:latin typeface="Aptos" panose="02110004020202020204"/>
              <a:ea typeface="+mn-ea"/>
              <a:cs typeface="+mn-cs"/>
            </a:rPr>
            <a:t>Louise Cantrell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>
              <a:latin typeface="Aptos" panose="02110004020202020204"/>
              <a:ea typeface="+mn-ea"/>
              <a:cs typeface="+mn-cs"/>
              <a:hlinkClick xmlns:r="http://schemas.openxmlformats.org/officeDocument/2006/relationships" r:id="rId2"/>
            </a:rPr>
            <a:t>Louise.Cantrell@camden.gov.uk</a:t>
          </a:r>
          <a:r>
            <a:rPr lang="en-GB" sz="1100" b="0" kern="1200">
              <a:latin typeface="Aptos" panose="02110004020202020204"/>
              <a:ea typeface="+mn-ea"/>
              <a:cs typeface="+mn-cs"/>
            </a:rPr>
            <a:t> </a:t>
          </a:r>
          <a:endParaRPr lang="en-GB" sz="1100" b="0" kern="1200" dirty="0">
            <a:latin typeface="Aptos" panose="02110004020202020204"/>
            <a:ea typeface="+mn-ea"/>
            <a:cs typeface="+mn-cs"/>
          </a:endParaRPr>
        </a:p>
      </dgm:t>
    </dgm:pt>
    <dgm:pt modelId="{0419A32F-CAA0-46EE-900C-E2706B18D0E1}" type="parTrans" cxnId="{9992C600-F9B4-46C0-933E-7F5DB06C63C1}">
      <dgm:prSet/>
      <dgm:spPr/>
      <dgm:t>
        <a:bodyPr/>
        <a:lstStyle/>
        <a:p>
          <a:endParaRPr lang="en-GB" sz="1100"/>
        </a:p>
      </dgm:t>
    </dgm:pt>
    <dgm:pt modelId="{E6C1BF44-6934-496B-9EB1-96B718550E54}" type="sibTrans" cxnId="{9992C600-F9B4-46C0-933E-7F5DB06C63C1}">
      <dgm:prSet/>
      <dgm:spPr/>
      <dgm:t>
        <a:bodyPr/>
        <a:lstStyle/>
        <a:p>
          <a:endParaRPr lang="en-GB" sz="1100"/>
        </a:p>
      </dgm:t>
    </dgm:pt>
    <dgm:pt modelId="{9A75D60E-426E-444A-B705-9A498F3916A5}" type="asst">
      <dgm:prSet phldrT="[Text]" custT="1"/>
      <dgm:spPr/>
      <dgm:t>
        <a:bodyPr spcFirstLastPara="0" vert="horz" wrap="square" lIns="45720" tIns="45720" rIns="45720" bIns="45720" numCol="1" spcCol="1270" anchor="ctr" anchorCtr="0"/>
        <a:lstStyle/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latin typeface="Aptos" panose="02110004020202020204"/>
              <a:ea typeface="+mn-ea"/>
              <a:cs typeface="+mn-cs"/>
            </a:rPr>
            <a:t>Team Manager (North)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>
              <a:latin typeface="Aptos" panose="02110004020202020204"/>
              <a:ea typeface="+mn-ea"/>
              <a:cs typeface="+mn-cs"/>
            </a:rPr>
            <a:t>Kathryn Maguire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sng" kern="1200">
              <a:hlinkClick xmlns:r="http://schemas.openxmlformats.org/officeDocument/2006/relationships" r:id="rId3"/>
            </a:rPr>
            <a:t>Kathryn.Maguire@camden.gov.uk</a:t>
          </a:r>
          <a:r>
            <a:rPr lang="en-GB" sz="1100" b="0" i="0" u="sng" kern="1200"/>
            <a:t> </a:t>
          </a:r>
          <a:endParaRPr lang="en-GB" sz="1100" b="0" kern="1200" dirty="0">
            <a:latin typeface="Aptos" panose="02110004020202020204"/>
            <a:ea typeface="+mn-ea"/>
            <a:cs typeface="+mn-cs"/>
          </a:endParaRPr>
        </a:p>
      </dgm:t>
    </dgm:pt>
    <dgm:pt modelId="{968DAD1D-E874-4C42-994A-9635787E043F}" type="parTrans" cxnId="{1654A6A7-5A98-4254-A78D-721932B0AA94}">
      <dgm:prSet/>
      <dgm:spPr/>
      <dgm:t>
        <a:bodyPr/>
        <a:lstStyle/>
        <a:p>
          <a:endParaRPr lang="en-GB" sz="1100"/>
        </a:p>
      </dgm:t>
    </dgm:pt>
    <dgm:pt modelId="{EAAFDC0A-9269-40B8-8C62-68C58970AE4A}" type="sibTrans" cxnId="{1654A6A7-5A98-4254-A78D-721932B0AA94}">
      <dgm:prSet/>
      <dgm:spPr/>
      <dgm:t>
        <a:bodyPr/>
        <a:lstStyle/>
        <a:p>
          <a:endParaRPr lang="en-GB" sz="1100"/>
        </a:p>
      </dgm:t>
    </dgm:pt>
    <dgm:pt modelId="{6915E7CF-3B60-43E8-AAEB-E9FE8D60FB99}" type="asst">
      <dgm:prSet phldrT="[Text]" custT="1"/>
      <dgm:spPr/>
      <dgm:t>
        <a:bodyPr spcFirstLastPara="0" vert="horz" wrap="square" lIns="45720" tIns="45720" rIns="45720" bIns="45720" numCol="1" spcCol="1270" anchor="ctr" anchorCtr="0"/>
        <a:lstStyle/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latin typeface="Aptos" panose="02110004020202020204"/>
              <a:ea typeface="+mn-ea"/>
              <a:cs typeface="+mn-cs"/>
            </a:rPr>
            <a:t>Team Manager (East)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>
              <a:latin typeface="Aptos" panose="02110004020202020204"/>
              <a:ea typeface="+mn-ea"/>
              <a:cs typeface="+mn-cs"/>
            </a:rPr>
            <a:t>Bablur Hossain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>
              <a:hlinkClick xmlns:r="http://schemas.openxmlformats.org/officeDocument/2006/relationships" r:id="rId4"/>
            </a:rPr>
            <a:t>Bablur.Hossain@camden.gov.uk</a:t>
          </a:r>
          <a:r>
            <a:rPr lang="en-GB" sz="1100" b="0" i="0" u="none" kern="1200"/>
            <a:t> </a:t>
          </a:r>
          <a:endParaRPr lang="en-GB" sz="1100" b="0" kern="1200" dirty="0">
            <a:latin typeface="Aptos" panose="02110004020202020204"/>
            <a:ea typeface="+mn-ea"/>
            <a:cs typeface="+mn-cs"/>
          </a:endParaRPr>
        </a:p>
      </dgm:t>
    </dgm:pt>
    <dgm:pt modelId="{099940F4-2B42-43AC-80AD-79C949A7CA80}" type="parTrans" cxnId="{DEBC5C7A-5D2A-4C3B-9703-B7830A17FC6B}">
      <dgm:prSet/>
      <dgm:spPr/>
      <dgm:t>
        <a:bodyPr/>
        <a:lstStyle/>
        <a:p>
          <a:endParaRPr lang="en-GB" sz="1100"/>
        </a:p>
      </dgm:t>
    </dgm:pt>
    <dgm:pt modelId="{BB719754-DEEA-402D-B64E-F7D59E5E6B12}" type="sibTrans" cxnId="{DEBC5C7A-5D2A-4C3B-9703-B7830A17FC6B}">
      <dgm:prSet/>
      <dgm:spPr/>
      <dgm:t>
        <a:bodyPr/>
        <a:lstStyle/>
        <a:p>
          <a:endParaRPr lang="en-GB" sz="1100"/>
        </a:p>
      </dgm:t>
    </dgm:pt>
    <dgm:pt modelId="{6A134B3A-7981-40A7-90B8-CBA40BF58FA1}" type="asst">
      <dgm:prSet phldrT="[Text]" custT="1"/>
      <dgm:spPr/>
      <dgm:t>
        <a:bodyPr spcFirstLastPara="0" vert="horz" wrap="square" lIns="45720" tIns="45720" rIns="45720" bIns="45720" numCol="1" spcCol="1270" anchor="ctr" anchorCtr="0"/>
        <a:lstStyle/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latin typeface="Aptos" panose="02110004020202020204"/>
              <a:ea typeface="+mn-ea"/>
              <a:cs typeface="+mn-cs"/>
            </a:rPr>
            <a:t>Team Manager (South)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>
              <a:latin typeface="Aptos" panose="02110004020202020204"/>
              <a:ea typeface="+mn-ea"/>
              <a:cs typeface="+mn-cs"/>
            </a:rPr>
            <a:t>Michael Fahey (Acting)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sng" kern="1200">
              <a:hlinkClick xmlns:r="http://schemas.openxmlformats.org/officeDocument/2006/relationships" r:id="rId5"/>
            </a:rPr>
            <a:t>Michael.Fahey@camden.gov.uk</a:t>
          </a:r>
          <a:r>
            <a:rPr lang="en-GB" sz="1100" b="0" i="0" u="sng" kern="1200"/>
            <a:t> </a:t>
          </a:r>
          <a:endParaRPr lang="en-GB" sz="1100" b="0" kern="1200" dirty="0">
            <a:latin typeface="Aptos" panose="02110004020202020204"/>
            <a:ea typeface="+mn-ea"/>
            <a:cs typeface="+mn-cs"/>
          </a:endParaRPr>
        </a:p>
      </dgm:t>
    </dgm:pt>
    <dgm:pt modelId="{428FD118-75FF-4632-BE57-269B401522C7}" type="parTrans" cxnId="{6A6AC94F-5A6C-434F-835D-10AD56B54196}">
      <dgm:prSet/>
      <dgm:spPr/>
      <dgm:t>
        <a:bodyPr/>
        <a:lstStyle/>
        <a:p>
          <a:endParaRPr lang="en-GB" sz="1100"/>
        </a:p>
      </dgm:t>
    </dgm:pt>
    <dgm:pt modelId="{9FC18C0A-8DB2-434B-A66D-2C389455301F}" type="sibTrans" cxnId="{6A6AC94F-5A6C-434F-835D-10AD56B54196}">
      <dgm:prSet/>
      <dgm:spPr/>
      <dgm:t>
        <a:bodyPr/>
        <a:lstStyle/>
        <a:p>
          <a:endParaRPr lang="en-GB" sz="1100"/>
        </a:p>
      </dgm:t>
    </dgm:pt>
    <dgm:pt modelId="{9AD75D32-7428-4260-A904-83686F05558D}">
      <dgm:prSet custT="1"/>
      <dgm:spPr/>
      <dgm:t>
        <a:bodyPr/>
        <a:lstStyle/>
        <a:p>
          <a:r>
            <a:rPr lang="en-GB" sz="1100" b="1" dirty="0"/>
            <a:t>Head of Integrated Learning Disabilities and Mental Health</a:t>
          </a:r>
          <a:endParaRPr lang="en-GB" sz="1100" b="0" dirty="0"/>
        </a:p>
        <a:p>
          <a:r>
            <a:rPr lang="en-GB" sz="1100" b="0" dirty="0"/>
            <a:t>Molyn Kapuya</a:t>
          </a:r>
        </a:p>
        <a:p>
          <a:r>
            <a:rPr lang="en-GB" sz="1100" b="0" dirty="0">
              <a:hlinkClick xmlns:r="http://schemas.openxmlformats.org/officeDocument/2006/relationships" r:id="rId6"/>
            </a:rPr>
            <a:t>Molyn.Kapuya@camden.gov.uk</a:t>
          </a:r>
          <a:r>
            <a:rPr lang="en-GB" sz="1100" b="0" dirty="0"/>
            <a:t> </a:t>
          </a:r>
          <a:endParaRPr lang="en-GB" sz="1100" b="1" dirty="0"/>
        </a:p>
      </dgm:t>
    </dgm:pt>
    <dgm:pt modelId="{E3CEC4CA-B5A1-446B-A16C-3D4920A7A3D5}" type="parTrans" cxnId="{839A3496-625C-4B34-9A23-A3628AC57B3A}">
      <dgm:prSet/>
      <dgm:spPr/>
      <dgm:t>
        <a:bodyPr/>
        <a:lstStyle/>
        <a:p>
          <a:endParaRPr lang="en-GB" sz="1100"/>
        </a:p>
      </dgm:t>
    </dgm:pt>
    <dgm:pt modelId="{A9DA2612-5AA9-4C8F-B115-3813A960230F}" type="sibTrans" cxnId="{839A3496-625C-4B34-9A23-A3628AC57B3A}">
      <dgm:prSet/>
      <dgm:spPr/>
      <dgm:t>
        <a:bodyPr/>
        <a:lstStyle/>
        <a:p>
          <a:endParaRPr lang="en-GB" sz="1100"/>
        </a:p>
      </dgm:t>
    </dgm:pt>
    <dgm:pt modelId="{4CD0BF86-D738-4F2A-859C-1FF555D29739}">
      <dgm:prSet custT="1"/>
      <dgm:spPr/>
      <dgm:t>
        <a:bodyPr spcFirstLastPara="0" vert="horz" wrap="square" lIns="45720" tIns="45720" rIns="45720" bIns="45720" numCol="1" spcCol="1270" anchor="ctr" anchorCtr="0"/>
        <a:lstStyle/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latin typeface="Aptos" panose="02110004020202020204"/>
              <a:ea typeface="+mn-ea"/>
              <a:cs typeface="+mn-cs"/>
            </a:rPr>
            <a:t>Service Manager (AMHP)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>
              <a:latin typeface="Aptos" panose="02110004020202020204"/>
              <a:ea typeface="+mn-ea"/>
              <a:cs typeface="+mn-cs"/>
            </a:rPr>
            <a:t>David Hamilton 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>
              <a:latin typeface="Aptos" panose="02110004020202020204"/>
              <a:ea typeface="+mn-ea"/>
              <a:cs typeface="+mn-cs"/>
              <a:hlinkClick xmlns:r="http://schemas.openxmlformats.org/officeDocument/2006/relationships" r:id="rId7"/>
            </a:rPr>
            <a:t>David.Hamilton@camden.gov.uk</a:t>
          </a:r>
          <a:r>
            <a:rPr lang="en-GB" sz="1100" b="0" i="0" u="none" kern="1200">
              <a:latin typeface="Aptos" panose="02110004020202020204"/>
              <a:ea typeface="+mn-ea"/>
              <a:cs typeface="+mn-cs"/>
            </a:rPr>
            <a:t>  </a:t>
          </a:r>
          <a:endParaRPr lang="en-GB" sz="1100" b="0" i="0" u="none" kern="1200" dirty="0">
            <a:latin typeface="Aptos" panose="02110004020202020204"/>
            <a:ea typeface="+mn-ea"/>
            <a:cs typeface="+mn-cs"/>
          </a:endParaRPr>
        </a:p>
      </dgm:t>
    </dgm:pt>
    <dgm:pt modelId="{BA2CFF4F-12B7-4F22-9E6A-767B1AEF1C91}" type="parTrans" cxnId="{9EF9ADD8-F1C1-44EF-BB61-33B8A4B2EFD6}">
      <dgm:prSet/>
      <dgm:spPr/>
      <dgm:t>
        <a:bodyPr/>
        <a:lstStyle/>
        <a:p>
          <a:endParaRPr lang="en-GB" sz="1100"/>
        </a:p>
      </dgm:t>
    </dgm:pt>
    <dgm:pt modelId="{02BB3402-97F1-40A2-B604-94F7C2C127E8}" type="sibTrans" cxnId="{9EF9ADD8-F1C1-44EF-BB61-33B8A4B2EFD6}">
      <dgm:prSet/>
      <dgm:spPr/>
      <dgm:t>
        <a:bodyPr/>
        <a:lstStyle/>
        <a:p>
          <a:endParaRPr lang="en-GB" sz="1100"/>
        </a:p>
      </dgm:t>
    </dgm:pt>
    <dgm:pt modelId="{C1AF167A-5F85-4190-AC5D-40EEDBE4C3BC}" type="pres">
      <dgm:prSet presAssocID="{9DE4BE24-9F74-4DB1-9C27-0150A58D43D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B39830E-AE3E-45C8-BA9F-3375778F7F6B}" type="pres">
      <dgm:prSet presAssocID="{9AD75D32-7428-4260-A904-83686F05558D}" presName="hierRoot1" presStyleCnt="0"/>
      <dgm:spPr/>
    </dgm:pt>
    <dgm:pt modelId="{FB093F05-2460-4529-82B8-B1B2BEB71E21}" type="pres">
      <dgm:prSet presAssocID="{9AD75D32-7428-4260-A904-83686F05558D}" presName="composite" presStyleCnt="0"/>
      <dgm:spPr/>
    </dgm:pt>
    <dgm:pt modelId="{C88B4529-D343-4A47-A686-BD9E75316271}" type="pres">
      <dgm:prSet presAssocID="{9AD75D32-7428-4260-A904-83686F05558D}" presName="background" presStyleLbl="node0" presStyleIdx="0" presStyleCnt="1"/>
      <dgm:spPr/>
    </dgm:pt>
    <dgm:pt modelId="{B6F95DE4-F1CD-4D8B-9280-A6FDA176E77F}" type="pres">
      <dgm:prSet presAssocID="{9AD75D32-7428-4260-A904-83686F05558D}" presName="text" presStyleLbl="fgAcc0" presStyleIdx="0" presStyleCnt="1">
        <dgm:presLayoutVars>
          <dgm:chPref val="3"/>
        </dgm:presLayoutVars>
      </dgm:prSet>
      <dgm:spPr/>
    </dgm:pt>
    <dgm:pt modelId="{74747994-84B3-4758-AFFB-4316752A3F86}" type="pres">
      <dgm:prSet presAssocID="{9AD75D32-7428-4260-A904-83686F05558D}" presName="hierChild2" presStyleCnt="0"/>
      <dgm:spPr/>
    </dgm:pt>
    <dgm:pt modelId="{CBF85174-2AE7-41E6-8139-2DFD594B9346}" type="pres">
      <dgm:prSet presAssocID="{0419A32F-CAA0-46EE-900C-E2706B18D0E1}" presName="Name10" presStyleLbl="parChTrans1D2" presStyleIdx="0" presStyleCnt="2"/>
      <dgm:spPr/>
    </dgm:pt>
    <dgm:pt modelId="{C07C45DE-2B66-49D9-B249-49DCD53708B1}" type="pres">
      <dgm:prSet presAssocID="{A4A1F8AF-1DFD-4A84-AB6B-1DC6A4237B7B}" presName="hierRoot2" presStyleCnt="0"/>
      <dgm:spPr/>
    </dgm:pt>
    <dgm:pt modelId="{CC2FCFA6-807B-41EE-9CD9-32ACE5CA02E4}" type="pres">
      <dgm:prSet presAssocID="{A4A1F8AF-1DFD-4A84-AB6B-1DC6A4237B7B}" presName="composite2" presStyleCnt="0"/>
      <dgm:spPr/>
    </dgm:pt>
    <dgm:pt modelId="{58A1EDCE-759E-403D-83CC-B80EE367DF6B}" type="pres">
      <dgm:prSet presAssocID="{A4A1F8AF-1DFD-4A84-AB6B-1DC6A4237B7B}" presName="background2" presStyleLbl="node2" presStyleIdx="0" presStyleCnt="2"/>
      <dgm:spPr/>
    </dgm:pt>
    <dgm:pt modelId="{9A051E11-7B27-4220-8926-20B03423EBC9}" type="pres">
      <dgm:prSet presAssocID="{A4A1F8AF-1DFD-4A84-AB6B-1DC6A4237B7B}" presName="text2" presStyleLbl="fgAcc2" presStyleIdx="0" presStyleCnt="2">
        <dgm:presLayoutVars>
          <dgm:chPref val="3"/>
        </dgm:presLayoutVars>
      </dgm:prSet>
      <dgm:spPr>
        <a:xfrm>
          <a:off x="4512260" y="1731606"/>
          <a:ext cx="1677464" cy="1065189"/>
        </a:xfrm>
        <a:prstGeom prst="roundRect">
          <a:avLst>
            <a:gd name="adj" fmla="val 10000"/>
          </a:avLst>
        </a:prstGeom>
      </dgm:spPr>
    </dgm:pt>
    <dgm:pt modelId="{7C3347C0-0991-4551-9EB9-D22D133C4308}" type="pres">
      <dgm:prSet presAssocID="{A4A1F8AF-1DFD-4A84-AB6B-1DC6A4237B7B}" presName="hierChild3" presStyleCnt="0"/>
      <dgm:spPr/>
    </dgm:pt>
    <dgm:pt modelId="{DAD30296-21CD-4FDE-AC70-B7AB35DE1C06}" type="pres">
      <dgm:prSet presAssocID="{1C1D9BD1-CF2F-4195-AEBE-DCEAF68C450A}" presName="Name17" presStyleLbl="parChTrans1D3" presStyleIdx="0" presStyleCnt="4"/>
      <dgm:spPr/>
    </dgm:pt>
    <dgm:pt modelId="{7FCD023E-7EED-45DA-9C59-A17BD3451CB2}" type="pres">
      <dgm:prSet presAssocID="{E78B4A34-A29C-4845-A136-F69A8B5F7450}" presName="hierRoot3" presStyleCnt="0"/>
      <dgm:spPr/>
    </dgm:pt>
    <dgm:pt modelId="{2DF36C7C-B16B-4DB1-B611-6A073018D51A}" type="pres">
      <dgm:prSet presAssocID="{E78B4A34-A29C-4845-A136-F69A8B5F7450}" presName="composite3" presStyleCnt="0"/>
      <dgm:spPr/>
    </dgm:pt>
    <dgm:pt modelId="{ABA16502-C681-4345-8F8B-0485261686AA}" type="pres">
      <dgm:prSet presAssocID="{E78B4A34-A29C-4845-A136-F69A8B5F7450}" presName="background3" presStyleLbl="asst2" presStyleIdx="0" presStyleCnt="4"/>
      <dgm:spPr/>
    </dgm:pt>
    <dgm:pt modelId="{171FD997-142A-45B8-87A0-E3FEC09FD570}" type="pres">
      <dgm:prSet presAssocID="{E78B4A34-A29C-4845-A136-F69A8B5F7450}" presName="text3" presStyleLbl="fgAcc3" presStyleIdx="0" presStyleCnt="4">
        <dgm:presLayoutVars>
          <dgm:chPref val="3"/>
        </dgm:presLayoutVars>
      </dgm:prSet>
      <dgm:spPr>
        <a:xfrm>
          <a:off x="1436909" y="3284659"/>
          <a:ext cx="1677464" cy="1065189"/>
        </a:xfrm>
        <a:prstGeom prst="roundRect">
          <a:avLst>
            <a:gd name="adj" fmla="val 10000"/>
          </a:avLst>
        </a:prstGeom>
      </dgm:spPr>
    </dgm:pt>
    <dgm:pt modelId="{76C29F39-F87D-44E8-AF82-A809D0412F0A}" type="pres">
      <dgm:prSet presAssocID="{E78B4A34-A29C-4845-A136-F69A8B5F7450}" presName="hierChild4" presStyleCnt="0"/>
      <dgm:spPr/>
    </dgm:pt>
    <dgm:pt modelId="{56A9FCF7-40F0-4DAC-B0B4-719E7715477F}" type="pres">
      <dgm:prSet presAssocID="{968DAD1D-E874-4C42-994A-9635787E043F}" presName="Name17" presStyleLbl="parChTrans1D3" presStyleIdx="1" presStyleCnt="4"/>
      <dgm:spPr/>
    </dgm:pt>
    <dgm:pt modelId="{AB88D5E9-7064-4E91-97BC-F911F818F70B}" type="pres">
      <dgm:prSet presAssocID="{9A75D60E-426E-444A-B705-9A498F3916A5}" presName="hierRoot3" presStyleCnt="0"/>
      <dgm:spPr/>
    </dgm:pt>
    <dgm:pt modelId="{451A3893-0033-48C4-81D2-A68310F6F34C}" type="pres">
      <dgm:prSet presAssocID="{9A75D60E-426E-444A-B705-9A498F3916A5}" presName="composite3" presStyleCnt="0"/>
      <dgm:spPr/>
    </dgm:pt>
    <dgm:pt modelId="{45AE23E4-A444-45DD-9189-91A3E29F27C7}" type="pres">
      <dgm:prSet presAssocID="{9A75D60E-426E-444A-B705-9A498F3916A5}" presName="background3" presStyleLbl="asst2" presStyleIdx="1" presStyleCnt="4"/>
      <dgm:spPr/>
    </dgm:pt>
    <dgm:pt modelId="{1AFC5D36-3D56-407B-A55C-A0D7D8FB7C64}" type="pres">
      <dgm:prSet presAssocID="{9A75D60E-426E-444A-B705-9A498F3916A5}" presName="text3" presStyleLbl="fgAcc3" presStyleIdx="1" presStyleCnt="4">
        <dgm:presLayoutVars>
          <dgm:chPref val="3"/>
        </dgm:presLayoutVars>
      </dgm:prSet>
      <dgm:spPr>
        <a:xfrm>
          <a:off x="3487143" y="3284659"/>
          <a:ext cx="1677464" cy="1065189"/>
        </a:xfrm>
        <a:prstGeom prst="roundRect">
          <a:avLst>
            <a:gd name="adj" fmla="val 10000"/>
          </a:avLst>
        </a:prstGeom>
      </dgm:spPr>
    </dgm:pt>
    <dgm:pt modelId="{8D0AE05A-A521-41FB-A547-F8A2C0831894}" type="pres">
      <dgm:prSet presAssocID="{9A75D60E-426E-444A-B705-9A498F3916A5}" presName="hierChild4" presStyleCnt="0"/>
      <dgm:spPr/>
    </dgm:pt>
    <dgm:pt modelId="{48DB71C9-9177-4848-BBAA-DA7A9873D782}" type="pres">
      <dgm:prSet presAssocID="{099940F4-2B42-43AC-80AD-79C949A7CA80}" presName="Name17" presStyleLbl="parChTrans1D3" presStyleIdx="2" presStyleCnt="4"/>
      <dgm:spPr/>
    </dgm:pt>
    <dgm:pt modelId="{11BDB965-6B92-4AA7-AF5E-C79B1BE1DB0C}" type="pres">
      <dgm:prSet presAssocID="{6915E7CF-3B60-43E8-AAEB-E9FE8D60FB99}" presName="hierRoot3" presStyleCnt="0"/>
      <dgm:spPr/>
    </dgm:pt>
    <dgm:pt modelId="{2B01329F-662C-4FBC-A6FA-F805F0FE0619}" type="pres">
      <dgm:prSet presAssocID="{6915E7CF-3B60-43E8-AAEB-E9FE8D60FB99}" presName="composite3" presStyleCnt="0"/>
      <dgm:spPr/>
    </dgm:pt>
    <dgm:pt modelId="{C716B0B9-D9F5-4F41-9E3E-C628777FA83F}" type="pres">
      <dgm:prSet presAssocID="{6915E7CF-3B60-43E8-AAEB-E9FE8D60FB99}" presName="background3" presStyleLbl="asst2" presStyleIdx="2" presStyleCnt="4"/>
      <dgm:spPr/>
    </dgm:pt>
    <dgm:pt modelId="{E47D5BFE-4389-4A10-A730-6CF34D96D3F2}" type="pres">
      <dgm:prSet presAssocID="{6915E7CF-3B60-43E8-AAEB-E9FE8D60FB99}" presName="text3" presStyleLbl="fgAcc3" presStyleIdx="2" presStyleCnt="4">
        <dgm:presLayoutVars>
          <dgm:chPref val="3"/>
        </dgm:presLayoutVars>
      </dgm:prSet>
      <dgm:spPr>
        <a:xfrm>
          <a:off x="5537377" y="3284659"/>
          <a:ext cx="1677464" cy="1065189"/>
        </a:xfrm>
        <a:prstGeom prst="roundRect">
          <a:avLst>
            <a:gd name="adj" fmla="val 10000"/>
          </a:avLst>
        </a:prstGeom>
      </dgm:spPr>
    </dgm:pt>
    <dgm:pt modelId="{2484F25A-2A3C-4A6C-ABAB-9F3C6149863C}" type="pres">
      <dgm:prSet presAssocID="{6915E7CF-3B60-43E8-AAEB-E9FE8D60FB99}" presName="hierChild4" presStyleCnt="0"/>
      <dgm:spPr/>
    </dgm:pt>
    <dgm:pt modelId="{782FC26D-1869-47BF-BEC9-BC43F55E5D91}" type="pres">
      <dgm:prSet presAssocID="{428FD118-75FF-4632-BE57-269B401522C7}" presName="Name17" presStyleLbl="parChTrans1D3" presStyleIdx="3" presStyleCnt="4"/>
      <dgm:spPr/>
    </dgm:pt>
    <dgm:pt modelId="{329AC454-FDD3-4223-908B-054B35E2FA51}" type="pres">
      <dgm:prSet presAssocID="{6A134B3A-7981-40A7-90B8-CBA40BF58FA1}" presName="hierRoot3" presStyleCnt="0"/>
      <dgm:spPr/>
    </dgm:pt>
    <dgm:pt modelId="{84A3D80D-7A1C-4E8C-BC19-F561D13C4C0A}" type="pres">
      <dgm:prSet presAssocID="{6A134B3A-7981-40A7-90B8-CBA40BF58FA1}" presName="composite3" presStyleCnt="0"/>
      <dgm:spPr/>
    </dgm:pt>
    <dgm:pt modelId="{80D1830B-9E75-4C61-AA62-E3AF842FFC0A}" type="pres">
      <dgm:prSet presAssocID="{6A134B3A-7981-40A7-90B8-CBA40BF58FA1}" presName="background3" presStyleLbl="asst2" presStyleIdx="3" presStyleCnt="4"/>
      <dgm:spPr/>
    </dgm:pt>
    <dgm:pt modelId="{85DF93B5-EEAA-42F9-9503-A74324DF95FA}" type="pres">
      <dgm:prSet presAssocID="{6A134B3A-7981-40A7-90B8-CBA40BF58FA1}" presName="text3" presStyleLbl="fgAcc3" presStyleIdx="3" presStyleCnt="4">
        <dgm:presLayoutVars>
          <dgm:chPref val="3"/>
        </dgm:presLayoutVars>
      </dgm:prSet>
      <dgm:spPr>
        <a:xfrm>
          <a:off x="7587611" y="3284659"/>
          <a:ext cx="1677464" cy="1065189"/>
        </a:xfrm>
        <a:prstGeom prst="roundRect">
          <a:avLst>
            <a:gd name="adj" fmla="val 10000"/>
          </a:avLst>
        </a:prstGeom>
      </dgm:spPr>
    </dgm:pt>
    <dgm:pt modelId="{8A6C9D4E-7D1B-4D88-B338-10CE0FE07781}" type="pres">
      <dgm:prSet presAssocID="{6A134B3A-7981-40A7-90B8-CBA40BF58FA1}" presName="hierChild4" presStyleCnt="0"/>
      <dgm:spPr/>
    </dgm:pt>
    <dgm:pt modelId="{ADB7CA31-B13E-4C3D-BAAD-DB3376734D91}" type="pres">
      <dgm:prSet presAssocID="{BA2CFF4F-12B7-4F22-9E6A-767B1AEF1C91}" presName="Name10" presStyleLbl="parChTrans1D2" presStyleIdx="1" presStyleCnt="2"/>
      <dgm:spPr/>
    </dgm:pt>
    <dgm:pt modelId="{A1B9AB6C-54D5-4CFE-BB3B-3E3D3E05B612}" type="pres">
      <dgm:prSet presAssocID="{4CD0BF86-D738-4F2A-859C-1FF555D29739}" presName="hierRoot2" presStyleCnt="0"/>
      <dgm:spPr/>
    </dgm:pt>
    <dgm:pt modelId="{74B769F8-A7A1-47EA-BBF9-5BD5E558E64A}" type="pres">
      <dgm:prSet presAssocID="{4CD0BF86-D738-4F2A-859C-1FF555D29739}" presName="composite2" presStyleCnt="0"/>
      <dgm:spPr/>
    </dgm:pt>
    <dgm:pt modelId="{0ED17C5C-908A-47EF-BFDD-595434EB30B9}" type="pres">
      <dgm:prSet presAssocID="{4CD0BF86-D738-4F2A-859C-1FF555D29739}" presName="background2" presStyleLbl="node2" presStyleIdx="1" presStyleCnt="2"/>
      <dgm:spPr/>
    </dgm:pt>
    <dgm:pt modelId="{A7353A6F-CA28-4257-99C0-92ADCD0E3F8D}" type="pres">
      <dgm:prSet presAssocID="{4CD0BF86-D738-4F2A-859C-1FF555D29739}" presName="text2" presStyleLbl="fgAcc2" presStyleIdx="1" presStyleCnt="2">
        <dgm:presLayoutVars>
          <dgm:chPref val="3"/>
        </dgm:presLayoutVars>
      </dgm:prSet>
      <dgm:spPr>
        <a:xfrm>
          <a:off x="6562494" y="1731606"/>
          <a:ext cx="1677464" cy="1065189"/>
        </a:xfrm>
        <a:prstGeom prst="roundRect">
          <a:avLst>
            <a:gd name="adj" fmla="val 10000"/>
          </a:avLst>
        </a:prstGeom>
      </dgm:spPr>
    </dgm:pt>
    <dgm:pt modelId="{328163FA-F3D7-4A50-90E0-477EA0C9CEEA}" type="pres">
      <dgm:prSet presAssocID="{4CD0BF86-D738-4F2A-859C-1FF555D29739}" presName="hierChild3" presStyleCnt="0"/>
      <dgm:spPr/>
    </dgm:pt>
  </dgm:ptLst>
  <dgm:cxnLst>
    <dgm:cxn modelId="{9992C600-F9B4-46C0-933E-7F5DB06C63C1}" srcId="{9AD75D32-7428-4260-A904-83686F05558D}" destId="{A4A1F8AF-1DFD-4A84-AB6B-1DC6A4237B7B}" srcOrd="0" destOrd="0" parTransId="{0419A32F-CAA0-46EE-900C-E2706B18D0E1}" sibTransId="{E6C1BF44-6934-496B-9EB1-96B718550E54}"/>
    <dgm:cxn modelId="{1580E50A-02CF-4A41-9BCE-4FBB85F88B36}" type="presOf" srcId="{9DE4BE24-9F74-4DB1-9C27-0150A58D43D3}" destId="{C1AF167A-5F85-4190-AC5D-40EEDBE4C3BC}" srcOrd="0" destOrd="0" presId="urn:microsoft.com/office/officeart/2005/8/layout/hierarchy1"/>
    <dgm:cxn modelId="{C698A61C-655E-47C0-8264-71F8F216201F}" type="presOf" srcId="{E78B4A34-A29C-4845-A136-F69A8B5F7450}" destId="{171FD997-142A-45B8-87A0-E3FEC09FD570}" srcOrd="0" destOrd="0" presId="urn:microsoft.com/office/officeart/2005/8/layout/hierarchy1"/>
    <dgm:cxn modelId="{694FBF47-13D0-4379-BFB5-58C32BF0D440}" type="presOf" srcId="{6915E7CF-3B60-43E8-AAEB-E9FE8D60FB99}" destId="{E47D5BFE-4389-4A10-A730-6CF34D96D3F2}" srcOrd="0" destOrd="0" presId="urn:microsoft.com/office/officeart/2005/8/layout/hierarchy1"/>
    <dgm:cxn modelId="{6A6AC94F-5A6C-434F-835D-10AD56B54196}" srcId="{A4A1F8AF-1DFD-4A84-AB6B-1DC6A4237B7B}" destId="{6A134B3A-7981-40A7-90B8-CBA40BF58FA1}" srcOrd="3" destOrd="0" parTransId="{428FD118-75FF-4632-BE57-269B401522C7}" sibTransId="{9FC18C0A-8DB2-434B-A66D-2C389455301F}"/>
    <dgm:cxn modelId="{45298E57-8108-48A4-8AD9-7D1F6C326328}" type="presOf" srcId="{428FD118-75FF-4632-BE57-269B401522C7}" destId="{782FC26D-1869-47BF-BEC9-BC43F55E5D91}" srcOrd="0" destOrd="0" presId="urn:microsoft.com/office/officeart/2005/8/layout/hierarchy1"/>
    <dgm:cxn modelId="{DEBC5C7A-5D2A-4C3B-9703-B7830A17FC6B}" srcId="{A4A1F8AF-1DFD-4A84-AB6B-1DC6A4237B7B}" destId="{6915E7CF-3B60-43E8-AAEB-E9FE8D60FB99}" srcOrd="2" destOrd="0" parTransId="{099940F4-2B42-43AC-80AD-79C949A7CA80}" sibTransId="{BB719754-DEEA-402D-B64E-F7D59E5E6B12}"/>
    <dgm:cxn modelId="{6905BE91-5B3C-4BED-9AAB-AB5A053B890F}" type="presOf" srcId="{0419A32F-CAA0-46EE-900C-E2706B18D0E1}" destId="{CBF85174-2AE7-41E6-8139-2DFD594B9346}" srcOrd="0" destOrd="0" presId="urn:microsoft.com/office/officeart/2005/8/layout/hierarchy1"/>
    <dgm:cxn modelId="{7DDD8A94-452F-48E3-BA32-2868480410ED}" type="presOf" srcId="{6A134B3A-7981-40A7-90B8-CBA40BF58FA1}" destId="{85DF93B5-EEAA-42F9-9503-A74324DF95FA}" srcOrd="0" destOrd="0" presId="urn:microsoft.com/office/officeart/2005/8/layout/hierarchy1"/>
    <dgm:cxn modelId="{839A3496-625C-4B34-9A23-A3628AC57B3A}" srcId="{9DE4BE24-9F74-4DB1-9C27-0150A58D43D3}" destId="{9AD75D32-7428-4260-A904-83686F05558D}" srcOrd="0" destOrd="0" parTransId="{E3CEC4CA-B5A1-446B-A16C-3D4920A7A3D5}" sibTransId="{A9DA2612-5AA9-4C8F-B115-3813A960230F}"/>
    <dgm:cxn modelId="{EE51B098-4344-413D-AE89-5DD2A5B30B2A}" type="presOf" srcId="{A4A1F8AF-1DFD-4A84-AB6B-1DC6A4237B7B}" destId="{9A051E11-7B27-4220-8926-20B03423EBC9}" srcOrd="0" destOrd="0" presId="urn:microsoft.com/office/officeart/2005/8/layout/hierarchy1"/>
    <dgm:cxn modelId="{573C499F-7C9A-4316-B58D-A57C37303A93}" type="presOf" srcId="{9A75D60E-426E-444A-B705-9A498F3916A5}" destId="{1AFC5D36-3D56-407B-A55C-A0D7D8FB7C64}" srcOrd="0" destOrd="0" presId="urn:microsoft.com/office/officeart/2005/8/layout/hierarchy1"/>
    <dgm:cxn modelId="{1654A6A7-5A98-4254-A78D-721932B0AA94}" srcId="{A4A1F8AF-1DFD-4A84-AB6B-1DC6A4237B7B}" destId="{9A75D60E-426E-444A-B705-9A498F3916A5}" srcOrd="1" destOrd="0" parTransId="{968DAD1D-E874-4C42-994A-9635787E043F}" sibTransId="{EAAFDC0A-9269-40B8-8C62-68C58970AE4A}"/>
    <dgm:cxn modelId="{27378DAD-5FCA-4FF5-9C9D-86688C6AD0BB}" type="presOf" srcId="{968DAD1D-E874-4C42-994A-9635787E043F}" destId="{56A9FCF7-40F0-4DAC-B0B4-719E7715477F}" srcOrd="0" destOrd="0" presId="urn:microsoft.com/office/officeart/2005/8/layout/hierarchy1"/>
    <dgm:cxn modelId="{127F20C0-6CDD-4742-ABF9-F9193E604F80}" type="presOf" srcId="{4CD0BF86-D738-4F2A-859C-1FF555D29739}" destId="{A7353A6F-CA28-4257-99C0-92ADCD0E3F8D}" srcOrd="0" destOrd="0" presId="urn:microsoft.com/office/officeart/2005/8/layout/hierarchy1"/>
    <dgm:cxn modelId="{9EF9ADD8-F1C1-44EF-BB61-33B8A4B2EFD6}" srcId="{9AD75D32-7428-4260-A904-83686F05558D}" destId="{4CD0BF86-D738-4F2A-859C-1FF555D29739}" srcOrd="1" destOrd="0" parTransId="{BA2CFF4F-12B7-4F22-9E6A-767B1AEF1C91}" sibTransId="{02BB3402-97F1-40A2-B604-94F7C2C127E8}"/>
    <dgm:cxn modelId="{216674E4-BBBA-427E-9BA8-D262EAA6ED64}" type="presOf" srcId="{1C1D9BD1-CF2F-4195-AEBE-DCEAF68C450A}" destId="{DAD30296-21CD-4FDE-AC70-B7AB35DE1C06}" srcOrd="0" destOrd="0" presId="urn:microsoft.com/office/officeart/2005/8/layout/hierarchy1"/>
    <dgm:cxn modelId="{F473AAE8-D6D8-4470-A86F-6356850B1ADD}" srcId="{A4A1F8AF-1DFD-4A84-AB6B-1DC6A4237B7B}" destId="{E78B4A34-A29C-4845-A136-F69A8B5F7450}" srcOrd="0" destOrd="0" parTransId="{1C1D9BD1-CF2F-4195-AEBE-DCEAF68C450A}" sibTransId="{3BE2E0CC-CE97-4A57-A9CD-66929CFC3AAD}"/>
    <dgm:cxn modelId="{F16CB2EE-3658-430B-9B68-C48E19BF96C0}" type="presOf" srcId="{BA2CFF4F-12B7-4F22-9E6A-767B1AEF1C91}" destId="{ADB7CA31-B13E-4C3D-BAAD-DB3376734D91}" srcOrd="0" destOrd="0" presId="urn:microsoft.com/office/officeart/2005/8/layout/hierarchy1"/>
    <dgm:cxn modelId="{7671EDF1-D4E2-4FEA-AE1B-C459546D95E8}" type="presOf" srcId="{099940F4-2B42-43AC-80AD-79C949A7CA80}" destId="{48DB71C9-9177-4848-BBAA-DA7A9873D782}" srcOrd="0" destOrd="0" presId="urn:microsoft.com/office/officeart/2005/8/layout/hierarchy1"/>
    <dgm:cxn modelId="{7A3D1CF2-F884-4128-80E2-87AAB969B200}" type="presOf" srcId="{9AD75D32-7428-4260-A904-83686F05558D}" destId="{B6F95DE4-F1CD-4D8B-9280-A6FDA176E77F}" srcOrd="0" destOrd="0" presId="urn:microsoft.com/office/officeart/2005/8/layout/hierarchy1"/>
    <dgm:cxn modelId="{9E182E8F-C43B-41C2-807C-935D337E6B0B}" type="presParOf" srcId="{C1AF167A-5F85-4190-AC5D-40EEDBE4C3BC}" destId="{6B39830E-AE3E-45C8-BA9F-3375778F7F6B}" srcOrd="0" destOrd="0" presId="urn:microsoft.com/office/officeart/2005/8/layout/hierarchy1"/>
    <dgm:cxn modelId="{10565455-6AD6-4AE4-87B1-4643E50575BE}" type="presParOf" srcId="{6B39830E-AE3E-45C8-BA9F-3375778F7F6B}" destId="{FB093F05-2460-4529-82B8-B1B2BEB71E21}" srcOrd="0" destOrd="0" presId="urn:microsoft.com/office/officeart/2005/8/layout/hierarchy1"/>
    <dgm:cxn modelId="{A17BCA47-6103-4A58-B3CC-05C17999C6E9}" type="presParOf" srcId="{FB093F05-2460-4529-82B8-B1B2BEB71E21}" destId="{C88B4529-D343-4A47-A686-BD9E75316271}" srcOrd="0" destOrd="0" presId="urn:microsoft.com/office/officeart/2005/8/layout/hierarchy1"/>
    <dgm:cxn modelId="{02AD6B32-F3F2-4332-92AD-C8BFFE6409AB}" type="presParOf" srcId="{FB093F05-2460-4529-82B8-B1B2BEB71E21}" destId="{B6F95DE4-F1CD-4D8B-9280-A6FDA176E77F}" srcOrd="1" destOrd="0" presId="urn:microsoft.com/office/officeart/2005/8/layout/hierarchy1"/>
    <dgm:cxn modelId="{A91E4358-9860-48C3-B2FC-49B10B55004F}" type="presParOf" srcId="{6B39830E-AE3E-45C8-BA9F-3375778F7F6B}" destId="{74747994-84B3-4758-AFFB-4316752A3F86}" srcOrd="1" destOrd="0" presId="urn:microsoft.com/office/officeart/2005/8/layout/hierarchy1"/>
    <dgm:cxn modelId="{F2899367-E7C7-438C-9917-97F8478473B0}" type="presParOf" srcId="{74747994-84B3-4758-AFFB-4316752A3F86}" destId="{CBF85174-2AE7-41E6-8139-2DFD594B9346}" srcOrd="0" destOrd="0" presId="urn:microsoft.com/office/officeart/2005/8/layout/hierarchy1"/>
    <dgm:cxn modelId="{901E48BC-6371-4EB7-A4DC-DA99D132F70A}" type="presParOf" srcId="{74747994-84B3-4758-AFFB-4316752A3F86}" destId="{C07C45DE-2B66-49D9-B249-49DCD53708B1}" srcOrd="1" destOrd="0" presId="urn:microsoft.com/office/officeart/2005/8/layout/hierarchy1"/>
    <dgm:cxn modelId="{170BC8B0-F9D9-451F-B3BC-7BBFF1A0C921}" type="presParOf" srcId="{C07C45DE-2B66-49D9-B249-49DCD53708B1}" destId="{CC2FCFA6-807B-41EE-9CD9-32ACE5CA02E4}" srcOrd="0" destOrd="0" presId="urn:microsoft.com/office/officeart/2005/8/layout/hierarchy1"/>
    <dgm:cxn modelId="{3830E6C6-5522-44EE-9152-3EBF6EFDC216}" type="presParOf" srcId="{CC2FCFA6-807B-41EE-9CD9-32ACE5CA02E4}" destId="{58A1EDCE-759E-403D-83CC-B80EE367DF6B}" srcOrd="0" destOrd="0" presId="urn:microsoft.com/office/officeart/2005/8/layout/hierarchy1"/>
    <dgm:cxn modelId="{1F52BFDC-0950-4F13-A719-38B6CC1175F8}" type="presParOf" srcId="{CC2FCFA6-807B-41EE-9CD9-32ACE5CA02E4}" destId="{9A051E11-7B27-4220-8926-20B03423EBC9}" srcOrd="1" destOrd="0" presId="urn:microsoft.com/office/officeart/2005/8/layout/hierarchy1"/>
    <dgm:cxn modelId="{DB46C720-2514-4563-B2F4-04B02699F46A}" type="presParOf" srcId="{C07C45DE-2B66-49D9-B249-49DCD53708B1}" destId="{7C3347C0-0991-4551-9EB9-D22D133C4308}" srcOrd="1" destOrd="0" presId="urn:microsoft.com/office/officeart/2005/8/layout/hierarchy1"/>
    <dgm:cxn modelId="{2D015B1C-1A8C-47A7-A039-DE3C435AE5FF}" type="presParOf" srcId="{7C3347C0-0991-4551-9EB9-D22D133C4308}" destId="{DAD30296-21CD-4FDE-AC70-B7AB35DE1C06}" srcOrd="0" destOrd="0" presId="urn:microsoft.com/office/officeart/2005/8/layout/hierarchy1"/>
    <dgm:cxn modelId="{0389E02F-46B7-4D43-A9FD-BF7722A3ABBD}" type="presParOf" srcId="{7C3347C0-0991-4551-9EB9-D22D133C4308}" destId="{7FCD023E-7EED-45DA-9C59-A17BD3451CB2}" srcOrd="1" destOrd="0" presId="urn:microsoft.com/office/officeart/2005/8/layout/hierarchy1"/>
    <dgm:cxn modelId="{B0ED7D2C-E49C-4CC1-A480-08E1460D704E}" type="presParOf" srcId="{7FCD023E-7EED-45DA-9C59-A17BD3451CB2}" destId="{2DF36C7C-B16B-4DB1-B611-6A073018D51A}" srcOrd="0" destOrd="0" presId="urn:microsoft.com/office/officeart/2005/8/layout/hierarchy1"/>
    <dgm:cxn modelId="{CA779F3A-239E-4468-B5BB-562ED8CAEA50}" type="presParOf" srcId="{2DF36C7C-B16B-4DB1-B611-6A073018D51A}" destId="{ABA16502-C681-4345-8F8B-0485261686AA}" srcOrd="0" destOrd="0" presId="urn:microsoft.com/office/officeart/2005/8/layout/hierarchy1"/>
    <dgm:cxn modelId="{1AC8A7D3-FD8F-4710-8390-D84177418ED7}" type="presParOf" srcId="{2DF36C7C-B16B-4DB1-B611-6A073018D51A}" destId="{171FD997-142A-45B8-87A0-E3FEC09FD570}" srcOrd="1" destOrd="0" presId="urn:microsoft.com/office/officeart/2005/8/layout/hierarchy1"/>
    <dgm:cxn modelId="{E2235D8D-E766-4ED6-871F-9187F2736FDA}" type="presParOf" srcId="{7FCD023E-7EED-45DA-9C59-A17BD3451CB2}" destId="{76C29F39-F87D-44E8-AF82-A809D0412F0A}" srcOrd="1" destOrd="0" presId="urn:microsoft.com/office/officeart/2005/8/layout/hierarchy1"/>
    <dgm:cxn modelId="{4C39DBF2-59F6-4832-BD4B-F4E490231B3E}" type="presParOf" srcId="{7C3347C0-0991-4551-9EB9-D22D133C4308}" destId="{56A9FCF7-40F0-4DAC-B0B4-719E7715477F}" srcOrd="2" destOrd="0" presId="urn:microsoft.com/office/officeart/2005/8/layout/hierarchy1"/>
    <dgm:cxn modelId="{5C0BC74C-6A0D-4821-8AFC-D30E43CDDB6C}" type="presParOf" srcId="{7C3347C0-0991-4551-9EB9-D22D133C4308}" destId="{AB88D5E9-7064-4E91-97BC-F911F818F70B}" srcOrd="3" destOrd="0" presId="urn:microsoft.com/office/officeart/2005/8/layout/hierarchy1"/>
    <dgm:cxn modelId="{85D27749-33C2-4002-AA80-F79F209701E1}" type="presParOf" srcId="{AB88D5E9-7064-4E91-97BC-F911F818F70B}" destId="{451A3893-0033-48C4-81D2-A68310F6F34C}" srcOrd="0" destOrd="0" presId="urn:microsoft.com/office/officeart/2005/8/layout/hierarchy1"/>
    <dgm:cxn modelId="{542AD688-92CD-4A52-AB04-CE52906426C7}" type="presParOf" srcId="{451A3893-0033-48C4-81D2-A68310F6F34C}" destId="{45AE23E4-A444-45DD-9189-91A3E29F27C7}" srcOrd="0" destOrd="0" presId="urn:microsoft.com/office/officeart/2005/8/layout/hierarchy1"/>
    <dgm:cxn modelId="{C9B19BB5-890C-4E66-BA21-FA8F1C1BCEE4}" type="presParOf" srcId="{451A3893-0033-48C4-81D2-A68310F6F34C}" destId="{1AFC5D36-3D56-407B-A55C-A0D7D8FB7C64}" srcOrd="1" destOrd="0" presId="urn:microsoft.com/office/officeart/2005/8/layout/hierarchy1"/>
    <dgm:cxn modelId="{2AA5C8A3-BDDE-49C1-AFDD-D1E23C4CAE49}" type="presParOf" srcId="{AB88D5E9-7064-4E91-97BC-F911F818F70B}" destId="{8D0AE05A-A521-41FB-A547-F8A2C0831894}" srcOrd="1" destOrd="0" presId="urn:microsoft.com/office/officeart/2005/8/layout/hierarchy1"/>
    <dgm:cxn modelId="{9A58C6F8-027C-4190-9B24-4B1F84688F6E}" type="presParOf" srcId="{7C3347C0-0991-4551-9EB9-D22D133C4308}" destId="{48DB71C9-9177-4848-BBAA-DA7A9873D782}" srcOrd="4" destOrd="0" presId="urn:microsoft.com/office/officeart/2005/8/layout/hierarchy1"/>
    <dgm:cxn modelId="{17F7BBD7-F98C-4621-8F35-AD775A350A6C}" type="presParOf" srcId="{7C3347C0-0991-4551-9EB9-D22D133C4308}" destId="{11BDB965-6B92-4AA7-AF5E-C79B1BE1DB0C}" srcOrd="5" destOrd="0" presId="urn:microsoft.com/office/officeart/2005/8/layout/hierarchy1"/>
    <dgm:cxn modelId="{FD3DDD4A-E9FD-4146-883D-207EF32CD112}" type="presParOf" srcId="{11BDB965-6B92-4AA7-AF5E-C79B1BE1DB0C}" destId="{2B01329F-662C-4FBC-A6FA-F805F0FE0619}" srcOrd="0" destOrd="0" presId="urn:microsoft.com/office/officeart/2005/8/layout/hierarchy1"/>
    <dgm:cxn modelId="{DDF38BAE-3E8A-43EC-A8E3-16B83C3D1CC3}" type="presParOf" srcId="{2B01329F-662C-4FBC-A6FA-F805F0FE0619}" destId="{C716B0B9-D9F5-4F41-9E3E-C628777FA83F}" srcOrd="0" destOrd="0" presId="urn:microsoft.com/office/officeart/2005/8/layout/hierarchy1"/>
    <dgm:cxn modelId="{25D0DBBA-11B1-4BAC-BF09-6E30603F0C36}" type="presParOf" srcId="{2B01329F-662C-4FBC-A6FA-F805F0FE0619}" destId="{E47D5BFE-4389-4A10-A730-6CF34D96D3F2}" srcOrd="1" destOrd="0" presId="urn:microsoft.com/office/officeart/2005/8/layout/hierarchy1"/>
    <dgm:cxn modelId="{A3687305-A6F6-4C40-A0F3-6B81971F801A}" type="presParOf" srcId="{11BDB965-6B92-4AA7-AF5E-C79B1BE1DB0C}" destId="{2484F25A-2A3C-4A6C-ABAB-9F3C6149863C}" srcOrd="1" destOrd="0" presId="urn:microsoft.com/office/officeart/2005/8/layout/hierarchy1"/>
    <dgm:cxn modelId="{51E8B300-856D-4578-A4EA-1832C99B4ADC}" type="presParOf" srcId="{7C3347C0-0991-4551-9EB9-D22D133C4308}" destId="{782FC26D-1869-47BF-BEC9-BC43F55E5D91}" srcOrd="6" destOrd="0" presId="urn:microsoft.com/office/officeart/2005/8/layout/hierarchy1"/>
    <dgm:cxn modelId="{3C91EDE1-0CD2-446F-AA20-A8EB15381F95}" type="presParOf" srcId="{7C3347C0-0991-4551-9EB9-D22D133C4308}" destId="{329AC454-FDD3-4223-908B-054B35E2FA51}" srcOrd="7" destOrd="0" presId="urn:microsoft.com/office/officeart/2005/8/layout/hierarchy1"/>
    <dgm:cxn modelId="{09A8F5FD-C4C9-4A06-AA5B-C817D335EEC7}" type="presParOf" srcId="{329AC454-FDD3-4223-908B-054B35E2FA51}" destId="{84A3D80D-7A1C-4E8C-BC19-F561D13C4C0A}" srcOrd="0" destOrd="0" presId="urn:microsoft.com/office/officeart/2005/8/layout/hierarchy1"/>
    <dgm:cxn modelId="{9B3DB9ED-1D5C-4105-8A50-7EDB8516F9E0}" type="presParOf" srcId="{84A3D80D-7A1C-4E8C-BC19-F561D13C4C0A}" destId="{80D1830B-9E75-4C61-AA62-E3AF842FFC0A}" srcOrd="0" destOrd="0" presId="urn:microsoft.com/office/officeart/2005/8/layout/hierarchy1"/>
    <dgm:cxn modelId="{10984F09-39BF-4BFA-B77D-BFB19BBEDA1C}" type="presParOf" srcId="{84A3D80D-7A1C-4E8C-BC19-F561D13C4C0A}" destId="{85DF93B5-EEAA-42F9-9503-A74324DF95FA}" srcOrd="1" destOrd="0" presId="urn:microsoft.com/office/officeart/2005/8/layout/hierarchy1"/>
    <dgm:cxn modelId="{410E8E87-61D4-49C7-9667-8B410E84F5E0}" type="presParOf" srcId="{329AC454-FDD3-4223-908B-054B35E2FA51}" destId="{8A6C9D4E-7D1B-4D88-B338-10CE0FE07781}" srcOrd="1" destOrd="0" presId="urn:microsoft.com/office/officeart/2005/8/layout/hierarchy1"/>
    <dgm:cxn modelId="{CF03EE24-1738-400A-A37B-21D58240DC33}" type="presParOf" srcId="{74747994-84B3-4758-AFFB-4316752A3F86}" destId="{ADB7CA31-B13E-4C3D-BAAD-DB3376734D91}" srcOrd="2" destOrd="0" presId="urn:microsoft.com/office/officeart/2005/8/layout/hierarchy1"/>
    <dgm:cxn modelId="{927E429F-2568-480E-8746-689B3AC3A15B}" type="presParOf" srcId="{74747994-84B3-4758-AFFB-4316752A3F86}" destId="{A1B9AB6C-54D5-4CFE-BB3B-3E3D3E05B612}" srcOrd="3" destOrd="0" presId="urn:microsoft.com/office/officeart/2005/8/layout/hierarchy1"/>
    <dgm:cxn modelId="{F243F5E6-4414-4230-A36C-67692005DE67}" type="presParOf" srcId="{A1B9AB6C-54D5-4CFE-BB3B-3E3D3E05B612}" destId="{74B769F8-A7A1-47EA-BBF9-5BD5E558E64A}" srcOrd="0" destOrd="0" presId="urn:microsoft.com/office/officeart/2005/8/layout/hierarchy1"/>
    <dgm:cxn modelId="{A82094E7-A878-4370-BB54-E7B1A89BD23C}" type="presParOf" srcId="{74B769F8-A7A1-47EA-BBF9-5BD5E558E64A}" destId="{0ED17C5C-908A-47EF-BFDD-595434EB30B9}" srcOrd="0" destOrd="0" presId="urn:microsoft.com/office/officeart/2005/8/layout/hierarchy1"/>
    <dgm:cxn modelId="{0A9C8CDC-AE57-4181-8D44-F1D98DDDC32A}" type="presParOf" srcId="{74B769F8-A7A1-47EA-BBF9-5BD5E558E64A}" destId="{A7353A6F-CA28-4257-99C0-92ADCD0E3F8D}" srcOrd="1" destOrd="0" presId="urn:microsoft.com/office/officeart/2005/8/layout/hierarchy1"/>
    <dgm:cxn modelId="{81E40FFB-C7F7-4562-9AAB-CE30C5B3DF03}" type="presParOf" srcId="{A1B9AB6C-54D5-4CFE-BB3B-3E3D3E05B612}" destId="{328163FA-F3D7-4A50-90E0-477EA0C9CEE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E4BE24-9F74-4DB1-9C27-0150A58D43D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0A34F9F-4D04-4228-A89F-86926FE309EC}" type="asst">
      <dgm:prSet phldrT="[Text]" custT="1"/>
      <dgm:spPr/>
      <dgm:t>
        <a:bodyPr vert="horz"/>
        <a:lstStyle/>
        <a:p>
          <a:r>
            <a:rPr lang="en-GB" sz="1100" b="1" dirty="0"/>
            <a:t>Team Manager</a:t>
          </a:r>
        </a:p>
        <a:p>
          <a:r>
            <a:rPr lang="en-GB" sz="1100" dirty="0"/>
            <a:t>Rachel Duffield</a:t>
          </a:r>
        </a:p>
        <a:p>
          <a:r>
            <a:rPr lang="en-GB" sz="1100" dirty="0">
              <a:hlinkClick xmlns:r="http://schemas.openxmlformats.org/officeDocument/2006/relationships" r:id="rId1"/>
            </a:rPr>
            <a:t>Rachel.Duffield@camden.gov.uk</a:t>
          </a:r>
          <a:r>
            <a:rPr lang="en-GB" sz="1100" dirty="0"/>
            <a:t> </a:t>
          </a:r>
        </a:p>
      </dgm:t>
    </dgm:pt>
    <dgm:pt modelId="{98919B56-E633-484E-BB9F-66B41E2F58C0}" type="parTrans" cxnId="{80D86E50-EC72-4C10-9511-B44F5F2B7262}">
      <dgm:prSet/>
      <dgm:spPr/>
      <dgm:t>
        <a:bodyPr/>
        <a:lstStyle/>
        <a:p>
          <a:endParaRPr lang="en-GB" sz="3600"/>
        </a:p>
      </dgm:t>
    </dgm:pt>
    <dgm:pt modelId="{07E55B1F-9906-4551-851D-E890B5B2688D}" type="sibTrans" cxnId="{80D86E50-EC72-4C10-9511-B44F5F2B7262}">
      <dgm:prSet/>
      <dgm:spPr/>
      <dgm:t>
        <a:bodyPr/>
        <a:lstStyle/>
        <a:p>
          <a:endParaRPr lang="en-GB" sz="3600"/>
        </a:p>
      </dgm:t>
    </dgm:pt>
    <dgm:pt modelId="{1D45D793-686B-4496-A07C-1512C99D550D}" type="asst">
      <dgm:prSet phldrT="[Text]" custT="1"/>
      <dgm:spPr/>
      <dgm:t>
        <a:bodyPr vert="horz"/>
        <a:lstStyle/>
        <a:p>
          <a:r>
            <a:rPr lang="en-GB" sz="1100" b="1" dirty="0"/>
            <a:t>Senior Practitioner</a:t>
          </a:r>
        </a:p>
        <a:p>
          <a:r>
            <a:rPr lang="en-GB" sz="1100" dirty="0"/>
            <a:t>Dione Gallimore</a:t>
          </a:r>
        </a:p>
        <a:p>
          <a:r>
            <a:rPr lang="en-GB" sz="1100" dirty="0">
              <a:hlinkClick xmlns:r="http://schemas.openxmlformats.org/officeDocument/2006/relationships" r:id="rId2"/>
            </a:rPr>
            <a:t>Dione.Gallimore2@camden.gov.uk</a:t>
          </a:r>
          <a:r>
            <a:rPr lang="en-GB" sz="1100" dirty="0"/>
            <a:t> </a:t>
          </a:r>
        </a:p>
      </dgm:t>
    </dgm:pt>
    <dgm:pt modelId="{70A7FAFA-8E38-472F-9230-C8CAEBF025F0}" type="parTrans" cxnId="{69AE2490-F0D8-400A-83D9-C0CF0C20D21A}">
      <dgm:prSet/>
      <dgm:spPr/>
      <dgm:t>
        <a:bodyPr/>
        <a:lstStyle/>
        <a:p>
          <a:endParaRPr lang="en-GB" sz="3600"/>
        </a:p>
      </dgm:t>
    </dgm:pt>
    <dgm:pt modelId="{B1C7C2B9-E349-4FD2-BB9E-588A825EF932}" type="sibTrans" cxnId="{69AE2490-F0D8-400A-83D9-C0CF0C20D21A}">
      <dgm:prSet/>
      <dgm:spPr/>
      <dgm:t>
        <a:bodyPr/>
        <a:lstStyle/>
        <a:p>
          <a:endParaRPr lang="en-GB" sz="3600"/>
        </a:p>
      </dgm:t>
    </dgm:pt>
    <dgm:pt modelId="{D20CA724-8FCB-41FD-B7B2-F2E7FF434963}" type="asst">
      <dgm:prSet phldrT="[Text]" custT="1"/>
      <dgm:spPr/>
      <dgm:t>
        <a:bodyPr vert="horz"/>
        <a:lstStyle/>
        <a:p>
          <a:r>
            <a:rPr lang="en-GB" sz="1100" b="1" dirty="0"/>
            <a:t>Senior Practitioner</a:t>
          </a:r>
        </a:p>
        <a:p>
          <a:r>
            <a:rPr lang="en-GB" sz="1100" dirty="0"/>
            <a:t>Sarah Green</a:t>
          </a:r>
        </a:p>
        <a:p>
          <a:r>
            <a:rPr lang="en-GB" sz="1100" dirty="0">
              <a:hlinkClick xmlns:r="http://schemas.openxmlformats.org/officeDocument/2006/relationships" r:id="rId3"/>
            </a:rPr>
            <a:t>Sarah.Green2@camden.gov.uk</a:t>
          </a:r>
          <a:r>
            <a:rPr lang="en-GB" sz="1100" dirty="0"/>
            <a:t> </a:t>
          </a:r>
        </a:p>
      </dgm:t>
    </dgm:pt>
    <dgm:pt modelId="{54EE0342-94D8-4213-A3C2-ADDF53CB77A4}" type="parTrans" cxnId="{89B1ED21-A1F4-4777-A3E6-64176A54AFE5}">
      <dgm:prSet/>
      <dgm:spPr/>
      <dgm:t>
        <a:bodyPr/>
        <a:lstStyle/>
        <a:p>
          <a:endParaRPr lang="en-GB" sz="3600"/>
        </a:p>
      </dgm:t>
    </dgm:pt>
    <dgm:pt modelId="{9918BF06-4C3B-4E4A-AC14-A88A65CF304C}" type="sibTrans" cxnId="{89B1ED21-A1F4-4777-A3E6-64176A54AFE5}">
      <dgm:prSet/>
      <dgm:spPr/>
      <dgm:t>
        <a:bodyPr/>
        <a:lstStyle/>
        <a:p>
          <a:endParaRPr lang="en-GB" sz="3600"/>
        </a:p>
      </dgm:t>
    </dgm:pt>
    <dgm:pt modelId="{97D60987-3AF3-42D3-B33E-DFEB4EEAC130}" type="asst">
      <dgm:prSet phldrT="[Text]" custT="1"/>
      <dgm:spPr/>
      <dgm:t>
        <a:bodyPr vert="horz"/>
        <a:lstStyle/>
        <a:p>
          <a:r>
            <a:rPr lang="en-GB" sz="1100" b="1" dirty="0"/>
            <a:t>Social Worker </a:t>
          </a:r>
        </a:p>
        <a:p>
          <a:r>
            <a:rPr lang="en-GB" sz="1100" dirty="0"/>
            <a:t>Adeola Douggan</a:t>
          </a:r>
        </a:p>
        <a:p>
          <a:r>
            <a:rPr lang="en-GB" sz="1100" b="0" i="0" u="sng" dirty="0">
              <a:hlinkClick xmlns:r="http://schemas.openxmlformats.org/officeDocument/2006/relationships" r:id="rId4"/>
            </a:rPr>
            <a:t>Adeola.Douggan@camden.gov.uk</a:t>
          </a:r>
          <a:r>
            <a:rPr lang="en-GB" sz="1100" b="0" i="0" u="sng" dirty="0"/>
            <a:t> </a:t>
          </a:r>
          <a:endParaRPr lang="en-GB" sz="1100" dirty="0"/>
        </a:p>
      </dgm:t>
    </dgm:pt>
    <dgm:pt modelId="{CE52A05B-A1CD-48C3-9506-F693F1B86A2B}" type="parTrans" cxnId="{843D7AC5-7573-487C-B337-741410505E25}">
      <dgm:prSet/>
      <dgm:spPr/>
      <dgm:t>
        <a:bodyPr/>
        <a:lstStyle/>
        <a:p>
          <a:endParaRPr lang="en-GB" sz="3600"/>
        </a:p>
      </dgm:t>
    </dgm:pt>
    <dgm:pt modelId="{5E2721B4-DDCA-4CCD-9023-F19C991EC807}" type="sibTrans" cxnId="{843D7AC5-7573-487C-B337-741410505E25}">
      <dgm:prSet/>
      <dgm:spPr/>
      <dgm:t>
        <a:bodyPr/>
        <a:lstStyle/>
        <a:p>
          <a:endParaRPr lang="en-GB" sz="3600"/>
        </a:p>
      </dgm:t>
    </dgm:pt>
    <dgm:pt modelId="{D24731C3-C60D-4952-AACB-74D4FCDBCAE6}" type="asst">
      <dgm:prSet phldrT="[Text]" custT="1"/>
      <dgm:spPr/>
      <dgm:t>
        <a:bodyPr vert="horz"/>
        <a:lstStyle/>
        <a:p>
          <a:r>
            <a:rPr lang="en-GB" sz="1100" b="1" dirty="0"/>
            <a:t>Social Worker</a:t>
          </a:r>
        </a:p>
        <a:p>
          <a:r>
            <a:rPr lang="en-GB" sz="1100" dirty="0"/>
            <a:t>Ema Figueiredo</a:t>
          </a:r>
        </a:p>
        <a:p>
          <a:r>
            <a:rPr lang="en-GB" sz="1100" b="0" i="0" u="sng" dirty="0">
              <a:hlinkClick xmlns:r="http://schemas.openxmlformats.org/officeDocument/2006/relationships" r:id="rId5"/>
            </a:rPr>
            <a:t>Ema.Figueiredo@camden.gov.uk</a:t>
          </a:r>
          <a:r>
            <a:rPr lang="en-GB" sz="1100" b="0" i="0" u="sng" dirty="0"/>
            <a:t> </a:t>
          </a:r>
          <a:endParaRPr lang="en-GB" sz="1100" dirty="0"/>
        </a:p>
      </dgm:t>
    </dgm:pt>
    <dgm:pt modelId="{FB54A7B5-C240-4003-922B-6CCDB0D4F45F}" type="parTrans" cxnId="{5D25FAB7-C826-4422-BFDB-F00AB21F74AF}">
      <dgm:prSet/>
      <dgm:spPr/>
      <dgm:t>
        <a:bodyPr/>
        <a:lstStyle/>
        <a:p>
          <a:endParaRPr lang="en-GB" sz="3600"/>
        </a:p>
      </dgm:t>
    </dgm:pt>
    <dgm:pt modelId="{27BDD3A7-8197-493D-ABC7-403428798603}" type="sibTrans" cxnId="{5D25FAB7-C826-4422-BFDB-F00AB21F74AF}">
      <dgm:prSet/>
      <dgm:spPr/>
      <dgm:t>
        <a:bodyPr/>
        <a:lstStyle/>
        <a:p>
          <a:endParaRPr lang="en-GB" sz="3600"/>
        </a:p>
      </dgm:t>
    </dgm:pt>
    <dgm:pt modelId="{DCACD69D-6EC2-4777-BF12-C1B28E596431}" type="asst">
      <dgm:prSet phldrT="[Text]" custT="1"/>
      <dgm:spPr/>
      <dgm:t>
        <a:bodyPr vert="horz"/>
        <a:lstStyle/>
        <a:p>
          <a:r>
            <a:rPr lang="en-GB" sz="1100" b="1" dirty="0"/>
            <a:t>Social Worker (Homelessness)</a:t>
          </a:r>
        </a:p>
        <a:p>
          <a:r>
            <a:rPr lang="en-GB" sz="1100" dirty="0"/>
            <a:t>Martha O’Sullivan</a:t>
          </a:r>
        </a:p>
        <a:p>
          <a:r>
            <a:rPr lang="en-GB" sz="1100" b="0" i="0" u="none" dirty="0">
              <a:hlinkClick xmlns:r="http://schemas.openxmlformats.org/officeDocument/2006/relationships" r:id="rId6"/>
            </a:rPr>
            <a:t>martha.osullivan@camden.gov.uk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C4A120FB-A9F7-40BD-87C3-489583EA8576}" type="parTrans" cxnId="{E7CCFAA8-17BB-4153-B231-CBB0CD30DA02}">
      <dgm:prSet/>
      <dgm:spPr/>
      <dgm:t>
        <a:bodyPr/>
        <a:lstStyle/>
        <a:p>
          <a:endParaRPr lang="en-GB" sz="3600"/>
        </a:p>
      </dgm:t>
    </dgm:pt>
    <dgm:pt modelId="{BBB3F5A0-6163-410A-9AFC-A15EBEFA2784}" type="sibTrans" cxnId="{E7CCFAA8-17BB-4153-B231-CBB0CD30DA02}">
      <dgm:prSet/>
      <dgm:spPr/>
      <dgm:t>
        <a:bodyPr/>
        <a:lstStyle/>
        <a:p>
          <a:endParaRPr lang="en-GB" sz="3600"/>
        </a:p>
      </dgm:t>
    </dgm:pt>
    <dgm:pt modelId="{DA0B09F3-D9E2-445F-84AD-C324E53F409C}" type="asst">
      <dgm:prSet phldrT="[Text]" custT="1"/>
      <dgm:spPr/>
      <dgm:t>
        <a:bodyPr vert="horz"/>
        <a:lstStyle/>
        <a:p>
          <a:r>
            <a:rPr lang="en-GB" sz="1100" b="1" dirty="0"/>
            <a:t>Social Worker (Homelessness)</a:t>
          </a:r>
        </a:p>
        <a:p>
          <a:r>
            <a:rPr lang="en-GB" sz="1100" dirty="0"/>
            <a:t>Jade Sayers</a:t>
          </a:r>
        </a:p>
        <a:p>
          <a:r>
            <a:rPr lang="en-GB" sz="1100" b="0" i="0" u="sng" dirty="0">
              <a:hlinkClick xmlns:r="http://schemas.openxmlformats.org/officeDocument/2006/relationships" r:id="rId7"/>
            </a:rPr>
            <a:t>Jade.Sayers@camden.gov.uk</a:t>
          </a:r>
          <a:r>
            <a:rPr lang="en-GB" sz="1100" b="0" i="0" u="sng" dirty="0"/>
            <a:t> </a:t>
          </a:r>
          <a:endParaRPr lang="en-GB" sz="1100" dirty="0"/>
        </a:p>
      </dgm:t>
    </dgm:pt>
    <dgm:pt modelId="{38BDF431-24D5-4A24-99D0-BA75B0868B8D}" type="parTrans" cxnId="{8AA040B5-EC21-439A-A33C-C2D1A104720D}">
      <dgm:prSet/>
      <dgm:spPr/>
      <dgm:t>
        <a:bodyPr/>
        <a:lstStyle/>
        <a:p>
          <a:endParaRPr lang="en-GB" sz="3600"/>
        </a:p>
      </dgm:t>
    </dgm:pt>
    <dgm:pt modelId="{465ADA3B-C76B-4C01-9647-43E7BBF8C5C1}" type="sibTrans" cxnId="{8AA040B5-EC21-439A-A33C-C2D1A104720D}">
      <dgm:prSet/>
      <dgm:spPr/>
      <dgm:t>
        <a:bodyPr/>
        <a:lstStyle/>
        <a:p>
          <a:endParaRPr lang="en-GB" sz="3600"/>
        </a:p>
      </dgm:t>
    </dgm:pt>
    <dgm:pt modelId="{4E088658-F069-4339-B038-B6331EA559CE}" type="asst">
      <dgm:prSet phldrT="[Text]" custT="1"/>
      <dgm:spPr/>
      <dgm:t>
        <a:bodyPr vert="horz"/>
        <a:lstStyle/>
        <a:p>
          <a:r>
            <a:rPr lang="en-GB" sz="1100" b="1" dirty="0"/>
            <a:t>Senior Practitioner (Forensic)</a:t>
          </a:r>
        </a:p>
        <a:p>
          <a:r>
            <a:rPr lang="en-GB" sz="1100" dirty="0"/>
            <a:t>Ayodeji Afuwape</a:t>
          </a:r>
        </a:p>
        <a:p>
          <a:r>
            <a:rPr lang="en-GB" sz="1100" b="0" i="0" u="none" dirty="0">
              <a:hlinkClick xmlns:r="http://schemas.openxmlformats.org/officeDocument/2006/relationships" r:id="rId8"/>
            </a:rPr>
            <a:t>ayo.afuwape@camden.gov.uk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25C490F8-446C-43D7-9FC4-5A08EA113C62}" type="parTrans" cxnId="{4F0CDAC4-E3D0-47EB-925C-F6FD33C8CE1A}">
      <dgm:prSet/>
      <dgm:spPr/>
      <dgm:t>
        <a:bodyPr/>
        <a:lstStyle/>
        <a:p>
          <a:endParaRPr lang="en-GB" sz="3600"/>
        </a:p>
      </dgm:t>
    </dgm:pt>
    <dgm:pt modelId="{B203DDED-C6BB-4CAC-947A-E732C9072740}" type="sibTrans" cxnId="{4F0CDAC4-E3D0-47EB-925C-F6FD33C8CE1A}">
      <dgm:prSet/>
      <dgm:spPr/>
      <dgm:t>
        <a:bodyPr/>
        <a:lstStyle/>
        <a:p>
          <a:endParaRPr lang="en-GB" sz="3600"/>
        </a:p>
      </dgm:t>
    </dgm:pt>
    <dgm:pt modelId="{13CAD599-5A92-4FD5-8B85-184EF0C51520}" type="asst">
      <dgm:prSet phldrT="[Text]" custT="1"/>
      <dgm:spPr/>
      <dgm:t>
        <a:bodyPr vert="horz"/>
        <a:lstStyle/>
        <a:p>
          <a:r>
            <a:rPr lang="en-GB" sz="1100" b="1" dirty="0"/>
            <a:t>Social Worker (OOB Reviews</a:t>
          </a:r>
        </a:p>
        <a:p>
          <a:r>
            <a:rPr lang="en-GB" sz="1100" dirty="0"/>
            <a:t>Anne Shields</a:t>
          </a:r>
        </a:p>
        <a:p>
          <a:r>
            <a:rPr lang="en-GB" sz="1100" b="0" i="0" u="none" dirty="0">
              <a:hlinkClick xmlns:r="http://schemas.openxmlformats.org/officeDocument/2006/relationships" r:id="rId9"/>
            </a:rPr>
            <a:t>Anne.Shields@camden.gov.uk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F48F50FB-0C22-493D-A629-39AE17B6A713}" type="parTrans" cxnId="{61070E84-DFC6-4CE4-8F4D-1C5D14EA6FA7}">
      <dgm:prSet/>
      <dgm:spPr/>
      <dgm:t>
        <a:bodyPr/>
        <a:lstStyle/>
        <a:p>
          <a:endParaRPr lang="en-GB" sz="3600"/>
        </a:p>
      </dgm:t>
    </dgm:pt>
    <dgm:pt modelId="{1E3F7D66-FC26-4E9F-8F8F-90AEDC7E6E97}" type="sibTrans" cxnId="{61070E84-DFC6-4CE4-8F4D-1C5D14EA6FA7}">
      <dgm:prSet/>
      <dgm:spPr/>
      <dgm:t>
        <a:bodyPr/>
        <a:lstStyle/>
        <a:p>
          <a:endParaRPr lang="en-GB" sz="3600"/>
        </a:p>
      </dgm:t>
    </dgm:pt>
    <dgm:pt modelId="{A00C88D8-FBCF-48EA-AED6-5F374C862359}" type="asst">
      <dgm:prSet phldrT="[Text]" custT="1"/>
      <dgm:spPr/>
      <dgm:t>
        <a:bodyPr vert="horz"/>
        <a:lstStyle/>
        <a:p>
          <a:r>
            <a:rPr lang="en-GB" sz="1100" b="1" dirty="0"/>
            <a:t>Social Worker (OOB Reviews</a:t>
          </a:r>
        </a:p>
        <a:p>
          <a:r>
            <a:rPr lang="en-GB" sz="1100" dirty="0"/>
            <a:t>Helen Gillibrand</a:t>
          </a:r>
        </a:p>
        <a:p>
          <a:r>
            <a:rPr lang="en-GB" sz="1100" b="0" i="0" u="none" dirty="0">
              <a:hlinkClick xmlns:r="http://schemas.openxmlformats.org/officeDocument/2006/relationships" r:id="rId10"/>
            </a:rPr>
            <a:t>Helen.Gillibrand@camden.gov.uk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A99FFC9F-8128-423A-907B-5B87F1BE41C9}" type="parTrans" cxnId="{87B8C7D0-115F-4C00-9BB6-032334FE30BC}">
      <dgm:prSet/>
      <dgm:spPr/>
      <dgm:t>
        <a:bodyPr/>
        <a:lstStyle/>
        <a:p>
          <a:endParaRPr lang="en-GB" sz="3600"/>
        </a:p>
      </dgm:t>
    </dgm:pt>
    <dgm:pt modelId="{AB530C1B-1DBE-4A67-B25D-4CA4D2E9FCDA}" type="sibTrans" cxnId="{87B8C7D0-115F-4C00-9BB6-032334FE30BC}">
      <dgm:prSet/>
      <dgm:spPr/>
      <dgm:t>
        <a:bodyPr/>
        <a:lstStyle/>
        <a:p>
          <a:endParaRPr lang="en-GB" sz="3600"/>
        </a:p>
      </dgm:t>
    </dgm:pt>
    <dgm:pt modelId="{C1AF167A-5F85-4190-AC5D-40EEDBE4C3BC}" type="pres">
      <dgm:prSet presAssocID="{9DE4BE24-9F74-4DB1-9C27-0150A58D43D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61B3B8A-C606-41EB-A090-89D76CF0A78C}" type="pres">
      <dgm:prSet presAssocID="{C0A34F9F-4D04-4228-A89F-86926FE309EC}" presName="hierRoot1" presStyleCnt="0"/>
      <dgm:spPr/>
    </dgm:pt>
    <dgm:pt modelId="{F2C1FEB2-77ED-4AD4-B3F9-1FE14BDABBDE}" type="pres">
      <dgm:prSet presAssocID="{C0A34F9F-4D04-4228-A89F-86926FE309EC}" presName="composite" presStyleCnt="0"/>
      <dgm:spPr/>
    </dgm:pt>
    <dgm:pt modelId="{1A942BD6-3E8A-4C5F-8AFB-C1A173F3BB66}" type="pres">
      <dgm:prSet presAssocID="{C0A34F9F-4D04-4228-A89F-86926FE309EC}" presName="background" presStyleLbl="node0" presStyleIdx="0" presStyleCnt="1"/>
      <dgm:spPr/>
    </dgm:pt>
    <dgm:pt modelId="{50C6713C-C269-4A94-8538-1D6DA91A3299}" type="pres">
      <dgm:prSet presAssocID="{C0A34F9F-4D04-4228-A89F-86926FE309EC}" presName="text" presStyleLbl="fgAcc0" presStyleIdx="0" presStyleCnt="1">
        <dgm:presLayoutVars>
          <dgm:chPref val="3"/>
        </dgm:presLayoutVars>
      </dgm:prSet>
      <dgm:spPr>
        <a:xfrm>
          <a:off x="4065552" y="283086"/>
          <a:ext cx="1589662" cy="1009435"/>
        </a:xfrm>
      </dgm:spPr>
    </dgm:pt>
    <dgm:pt modelId="{5BFACB26-1AC1-4AC1-B03E-3342A91592E7}" type="pres">
      <dgm:prSet presAssocID="{C0A34F9F-4D04-4228-A89F-86926FE309EC}" presName="hierChild2" presStyleCnt="0"/>
      <dgm:spPr/>
    </dgm:pt>
    <dgm:pt modelId="{47E9A690-17A3-45A7-9616-40D4D902EB04}" type="pres">
      <dgm:prSet presAssocID="{70A7FAFA-8E38-472F-9230-C8CAEBF025F0}" presName="Name10" presStyleLbl="parChTrans1D2" presStyleIdx="0" presStyleCnt="5"/>
      <dgm:spPr/>
    </dgm:pt>
    <dgm:pt modelId="{C6FEB115-4FDC-41BE-B248-57200906AFE5}" type="pres">
      <dgm:prSet presAssocID="{1D45D793-686B-4496-A07C-1512C99D550D}" presName="hierRoot2" presStyleCnt="0"/>
      <dgm:spPr/>
    </dgm:pt>
    <dgm:pt modelId="{8DD574D9-31B0-461A-BC32-54C898728248}" type="pres">
      <dgm:prSet presAssocID="{1D45D793-686B-4496-A07C-1512C99D550D}" presName="composite2" presStyleCnt="0"/>
      <dgm:spPr/>
    </dgm:pt>
    <dgm:pt modelId="{10A8C9B2-04B9-4F83-AC0C-5BBB442EF1A7}" type="pres">
      <dgm:prSet presAssocID="{1D45D793-686B-4496-A07C-1512C99D550D}" presName="background2" presStyleLbl="asst0" presStyleIdx="0" presStyleCnt="9"/>
      <dgm:spPr/>
    </dgm:pt>
    <dgm:pt modelId="{8AB4888C-D780-49A8-B706-1638E1854F41}" type="pres">
      <dgm:prSet presAssocID="{1D45D793-686B-4496-A07C-1512C99D550D}" presName="text2" presStyleLbl="fgAcc2" presStyleIdx="0" presStyleCnt="5">
        <dgm:presLayoutVars>
          <dgm:chPref val="3"/>
        </dgm:presLayoutVars>
      </dgm:prSet>
      <dgm:spPr>
        <a:xfrm>
          <a:off x="179709" y="1754849"/>
          <a:ext cx="1589662" cy="1009435"/>
        </a:xfrm>
      </dgm:spPr>
    </dgm:pt>
    <dgm:pt modelId="{486AD5FE-7E25-484C-B891-850387DDCE3C}" type="pres">
      <dgm:prSet presAssocID="{1D45D793-686B-4496-A07C-1512C99D550D}" presName="hierChild3" presStyleCnt="0"/>
      <dgm:spPr/>
    </dgm:pt>
    <dgm:pt modelId="{23FF5C4E-7FBE-43B2-BF00-30F53F10CB3A}" type="pres">
      <dgm:prSet presAssocID="{54EE0342-94D8-4213-A3C2-ADDF53CB77A4}" presName="Name10" presStyleLbl="parChTrans1D2" presStyleIdx="1" presStyleCnt="5"/>
      <dgm:spPr/>
    </dgm:pt>
    <dgm:pt modelId="{6D2095F6-E003-4DC3-B652-6800E7E95C39}" type="pres">
      <dgm:prSet presAssocID="{D20CA724-8FCB-41FD-B7B2-F2E7FF434963}" presName="hierRoot2" presStyleCnt="0"/>
      <dgm:spPr/>
    </dgm:pt>
    <dgm:pt modelId="{5885F720-2B61-4F41-8210-6D91C2E45D06}" type="pres">
      <dgm:prSet presAssocID="{D20CA724-8FCB-41FD-B7B2-F2E7FF434963}" presName="composite2" presStyleCnt="0"/>
      <dgm:spPr/>
    </dgm:pt>
    <dgm:pt modelId="{BB95AF32-FFA7-4895-A96D-A9D06C22EDD8}" type="pres">
      <dgm:prSet presAssocID="{D20CA724-8FCB-41FD-B7B2-F2E7FF434963}" presName="background2" presStyleLbl="asst0" presStyleIdx="1" presStyleCnt="9"/>
      <dgm:spPr/>
    </dgm:pt>
    <dgm:pt modelId="{A2BD472A-C1BD-48F4-A274-CFEE02982676}" type="pres">
      <dgm:prSet presAssocID="{D20CA724-8FCB-41FD-B7B2-F2E7FF434963}" presName="text2" presStyleLbl="fgAcc2" presStyleIdx="1" presStyleCnt="5">
        <dgm:presLayoutVars>
          <dgm:chPref val="3"/>
        </dgm:presLayoutVars>
      </dgm:prSet>
      <dgm:spPr>
        <a:xfrm>
          <a:off x="2122631" y="1754849"/>
          <a:ext cx="1589662" cy="1009435"/>
        </a:xfrm>
      </dgm:spPr>
    </dgm:pt>
    <dgm:pt modelId="{7F2E27B8-C7EF-4C3A-810D-8EAB182FBCF9}" type="pres">
      <dgm:prSet presAssocID="{D20CA724-8FCB-41FD-B7B2-F2E7FF434963}" presName="hierChild3" presStyleCnt="0"/>
      <dgm:spPr/>
    </dgm:pt>
    <dgm:pt modelId="{C2039AD8-99A5-4A2B-84C9-A8AE6FF1D303}" type="pres">
      <dgm:prSet presAssocID="{CE52A05B-A1CD-48C3-9506-F693F1B86A2B}" presName="Name17" presStyleLbl="parChTrans1D3" presStyleIdx="0" presStyleCnt="4"/>
      <dgm:spPr/>
    </dgm:pt>
    <dgm:pt modelId="{5F36F670-416D-4DDF-AF66-21D610C055DC}" type="pres">
      <dgm:prSet presAssocID="{97D60987-3AF3-42D3-B33E-DFEB4EEAC130}" presName="hierRoot3" presStyleCnt="0"/>
      <dgm:spPr/>
    </dgm:pt>
    <dgm:pt modelId="{ECC49832-5E59-4015-9001-B01DC499EB17}" type="pres">
      <dgm:prSet presAssocID="{97D60987-3AF3-42D3-B33E-DFEB4EEAC130}" presName="composite3" presStyleCnt="0"/>
      <dgm:spPr/>
    </dgm:pt>
    <dgm:pt modelId="{6A13B656-CA22-496C-84D0-168BAB1EC965}" type="pres">
      <dgm:prSet presAssocID="{97D60987-3AF3-42D3-B33E-DFEB4EEAC130}" presName="background3" presStyleLbl="asst0" presStyleIdx="2" presStyleCnt="9"/>
      <dgm:spPr/>
    </dgm:pt>
    <dgm:pt modelId="{5EC5CD98-CD89-416A-A01E-F97E85092E98}" type="pres">
      <dgm:prSet presAssocID="{97D60987-3AF3-42D3-B33E-DFEB4EEAC130}" presName="text3" presStyleLbl="fgAcc3" presStyleIdx="0" presStyleCnt="4">
        <dgm:presLayoutVars>
          <dgm:chPref val="3"/>
        </dgm:presLayoutVars>
      </dgm:prSet>
      <dgm:spPr>
        <a:xfrm>
          <a:off x="1151170" y="3226612"/>
          <a:ext cx="1589662" cy="1009435"/>
        </a:xfrm>
      </dgm:spPr>
    </dgm:pt>
    <dgm:pt modelId="{982A0E5D-35C7-42BD-AF08-720D838EC4AB}" type="pres">
      <dgm:prSet presAssocID="{97D60987-3AF3-42D3-B33E-DFEB4EEAC130}" presName="hierChild4" presStyleCnt="0"/>
      <dgm:spPr/>
    </dgm:pt>
    <dgm:pt modelId="{6AC782EB-DD77-4193-A57D-4AB46E674E9D}" type="pres">
      <dgm:prSet presAssocID="{FB54A7B5-C240-4003-922B-6CCDB0D4F45F}" presName="Name17" presStyleLbl="parChTrans1D3" presStyleIdx="1" presStyleCnt="4"/>
      <dgm:spPr/>
    </dgm:pt>
    <dgm:pt modelId="{5B0C5238-64BD-47C7-BE95-63AA234B17A6}" type="pres">
      <dgm:prSet presAssocID="{D24731C3-C60D-4952-AACB-74D4FCDBCAE6}" presName="hierRoot3" presStyleCnt="0"/>
      <dgm:spPr/>
    </dgm:pt>
    <dgm:pt modelId="{A03B7BBE-A1DF-4F52-9224-C1DA24982121}" type="pres">
      <dgm:prSet presAssocID="{D24731C3-C60D-4952-AACB-74D4FCDBCAE6}" presName="composite3" presStyleCnt="0"/>
      <dgm:spPr/>
    </dgm:pt>
    <dgm:pt modelId="{A30777A8-1138-4EF3-8BB2-27F9CDE05ED7}" type="pres">
      <dgm:prSet presAssocID="{D24731C3-C60D-4952-AACB-74D4FCDBCAE6}" presName="background3" presStyleLbl="asst0" presStyleIdx="3" presStyleCnt="9"/>
      <dgm:spPr/>
    </dgm:pt>
    <dgm:pt modelId="{EA0AD24C-596A-4E1A-806D-4651D698C281}" type="pres">
      <dgm:prSet presAssocID="{D24731C3-C60D-4952-AACB-74D4FCDBCAE6}" presName="text3" presStyleLbl="fgAcc3" presStyleIdx="1" presStyleCnt="4">
        <dgm:presLayoutVars>
          <dgm:chPref val="3"/>
        </dgm:presLayoutVars>
      </dgm:prSet>
      <dgm:spPr>
        <a:xfrm>
          <a:off x="3094092" y="3226612"/>
          <a:ext cx="1589662" cy="1009435"/>
        </a:xfrm>
      </dgm:spPr>
    </dgm:pt>
    <dgm:pt modelId="{7BDAF2A0-94DE-4B90-A297-A684AEA8CDBE}" type="pres">
      <dgm:prSet presAssocID="{D24731C3-C60D-4952-AACB-74D4FCDBCAE6}" presName="hierChild4" presStyleCnt="0"/>
      <dgm:spPr/>
    </dgm:pt>
    <dgm:pt modelId="{AE7274F2-778E-4539-A8B7-E0A95D98A71F}" type="pres">
      <dgm:prSet presAssocID="{C4A120FB-A9F7-40BD-87C3-489583EA8576}" presName="Name10" presStyleLbl="parChTrans1D2" presStyleIdx="2" presStyleCnt="5"/>
      <dgm:spPr/>
    </dgm:pt>
    <dgm:pt modelId="{F2928A75-DA9C-4E23-9593-1B3109105054}" type="pres">
      <dgm:prSet presAssocID="{DCACD69D-6EC2-4777-BF12-C1B28E596431}" presName="hierRoot2" presStyleCnt="0"/>
      <dgm:spPr/>
    </dgm:pt>
    <dgm:pt modelId="{D56430B0-0675-4624-A86E-7BC7D0EAF8E9}" type="pres">
      <dgm:prSet presAssocID="{DCACD69D-6EC2-4777-BF12-C1B28E596431}" presName="composite2" presStyleCnt="0"/>
      <dgm:spPr/>
    </dgm:pt>
    <dgm:pt modelId="{AB24852D-2FF1-4AE7-ACF3-D3CD72026171}" type="pres">
      <dgm:prSet presAssocID="{DCACD69D-6EC2-4777-BF12-C1B28E596431}" presName="background2" presStyleLbl="asst0" presStyleIdx="4" presStyleCnt="9"/>
      <dgm:spPr/>
    </dgm:pt>
    <dgm:pt modelId="{76927581-4DCC-471A-8B15-033E3686773C}" type="pres">
      <dgm:prSet presAssocID="{DCACD69D-6EC2-4777-BF12-C1B28E596431}" presName="text2" presStyleLbl="fgAcc2" presStyleIdx="2" presStyleCnt="5">
        <dgm:presLayoutVars>
          <dgm:chPref val="3"/>
        </dgm:presLayoutVars>
      </dgm:prSet>
      <dgm:spPr>
        <a:xfrm>
          <a:off x="4065552" y="1754849"/>
          <a:ext cx="1589662" cy="1009435"/>
        </a:xfrm>
      </dgm:spPr>
    </dgm:pt>
    <dgm:pt modelId="{981E900B-EB94-414F-8FC2-744678650980}" type="pres">
      <dgm:prSet presAssocID="{DCACD69D-6EC2-4777-BF12-C1B28E596431}" presName="hierChild3" presStyleCnt="0"/>
      <dgm:spPr/>
    </dgm:pt>
    <dgm:pt modelId="{4FF0801B-76E2-4EE9-9A7C-B3975A2D118C}" type="pres">
      <dgm:prSet presAssocID="{38BDF431-24D5-4A24-99D0-BA75B0868B8D}" presName="Name10" presStyleLbl="parChTrans1D2" presStyleIdx="3" presStyleCnt="5"/>
      <dgm:spPr/>
    </dgm:pt>
    <dgm:pt modelId="{B9254B8B-0FD9-49E2-B25E-2ADD01D948F8}" type="pres">
      <dgm:prSet presAssocID="{DA0B09F3-D9E2-445F-84AD-C324E53F409C}" presName="hierRoot2" presStyleCnt="0"/>
      <dgm:spPr/>
    </dgm:pt>
    <dgm:pt modelId="{55D24FDF-0C27-4E3D-BDA7-02449DFB70A0}" type="pres">
      <dgm:prSet presAssocID="{DA0B09F3-D9E2-445F-84AD-C324E53F409C}" presName="composite2" presStyleCnt="0"/>
      <dgm:spPr/>
    </dgm:pt>
    <dgm:pt modelId="{06B9B64F-1805-4B91-B415-9C99D0EAD0D9}" type="pres">
      <dgm:prSet presAssocID="{DA0B09F3-D9E2-445F-84AD-C324E53F409C}" presName="background2" presStyleLbl="asst0" presStyleIdx="5" presStyleCnt="9"/>
      <dgm:spPr/>
    </dgm:pt>
    <dgm:pt modelId="{767437BE-9E2A-41D0-9AC6-461CD15A06A6}" type="pres">
      <dgm:prSet presAssocID="{DA0B09F3-D9E2-445F-84AD-C324E53F409C}" presName="text2" presStyleLbl="fgAcc2" presStyleIdx="3" presStyleCnt="5">
        <dgm:presLayoutVars>
          <dgm:chPref val="3"/>
        </dgm:presLayoutVars>
      </dgm:prSet>
      <dgm:spPr>
        <a:xfrm>
          <a:off x="6008474" y="1754849"/>
          <a:ext cx="1589662" cy="1009435"/>
        </a:xfrm>
      </dgm:spPr>
    </dgm:pt>
    <dgm:pt modelId="{D5E641B4-5921-4C82-8095-EB8D01D3365B}" type="pres">
      <dgm:prSet presAssocID="{DA0B09F3-D9E2-445F-84AD-C324E53F409C}" presName="hierChild3" presStyleCnt="0"/>
      <dgm:spPr/>
    </dgm:pt>
    <dgm:pt modelId="{7E815055-6CF8-483D-81BE-571735C92F3F}" type="pres">
      <dgm:prSet presAssocID="{25C490F8-446C-43D7-9FC4-5A08EA113C62}" presName="Name10" presStyleLbl="parChTrans1D2" presStyleIdx="4" presStyleCnt="5"/>
      <dgm:spPr/>
    </dgm:pt>
    <dgm:pt modelId="{6B412117-1B3D-40A2-831B-D3638576FC84}" type="pres">
      <dgm:prSet presAssocID="{4E088658-F069-4339-B038-B6331EA559CE}" presName="hierRoot2" presStyleCnt="0"/>
      <dgm:spPr/>
    </dgm:pt>
    <dgm:pt modelId="{C3A7BDEC-0A04-4276-80F9-750A72182B28}" type="pres">
      <dgm:prSet presAssocID="{4E088658-F069-4339-B038-B6331EA559CE}" presName="composite2" presStyleCnt="0"/>
      <dgm:spPr/>
    </dgm:pt>
    <dgm:pt modelId="{B08450D6-2F48-4569-8FB7-B9228ACBC86C}" type="pres">
      <dgm:prSet presAssocID="{4E088658-F069-4339-B038-B6331EA559CE}" presName="background2" presStyleLbl="asst0" presStyleIdx="6" presStyleCnt="9"/>
      <dgm:spPr/>
    </dgm:pt>
    <dgm:pt modelId="{1670FA5C-1209-4942-803D-0BA7AE2BAD08}" type="pres">
      <dgm:prSet presAssocID="{4E088658-F069-4339-B038-B6331EA559CE}" presName="text2" presStyleLbl="fgAcc2" presStyleIdx="4" presStyleCnt="5">
        <dgm:presLayoutVars>
          <dgm:chPref val="3"/>
        </dgm:presLayoutVars>
      </dgm:prSet>
      <dgm:spPr>
        <a:xfrm>
          <a:off x="7951395" y="1754849"/>
          <a:ext cx="1589662" cy="1009435"/>
        </a:xfrm>
      </dgm:spPr>
    </dgm:pt>
    <dgm:pt modelId="{C0A7DD15-8C84-48A9-BAED-9B8B3BA8EA52}" type="pres">
      <dgm:prSet presAssocID="{4E088658-F069-4339-B038-B6331EA559CE}" presName="hierChild3" presStyleCnt="0"/>
      <dgm:spPr/>
    </dgm:pt>
    <dgm:pt modelId="{A84D0AE7-BCE5-4534-979D-E972580DF7F8}" type="pres">
      <dgm:prSet presAssocID="{F48F50FB-0C22-493D-A629-39AE17B6A713}" presName="Name17" presStyleLbl="parChTrans1D3" presStyleIdx="2" presStyleCnt="4"/>
      <dgm:spPr/>
    </dgm:pt>
    <dgm:pt modelId="{009CF73E-A6F7-48AC-8C99-5E107A211E8C}" type="pres">
      <dgm:prSet presAssocID="{13CAD599-5A92-4FD5-8B85-184EF0C51520}" presName="hierRoot3" presStyleCnt="0"/>
      <dgm:spPr/>
    </dgm:pt>
    <dgm:pt modelId="{01D3386E-C649-4037-AF81-2CE0A7212250}" type="pres">
      <dgm:prSet presAssocID="{13CAD599-5A92-4FD5-8B85-184EF0C51520}" presName="composite3" presStyleCnt="0"/>
      <dgm:spPr/>
    </dgm:pt>
    <dgm:pt modelId="{0E2E7883-6F59-4B76-87EF-203A9D39AEF6}" type="pres">
      <dgm:prSet presAssocID="{13CAD599-5A92-4FD5-8B85-184EF0C51520}" presName="background3" presStyleLbl="asst0" presStyleIdx="7" presStyleCnt="9"/>
      <dgm:spPr/>
    </dgm:pt>
    <dgm:pt modelId="{9A8C8694-AE7B-49EE-B66B-A2955DE5171A}" type="pres">
      <dgm:prSet presAssocID="{13CAD599-5A92-4FD5-8B85-184EF0C51520}" presName="text3" presStyleLbl="fgAcc3" presStyleIdx="2" presStyleCnt="4">
        <dgm:presLayoutVars>
          <dgm:chPref val="3"/>
        </dgm:presLayoutVars>
      </dgm:prSet>
      <dgm:spPr>
        <a:xfrm>
          <a:off x="6979934" y="3226612"/>
          <a:ext cx="1589662" cy="1009435"/>
        </a:xfrm>
      </dgm:spPr>
    </dgm:pt>
    <dgm:pt modelId="{3346142D-F551-4421-BE5A-B884178C4920}" type="pres">
      <dgm:prSet presAssocID="{13CAD599-5A92-4FD5-8B85-184EF0C51520}" presName="hierChild4" presStyleCnt="0"/>
      <dgm:spPr/>
    </dgm:pt>
    <dgm:pt modelId="{FF65AC8A-A71B-4896-88D3-06800046EBA0}" type="pres">
      <dgm:prSet presAssocID="{A99FFC9F-8128-423A-907B-5B87F1BE41C9}" presName="Name17" presStyleLbl="parChTrans1D3" presStyleIdx="3" presStyleCnt="4"/>
      <dgm:spPr/>
    </dgm:pt>
    <dgm:pt modelId="{1CADDB63-EC7B-439A-BCF5-D23781E13124}" type="pres">
      <dgm:prSet presAssocID="{A00C88D8-FBCF-48EA-AED6-5F374C862359}" presName="hierRoot3" presStyleCnt="0"/>
      <dgm:spPr/>
    </dgm:pt>
    <dgm:pt modelId="{1A5C9D4D-D90E-4575-9063-BC50A3EDE365}" type="pres">
      <dgm:prSet presAssocID="{A00C88D8-FBCF-48EA-AED6-5F374C862359}" presName="composite3" presStyleCnt="0"/>
      <dgm:spPr/>
    </dgm:pt>
    <dgm:pt modelId="{691936A8-CCC4-437B-BB9E-F5602D69FD22}" type="pres">
      <dgm:prSet presAssocID="{A00C88D8-FBCF-48EA-AED6-5F374C862359}" presName="background3" presStyleLbl="asst0" presStyleIdx="8" presStyleCnt="9"/>
      <dgm:spPr/>
    </dgm:pt>
    <dgm:pt modelId="{F7A3C190-2F36-4840-A355-7E36C823E991}" type="pres">
      <dgm:prSet presAssocID="{A00C88D8-FBCF-48EA-AED6-5F374C862359}" presName="text3" presStyleLbl="fgAcc3" presStyleIdx="3" presStyleCnt="4">
        <dgm:presLayoutVars>
          <dgm:chPref val="3"/>
        </dgm:presLayoutVars>
      </dgm:prSet>
      <dgm:spPr>
        <a:xfrm>
          <a:off x="8922856" y="3226612"/>
          <a:ext cx="1589662" cy="1009435"/>
        </a:xfrm>
      </dgm:spPr>
    </dgm:pt>
    <dgm:pt modelId="{AB97D395-0BD3-422E-B14B-81E7F940326A}" type="pres">
      <dgm:prSet presAssocID="{A00C88D8-FBCF-48EA-AED6-5F374C862359}" presName="hierChild4" presStyleCnt="0"/>
      <dgm:spPr/>
    </dgm:pt>
  </dgm:ptLst>
  <dgm:cxnLst>
    <dgm:cxn modelId="{1580E50A-02CF-4A41-9BCE-4FBB85F88B36}" type="presOf" srcId="{9DE4BE24-9F74-4DB1-9C27-0150A58D43D3}" destId="{C1AF167A-5F85-4190-AC5D-40EEDBE4C3BC}" srcOrd="0" destOrd="0" presId="urn:microsoft.com/office/officeart/2005/8/layout/hierarchy1"/>
    <dgm:cxn modelId="{3FFAD621-8565-492B-89FC-5D6103C4839A}" type="presOf" srcId="{D24731C3-C60D-4952-AACB-74D4FCDBCAE6}" destId="{EA0AD24C-596A-4E1A-806D-4651D698C281}" srcOrd="0" destOrd="0" presId="urn:microsoft.com/office/officeart/2005/8/layout/hierarchy1"/>
    <dgm:cxn modelId="{89B1ED21-A1F4-4777-A3E6-64176A54AFE5}" srcId="{C0A34F9F-4D04-4228-A89F-86926FE309EC}" destId="{D20CA724-8FCB-41FD-B7B2-F2E7FF434963}" srcOrd="1" destOrd="0" parTransId="{54EE0342-94D8-4213-A3C2-ADDF53CB77A4}" sibTransId="{9918BF06-4C3B-4E4A-AC14-A88A65CF304C}"/>
    <dgm:cxn modelId="{AC87ED2D-3CC7-4B62-B641-7A1B421D9881}" type="presOf" srcId="{FB54A7B5-C240-4003-922B-6CCDB0D4F45F}" destId="{6AC782EB-DD77-4193-A57D-4AB46E674E9D}" srcOrd="0" destOrd="0" presId="urn:microsoft.com/office/officeart/2005/8/layout/hierarchy1"/>
    <dgm:cxn modelId="{80D86E50-EC72-4C10-9511-B44F5F2B7262}" srcId="{9DE4BE24-9F74-4DB1-9C27-0150A58D43D3}" destId="{C0A34F9F-4D04-4228-A89F-86926FE309EC}" srcOrd="0" destOrd="0" parTransId="{98919B56-E633-484E-BB9F-66B41E2F58C0}" sibTransId="{07E55B1F-9906-4551-851D-E890B5B2688D}"/>
    <dgm:cxn modelId="{1E7B0975-B8F8-4851-AABF-3E0E7D9AA704}" type="presOf" srcId="{A00C88D8-FBCF-48EA-AED6-5F374C862359}" destId="{F7A3C190-2F36-4840-A355-7E36C823E991}" srcOrd="0" destOrd="0" presId="urn:microsoft.com/office/officeart/2005/8/layout/hierarchy1"/>
    <dgm:cxn modelId="{568F9A7B-336D-4D6B-B7A8-240D6313E735}" type="presOf" srcId="{54EE0342-94D8-4213-A3C2-ADDF53CB77A4}" destId="{23FF5C4E-7FBE-43B2-BF00-30F53F10CB3A}" srcOrd="0" destOrd="0" presId="urn:microsoft.com/office/officeart/2005/8/layout/hierarchy1"/>
    <dgm:cxn modelId="{E15CB47C-CA45-4287-A58F-C3010391D317}" type="presOf" srcId="{70A7FAFA-8E38-472F-9230-C8CAEBF025F0}" destId="{47E9A690-17A3-45A7-9616-40D4D902EB04}" srcOrd="0" destOrd="0" presId="urn:microsoft.com/office/officeart/2005/8/layout/hierarchy1"/>
    <dgm:cxn modelId="{1B14527E-1792-49C6-A423-43A6F1FC5873}" type="presOf" srcId="{1D45D793-686B-4496-A07C-1512C99D550D}" destId="{8AB4888C-D780-49A8-B706-1638E1854F41}" srcOrd="0" destOrd="0" presId="urn:microsoft.com/office/officeart/2005/8/layout/hierarchy1"/>
    <dgm:cxn modelId="{61070E84-DFC6-4CE4-8F4D-1C5D14EA6FA7}" srcId="{4E088658-F069-4339-B038-B6331EA559CE}" destId="{13CAD599-5A92-4FD5-8B85-184EF0C51520}" srcOrd="0" destOrd="0" parTransId="{F48F50FB-0C22-493D-A629-39AE17B6A713}" sibTransId="{1E3F7D66-FC26-4E9F-8F8F-90AEDC7E6E97}"/>
    <dgm:cxn modelId="{6BA9A788-8E21-4149-9094-AF078337DF7D}" type="presOf" srcId="{13CAD599-5A92-4FD5-8B85-184EF0C51520}" destId="{9A8C8694-AE7B-49EE-B66B-A2955DE5171A}" srcOrd="0" destOrd="0" presId="urn:microsoft.com/office/officeart/2005/8/layout/hierarchy1"/>
    <dgm:cxn modelId="{1678348D-8C14-47FE-90B8-ABAA5D7A7CD8}" type="presOf" srcId="{D20CA724-8FCB-41FD-B7B2-F2E7FF434963}" destId="{A2BD472A-C1BD-48F4-A274-CFEE02982676}" srcOrd="0" destOrd="0" presId="urn:microsoft.com/office/officeart/2005/8/layout/hierarchy1"/>
    <dgm:cxn modelId="{69AE2490-F0D8-400A-83D9-C0CF0C20D21A}" srcId="{C0A34F9F-4D04-4228-A89F-86926FE309EC}" destId="{1D45D793-686B-4496-A07C-1512C99D550D}" srcOrd="0" destOrd="0" parTransId="{70A7FAFA-8E38-472F-9230-C8CAEBF025F0}" sibTransId="{B1C7C2B9-E349-4FD2-BB9E-588A825EF932}"/>
    <dgm:cxn modelId="{CEE0D993-9E0B-4334-83AB-A97B57034ED6}" type="presOf" srcId="{A99FFC9F-8128-423A-907B-5B87F1BE41C9}" destId="{FF65AC8A-A71B-4896-88D3-06800046EBA0}" srcOrd="0" destOrd="0" presId="urn:microsoft.com/office/officeart/2005/8/layout/hierarchy1"/>
    <dgm:cxn modelId="{0FA0289F-9186-4F53-9A80-81F8C6441383}" type="presOf" srcId="{C0A34F9F-4D04-4228-A89F-86926FE309EC}" destId="{50C6713C-C269-4A94-8538-1D6DA91A3299}" srcOrd="0" destOrd="0" presId="urn:microsoft.com/office/officeart/2005/8/layout/hierarchy1"/>
    <dgm:cxn modelId="{E7CCFAA8-17BB-4153-B231-CBB0CD30DA02}" srcId="{C0A34F9F-4D04-4228-A89F-86926FE309EC}" destId="{DCACD69D-6EC2-4777-BF12-C1B28E596431}" srcOrd="2" destOrd="0" parTransId="{C4A120FB-A9F7-40BD-87C3-489583EA8576}" sibTransId="{BBB3F5A0-6163-410A-9AFC-A15EBEFA2784}"/>
    <dgm:cxn modelId="{3036F1AB-F356-4C81-864A-111535FE666D}" type="presOf" srcId="{25C490F8-446C-43D7-9FC4-5A08EA113C62}" destId="{7E815055-6CF8-483D-81BE-571735C92F3F}" srcOrd="0" destOrd="0" presId="urn:microsoft.com/office/officeart/2005/8/layout/hierarchy1"/>
    <dgm:cxn modelId="{3D3827AD-E57B-448F-B4C5-42BC994C7F35}" type="presOf" srcId="{38BDF431-24D5-4A24-99D0-BA75B0868B8D}" destId="{4FF0801B-76E2-4EE9-9A7C-B3975A2D118C}" srcOrd="0" destOrd="0" presId="urn:microsoft.com/office/officeart/2005/8/layout/hierarchy1"/>
    <dgm:cxn modelId="{73B942B1-98F2-4DD7-9664-96F5240E3DB6}" type="presOf" srcId="{DCACD69D-6EC2-4777-BF12-C1B28E596431}" destId="{76927581-4DCC-471A-8B15-033E3686773C}" srcOrd="0" destOrd="0" presId="urn:microsoft.com/office/officeart/2005/8/layout/hierarchy1"/>
    <dgm:cxn modelId="{8AA040B5-EC21-439A-A33C-C2D1A104720D}" srcId="{C0A34F9F-4D04-4228-A89F-86926FE309EC}" destId="{DA0B09F3-D9E2-445F-84AD-C324E53F409C}" srcOrd="3" destOrd="0" parTransId="{38BDF431-24D5-4A24-99D0-BA75B0868B8D}" sibTransId="{465ADA3B-C76B-4C01-9647-43E7BBF8C5C1}"/>
    <dgm:cxn modelId="{5D25FAB7-C826-4422-BFDB-F00AB21F74AF}" srcId="{D20CA724-8FCB-41FD-B7B2-F2E7FF434963}" destId="{D24731C3-C60D-4952-AACB-74D4FCDBCAE6}" srcOrd="1" destOrd="0" parTransId="{FB54A7B5-C240-4003-922B-6CCDB0D4F45F}" sibTransId="{27BDD3A7-8197-493D-ABC7-403428798603}"/>
    <dgm:cxn modelId="{EFD613C0-3160-4DC5-8178-04BD1A1796B8}" type="presOf" srcId="{CE52A05B-A1CD-48C3-9506-F693F1B86A2B}" destId="{C2039AD8-99A5-4A2B-84C9-A8AE6FF1D303}" srcOrd="0" destOrd="0" presId="urn:microsoft.com/office/officeart/2005/8/layout/hierarchy1"/>
    <dgm:cxn modelId="{4F0CDAC4-E3D0-47EB-925C-F6FD33C8CE1A}" srcId="{C0A34F9F-4D04-4228-A89F-86926FE309EC}" destId="{4E088658-F069-4339-B038-B6331EA559CE}" srcOrd="4" destOrd="0" parTransId="{25C490F8-446C-43D7-9FC4-5A08EA113C62}" sibTransId="{B203DDED-C6BB-4CAC-947A-E732C9072740}"/>
    <dgm:cxn modelId="{843D7AC5-7573-487C-B337-741410505E25}" srcId="{D20CA724-8FCB-41FD-B7B2-F2E7FF434963}" destId="{97D60987-3AF3-42D3-B33E-DFEB4EEAC130}" srcOrd="0" destOrd="0" parTransId="{CE52A05B-A1CD-48C3-9506-F693F1B86A2B}" sibTransId="{5E2721B4-DDCA-4CCD-9023-F19C991EC807}"/>
    <dgm:cxn modelId="{60F13ACB-098B-4610-9B77-DC649A38D97C}" type="presOf" srcId="{C4A120FB-A9F7-40BD-87C3-489583EA8576}" destId="{AE7274F2-778E-4539-A8B7-E0A95D98A71F}" srcOrd="0" destOrd="0" presId="urn:microsoft.com/office/officeart/2005/8/layout/hierarchy1"/>
    <dgm:cxn modelId="{87B8C7D0-115F-4C00-9BB6-032334FE30BC}" srcId="{4E088658-F069-4339-B038-B6331EA559CE}" destId="{A00C88D8-FBCF-48EA-AED6-5F374C862359}" srcOrd="1" destOrd="0" parTransId="{A99FFC9F-8128-423A-907B-5B87F1BE41C9}" sibTransId="{AB530C1B-1DBE-4A67-B25D-4CA4D2E9FCDA}"/>
    <dgm:cxn modelId="{64071AD1-A0C3-4737-9C3E-59C6EB82777E}" type="presOf" srcId="{97D60987-3AF3-42D3-B33E-DFEB4EEAC130}" destId="{5EC5CD98-CD89-416A-A01E-F97E85092E98}" srcOrd="0" destOrd="0" presId="urn:microsoft.com/office/officeart/2005/8/layout/hierarchy1"/>
    <dgm:cxn modelId="{1D1143F4-E6DF-4C86-B962-1D2D52D1FBA7}" type="presOf" srcId="{4E088658-F069-4339-B038-B6331EA559CE}" destId="{1670FA5C-1209-4942-803D-0BA7AE2BAD08}" srcOrd="0" destOrd="0" presId="urn:microsoft.com/office/officeart/2005/8/layout/hierarchy1"/>
    <dgm:cxn modelId="{B8D76DF5-49EA-4933-9359-DD979E23297E}" type="presOf" srcId="{DA0B09F3-D9E2-445F-84AD-C324E53F409C}" destId="{767437BE-9E2A-41D0-9AC6-461CD15A06A6}" srcOrd="0" destOrd="0" presId="urn:microsoft.com/office/officeart/2005/8/layout/hierarchy1"/>
    <dgm:cxn modelId="{51B4FFFD-D50D-4320-BC8C-BEB861AAE5B1}" type="presOf" srcId="{F48F50FB-0C22-493D-A629-39AE17B6A713}" destId="{A84D0AE7-BCE5-4534-979D-E972580DF7F8}" srcOrd="0" destOrd="0" presId="urn:microsoft.com/office/officeart/2005/8/layout/hierarchy1"/>
    <dgm:cxn modelId="{0C928CF5-B813-46B0-9350-D06AC3FB2493}" type="presParOf" srcId="{C1AF167A-5F85-4190-AC5D-40EEDBE4C3BC}" destId="{261B3B8A-C606-41EB-A090-89D76CF0A78C}" srcOrd="0" destOrd="0" presId="urn:microsoft.com/office/officeart/2005/8/layout/hierarchy1"/>
    <dgm:cxn modelId="{4EFCA7F9-B4F0-43D5-B739-8E4A6C8CC74A}" type="presParOf" srcId="{261B3B8A-C606-41EB-A090-89D76CF0A78C}" destId="{F2C1FEB2-77ED-4AD4-B3F9-1FE14BDABBDE}" srcOrd="0" destOrd="0" presId="urn:microsoft.com/office/officeart/2005/8/layout/hierarchy1"/>
    <dgm:cxn modelId="{51319A54-2920-4F5F-BC01-35BD0603EAD2}" type="presParOf" srcId="{F2C1FEB2-77ED-4AD4-B3F9-1FE14BDABBDE}" destId="{1A942BD6-3E8A-4C5F-8AFB-C1A173F3BB66}" srcOrd="0" destOrd="0" presId="urn:microsoft.com/office/officeart/2005/8/layout/hierarchy1"/>
    <dgm:cxn modelId="{4CD1FC9E-8001-42DB-9994-CDCA47E5DB3F}" type="presParOf" srcId="{F2C1FEB2-77ED-4AD4-B3F9-1FE14BDABBDE}" destId="{50C6713C-C269-4A94-8538-1D6DA91A3299}" srcOrd="1" destOrd="0" presId="urn:microsoft.com/office/officeart/2005/8/layout/hierarchy1"/>
    <dgm:cxn modelId="{BF5461BB-5DD2-4C70-BE9E-E47A46820ABA}" type="presParOf" srcId="{261B3B8A-C606-41EB-A090-89D76CF0A78C}" destId="{5BFACB26-1AC1-4AC1-B03E-3342A91592E7}" srcOrd="1" destOrd="0" presId="urn:microsoft.com/office/officeart/2005/8/layout/hierarchy1"/>
    <dgm:cxn modelId="{C47A55BB-401C-4F47-A4CA-206C22C8F818}" type="presParOf" srcId="{5BFACB26-1AC1-4AC1-B03E-3342A91592E7}" destId="{47E9A690-17A3-45A7-9616-40D4D902EB04}" srcOrd="0" destOrd="0" presId="urn:microsoft.com/office/officeart/2005/8/layout/hierarchy1"/>
    <dgm:cxn modelId="{B21E9A9D-D242-40AF-BF0A-8C83B4130847}" type="presParOf" srcId="{5BFACB26-1AC1-4AC1-B03E-3342A91592E7}" destId="{C6FEB115-4FDC-41BE-B248-57200906AFE5}" srcOrd="1" destOrd="0" presId="urn:microsoft.com/office/officeart/2005/8/layout/hierarchy1"/>
    <dgm:cxn modelId="{33B12084-2D3E-4949-8A1D-230CA100D423}" type="presParOf" srcId="{C6FEB115-4FDC-41BE-B248-57200906AFE5}" destId="{8DD574D9-31B0-461A-BC32-54C898728248}" srcOrd="0" destOrd="0" presId="urn:microsoft.com/office/officeart/2005/8/layout/hierarchy1"/>
    <dgm:cxn modelId="{64F1B443-8E6A-4EF1-A5C4-5CB6F003AA25}" type="presParOf" srcId="{8DD574D9-31B0-461A-BC32-54C898728248}" destId="{10A8C9B2-04B9-4F83-AC0C-5BBB442EF1A7}" srcOrd="0" destOrd="0" presId="urn:microsoft.com/office/officeart/2005/8/layout/hierarchy1"/>
    <dgm:cxn modelId="{5795B397-9A27-45D0-B6DE-B47706B64EAF}" type="presParOf" srcId="{8DD574D9-31B0-461A-BC32-54C898728248}" destId="{8AB4888C-D780-49A8-B706-1638E1854F41}" srcOrd="1" destOrd="0" presId="urn:microsoft.com/office/officeart/2005/8/layout/hierarchy1"/>
    <dgm:cxn modelId="{4EB033B2-706C-4AF7-8DD1-C8E36E2911CA}" type="presParOf" srcId="{C6FEB115-4FDC-41BE-B248-57200906AFE5}" destId="{486AD5FE-7E25-484C-B891-850387DDCE3C}" srcOrd="1" destOrd="0" presId="urn:microsoft.com/office/officeart/2005/8/layout/hierarchy1"/>
    <dgm:cxn modelId="{A93A645A-A064-4D00-8849-9AB55F57C93C}" type="presParOf" srcId="{5BFACB26-1AC1-4AC1-B03E-3342A91592E7}" destId="{23FF5C4E-7FBE-43B2-BF00-30F53F10CB3A}" srcOrd="2" destOrd="0" presId="urn:microsoft.com/office/officeart/2005/8/layout/hierarchy1"/>
    <dgm:cxn modelId="{189877CC-1CBE-4034-B729-3B8BA83F3136}" type="presParOf" srcId="{5BFACB26-1AC1-4AC1-B03E-3342A91592E7}" destId="{6D2095F6-E003-4DC3-B652-6800E7E95C39}" srcOrd="3" destOrd="0" presId="urn:microsoft.com/office/officeart/2005/8/layout/hierarchy1"/>
    <dgm:cxn modelId="{D9AAEA01-936C-4C29-B5C9-87321353E3EA}" type="presParOf" srcId="{6D2095F6-E003-4DC3-B652-6800E7E95C39}" destId="{5885F720-2B61-4F41-8210-6D91C2E45D06}" srcOrd="0" destOrd="0" presId="urn:microsoft.com/office/officeart/2005/8/layout/hierarchy1"/>
    <dgm:cxn modelId="{EE3DAE92-7035-4894-B9C2-1EE87BE5DBCC}" type="presParOf" srcId="{5885F720-2B61-4F41-8210-6D91C2E45D06}" destId="{BB95AF32-FFA7-4895-A96D-A9D06C22EDD8}" srcOrd="0" destOrd="0" presId="urn:microsoft.com/office/officeart/2005/8/layout/hierarchy1"/>
    <dgm:cxn modelId="{F3A2761F-F26E-46A8-92EE-2F1C5E98B9FB}" type="presParOf" srcId="{5885F720-2B61-4F41-8210-6D91C2E45D06}" destId="{A2BD472A-C1BD-48F4-A274-CFEE02982676}" srcOrd="1" destOrd="0" presId="urn:microsoft.com/office/officeart/2005/8/layout/hierarchy1"/>
    <dgm:cxn modelId="{BB53DC20-2503-4793-BA88-94BF013FA8AA}" type="presParOf" srcId="{6D2095F6-E003-4DC3-B652-6800E7E95C39}" destId="{7F2E27B8-C7EF-4C3A-810D-8EAB182FBCF9}" srcOrd="1" destOrd="0" presId="urn:microsoft.com/office/officeart/2005/8/layout/hierarchy1"/>
    <dgm:cxn modelId="{975C6502-B6F2-4453-9389-E43E3B925161}" type="presParOf" srcId="{7F2E27B8-C7EF-4C3A-810D-8EAB182FBCF9}" destId="{C2039AD8-99A5-4A2B-84C9-A8AE6FF1D303}" srcOrd="0" destOrd="0" presId="urn:microsoft.com/office/officeart/2005/8/layout/hierarchy1"/>
    <dgm:cxn modelId="{7EA14933-0E91-487C-B055-AD0008E9ABE5}" type="presParOf" srcId="{7F2E27B8-C7EF-4C3A-810D-8EAB182FBCF9}" destId="{5F36F670-416D-4DDF-AF66-21D610C055DC}" srcOrd="1" destOrd="0" presId="urn:microsoft.com/office/officeart/2005/8/layout/hierarchy1"/>
    <dgm:cxn modelId="{5E0E51E7-979D-4077-B335-BBC3D3EE0B26}" type="presParOf" srcId="{5F36F670-416D-4DDF-AF66-21D610C055DC}" destId="{ECC49832-5E59-4015-9001-B01DC499EB17}" srcOrd="0" destOrd="0" presId="urn:microsoft.com/office/officeart/2005/8/layout/hierarchy1"/>
    <dgm:cxn modelId="{06BC538F-9D43-46A8-A947-54A8544DF6FB}" type="presParOf" srcId="{ECC49832-5E59-4015-9001-B01DC499EB17}" destId="{6A13B656-CA22-496C-84D0-168BAB1EC965}" srcOrd="0" destOrd="0" presId="urn:microsoft.com/office/officeart/2005/8/layout/hierarchy1"/>
    <dgm:cxn modelId="{AF63D693-5F04-4C9F-944A-07A4BBAE70C3}" type="presParOf" srcId="{ECC49832-5E59-4015-9001-B01DC499EB17}" destId="{5EC5CD98-CD89-416A-A01E-F97E85092E98}" srcOrd="1" destOrd="0" presId="urn:microsoft.com/office/officeart/2005/8/layout/hierarchy1"/>
    <dgm:cxn modelId="{0963E121-2CBF-493F-9209-ACFA5D906B20}" type="presParOf" srcId="{5F36F670-416D-4DDF-AF66-21D610C055DC}" destId="{982A0E5D-35C7-42BD-AF08-720D838EC4AB}" srcOrd="1" destOrd="0" presId="urn:microsoft.com/office/officeart/2005/8/layout/hierarchy1"/>
    <dgm:cxn modelId="{9D11EB06-4AF0-4D6F-B03E-14E5F56B3658}" type="presParOf" srcId="{7F2E27B8-C7EF-4C3A-810D-8EAB182FBCF9}" destId="{6AC782EB-DD77-4193-A57D-4AB46E674E9D}" srcOrd="2" destOrd="0" presId="urn:microsoft.com/office/officeart/2005/8/layout/hierarchy1"/>
    <dgm:cxn modelId="{52249810-1675-4CBB-948E-26AFDD6A557A}" type="presParOf" srcId="{7F2E27B8-C7EF-4C3A-810D-8EAB182FBCF9}" destId="{5B0C5238-64BD-47C7-BE95-63AA234B17A6}" srcOrd="3" destOrd="0" presId="urn:microsoft.com/office/officeart/2005/8/layout/hierarchy1"/>
    <dgm:cxn modelId="{749B22B3-56D8-4635-A427-076B7AA9A058}" type="presParOf" srcId="{5B0C5238-64BD-47C7-BE95-63AA234B17A6}" destId="{A03B7BBE-A1DF-4F52-9224-C1DA24982121}" srcOrd="0" destOrd="0" presId="urn:microsoft.com/office/officeart/2005/8/layout/hierarchy1"/>
    <dgm:cxn modelId="{EB521B66-BF5A-419B-A9A0-36685ADB2867}" type="presParOf" srcId="{A03B7BBE-A1DF-4F52-9224-C1DA24982121}" destId="{A30777A8-1138-4EF3-8BB2-27F9CDE05ED7}" srcOrd="0" destOrd="0" presId="urn:microsoft.com/office/officeart/2005/8/layout/hierarchy1"/>
    <dgm:cxn modelId="{E3B389AF-08DA-429B-A4D2-B53149399FF2}" type="presParOf" srcId="{A03B7BBE-A1DF-4F52-9224-C1DA24982121}" destId="{EA0AD24C-596A-4E1A-806D-4651D698C281}" srcOrd="1" destOrd="0" presId="urn:microsoft.com/office/officeart/2005/8/layout/hierarchy1"/>
    <dgm:cxn modelId="{962554B1-7E94-4544-9711-C392239DAC10}" type="presParOf" srcId="{5B0C5238-64BD-47C7-BE95-63AA234B17A6}" destId="{7BDAF2A0-94DE-4B90-A297-A684AEA8CDBE}" srcOrd="1" destOrd="0" presId="urn:microsoft.com/office/officeart/2005/8/layout/hierarchy1"/>
    <dgm:cxn modelId="{125BA7CB-BACF-46BF-BBAC-505DA9EAB723}" type="presParOf" srcId="{5BFACB26-1AC1-4AC1-B03E-3342A91592E7}" destId="{AE7274F2-778E-4539-A8B7-E0A95D98A71F}" srcOrd="4" destOrd="0" presId="urn:microsoft.com/office/officeart/2005/8/layout/hierarchy1"/>
    <dgm:cxn modelId="{396B6C83-7FAA-48DF-A7A1-9E57890218CC}" type="presParOf" srcId="{5BFACB26-1AC1-4AC1-B03E-3342A91592E7}" destId="{F2928A75-DA9C-4E23-9593-1B3109105054}" srcOrd="5" destOrd="0" presId="urn:microsoft.com/office/officeart/2005/8/layout/hierarchy1"/>
    <dgm:cxn modelId="{59201FB5-6CFC-48E2-B925-6DBC9D82FE44}" type="presParOf" srcId="{F2928A75-DA9C-4E23-9593-1B3109105054}" destId="{D56430B0-0675-4624-A86E-7BC7D0EAF8E9}" srcOrd="0" destOrd="0" presId="urn:microsoft.com/office/officeart/2005/8/layout/hierarchy1"/>
    <dgm:cxn modelId="{8DDD942D-996D-4113-BD56-04951C1FC983}" type="presParOf" srcId="{D56430B0-0675-4624-A86E-7BC7D0EAF8E9}" destId="{AB24852D-2FF1-4AE7-ACF3-D3CD72026171}" srcOrd="0" destOrd="0" presId="urn:microsoft.com/office/officeart/2005/8/layout/hierarchy1"/>
    <dgm:cxn modelId="{8B748E13-240A-454F-B8B8-AC06ED639D18}" type="presParOf" srcId="{D56430B0-0675-4624-A86E-7BC7D0EAF8E9}" destId="{76927581-4DCC-471A-8B15-033E3686773C}" srcOrd="1" destOrd="0" presId="urn:microsoft.com/office/officeart/2005/8/layout/hierarchy1"/>
    <dgm:cxn modelId="{721F6C4E-169B-4F3E-A65E-F85B0B56AE86}" type="presParOf" srcId="{F2928A75-DA9C-4E23-9593-1B3109105054}" destId="{981E900B-EB94-414F-8FC2-744678650980}" srcOrd="1" destOrd="0" presId="urn:microsoft.com/office/officeart/2005/8/layout/hierarchy1"/>
    <dgm:cxn modelId="{3546D8A5-B336-4BDC-9749-C14A0940C173}" type="presParOf" srcId="{5BFACB26-1AC1-4AC1-B03E-3342A91592E7}" destId="{4FF0801B-76E2-4EE9-9A7C-B3975A2D118C}" srcOrd="6" destOrd="0" presId="urn:microsoft.com/office/officeart/2005/8/layout/hierarchy1"/>
    <dgm:cxn modelId="{40E3BFB6-269E-4847-A336-23B72BAAC04D}" type="presParOf" srcId="{5BFACB26-1AC1-4AC1-B03E-3342A91592E7}" destId="{B9254B8B-0FD9-49E2-B25E-2ADD01D948F8}" srcOrd="7" destOrd="0" presId="urn:microsoft.com/office/officeart/2005/8/layout/hierarchy1"/>
    <dgm:cxn modelId="{F9AE709F-57B6-4A8A-81F0-11DAB40E8714}" type="presParOf" srcId="{B9254B8B-0FD9-49E2-B25E-2ADD01D948F8}" destId="{55D24FDF-0C27-4E3D-BDA7-02449DFB70A0}" srcOrd="0" destOrd="0" presId="urn:microsoft.com/office/officeart/2005/8/layout/hierarchy1"/>
    <dgm:cxn modelId="{D1C70F9A-579B-4FCC-BEDE-61B5D96F7CAB}" type="presParOf" srcId="{55D24FDF-0C27-4E3D-BDA7-02449DFB70A0}" destId="{06B9B64F-1805-4B91-B415-9C99D0EAD0D9}" srcOrd="0" destOrd="0" presId="urn:microsoft.com/office/officeart/2005/8/layout/hierarchy1"/>
    <dgm:cxn modelId="{4C204C4D-1FA6-4417-8B30-2E18668B71FC}" type="presParOf" srcId="{55D24FDF-0C27-4E3D-BDA7-02449DFB70A0}" destId="{767437BE-9E2A-41D0-9AC6-461CD15A06A6}" srcOrd="1" destOrd="0" presId="urn:microsoft.com/office/officeart/2005/8/layout/hierarchy1"/>
    <dgm:cxn modelId="{5AE26B55-C526-4BF2-B747-61F2FD023B3A}" type="presParOf" srcId="{B9254B8B-0FD9-49E2-B25E-2ADD01D948F8}" destId="{D5E641B4-5921-4C82-8095-EB8D01D3365B}" srcOrd="1" destOrd="0" presId="urn:microsoft.com/office/officeart/2005/8/layout/hierarchy1"/>
    <dgm:cxn modelId="{A0C75FC1-E331-4B7C-B562-B1B1B7B1FFD4}" type="presParOf" srcId="{5BFACB26-1AC1-4AC1-B03E-3342A91592E7}" destId="{7E815055-6CF8-483D-81BE-571735C92F3F}" srcOrd="8" destOrd="0" presId="urn:microsoft.com/office/officeart/2005/8/layout/hierarchy1"/>
    <dgm:cxn modelId="{0EEF3159-7DB7-46D7-85BF-0A61BC04FCA4}" type="presParOf" srcId="{5BFACB26-1AC1-4AC1-B03E-3342A91592E7}" destId="{6B412117-1B3D-40A2-831B-D3638576FC84}" srcOrd="9" destOrd="0" presId="urn:microsoft.com/office/officeart/2005/8/layout/hierarchy1"/>
    <dgm:cxn modelId="{C9E925F6-7E5B-4B47-ABE4-B6BF2B60E565}" type="presParOf" srcId="{6B412117-1B3D-40A2-831B-D3638576FC84}" destId="{C3A7BDEC-0A04-4276-80F9-750A72182B28}" srcOrd="0" destOrd="0" presId="urn:microsoft.com/office/officeart/2005/8/layout/hierarchy1"/>
    <dgm:cxn modelId="{AE9A9B0F-1EA5-4108-8869-BE6113AC0795}" type="presParOf" srcId="{C3A7BDEC-0A04-4276-80F9-750A72182B28}" destId="{B08450D6-2F48-4569-8FB7-B9228ACBC86C}" srcOrd="0" destOrd="0" presId="urn:microsoft.com/office/officeart/2005/8/layout/hierarchy1"/>
    <dgm:cxn modelId="{0B945D21-11FD-4975-A200-F7334771AA3D}" type="presParOf" srcId="{C3A7BDEC-0A04-4276-80F9-750A72182B28}" destId="{1670FA5C-1209-4942-803D-0BA7AE2BAD08}" srcOrd="1" destOrd="0" presId="urn:microsoft.com/office/officeart/2005/8/layout/hierarchy1"/>
    <dgm:cxn modelId="{ABEECE0C-8E58-456C-90BB-D5672F2062EF}" type="presParOf" srcId="{6B412117-1B3D-40A2-831B-D3638576FC84}" destId="{C0A7DD15-8C84-48A9-BAED-9B8B3BA8EA52}" srcOrd="1" destOrd="0" presId="urn:microsoft.com/office/officeart/2005/8/layout/hierarchy1"/>
    <dgm:cxn modelId="{A79A361F-578D-4268-AC39-C34A40889D41}" type="presParOf" srcId="{C0A7DD15-8C84-48A9-BAED-9B8B3BA8EA52}" destId="{A84D0AE7-BCE5-4534-979D-E972580DF7F8}" srcOrd="0" destOrd="0" presId="urn:microsoft.com/office/officeart/2005/8/layout/hierarchy1"/>
    <dgm:cxn modelId="{59676DA8-016E-4E27-8D4C-0C8DBE52FFAE}" type="presParOf" srcId="{C0A7DD15-8C84-48A9-BAED-9B8B3BA8EA52}" destId="{009CF73E-A6F7-48AC-8C99-5E107A211E8C}" srcOrd="1" destOrd="0" presId="urn:microsoft.com/office/officeart/2005/8/layout/hierarchy1"/>
    <dgm:cxn modelId="{8D08E6D6-8E84-4A49-915F-2F52872AA3BA}" type="presParOf" srcId="{009CF73E-A6F7-48AC-8C99-5E107A211E8C}" destId="{01D3386E-C649-4037-AF81-2CE0A7212250}" srcOrd="0" destOrd="0" presId="urn:microsoft.com/office/officeart/2005/8/layout/hierarchy1"/>
    <dgm:cxn modelId="{22A49D55-B3F4-40F9-8019-3D4C5E592A51}" type="presParOf" srcId="{01D3386E-C649-4037-AF81-2CE0A7212250}" destId="{0E2E7883-6F59-4B76-87EF-203A9D39AEF6}" srcOrd="0" destOrd="0" presId="urn:microsoft.com/office/officeart/2005/8/layout/hierarchy1"/>
    <dgm:cxn modelId="{90EA39A2-E037-41A6-8B33-73A72F7AC9C8}" type="presParOf" srcId="{01D3386E-C649-4037-AF81-2CE0A7212250}" destId="{9A8C8694-AE7B-49EE-B66B-A2955DE5171A}" srcOrd="1" destOrd="0" presId="urn:microsoft.com/office/officeart/2005/8/layout/hierarchy1"/>
    <dgm:cxn modelId="{B71EE049-EB4D-4F2E-822C-AE2779AA1D8E}" type="presParOf" srcId="{009CF73E-A6F7-48AC-8C99-5E107A211E8C}" destId="{3346142D-F551-4421-BE5A-B884178C4920}" srcOrd="1" destOrd="0" presId="urn:microsoft.com/office/officeart/2005/8/layout/hierarchy1"/>
    <dgm:cxn modelId="{D4ED6F87-C428-4E24-B2E5-81437A5156D1}" type="presParOf" srcId="{C0A7DD15-8C84-48A9-BAED-9B8B3BA8EA52}" destId="{FF65AC8A-A71B-4896-88D3-06800046EBA0}" srcOrd="2" destOrd="0" presId="urn:microsoft.com/office/officeart/2005/8/layout/hierarchy1"/>
    <dgm:cxn modelId="{04AF3138-0AF7-461C-8228-3737EF2301EB}" type="presParOf" srcId="{C0A7DD15-8C84-48A9-BAED-9B8B3BA8EA52}" destId="{1CADDB63-EC7B-439A-BCF5-D23781E13124}" srcOrd="3" destOrd="0" presId="urn:microsoft.com/office/officeart/2005/8/layout/hierarchy1"/>
    <dgm:cxn modelId="{87F54D69-54BF-478F-B6F7-EAA3CEEC12D0}" type="presParOf" srcId="{1CADDB63-EC7B-439A-BCF5-D23781E13124}" destId="{1A5C9D4D-D90E-4575-9063-BC50A3EDE365}" srcOrd="0" destOrd="0" presId="urn:microsoft.com/office/officeart/2005/8/layout/hierarchy1"/>
    <dgm:cxn modelId="{843160DF-E920-4028-B39E-3F41D234CFAE}" type="presParOf" srcId="{1A5C9D4D-D90E-4575-9063-BC50A3EDE365}" destId="{691936A8-CCC4-437B-BB9E-F5602D69FD22}" srcOrd="0" destOrd="0" presId="urn:microsoft.com/office/officeart/2005/8/layout/hierarchy1"/>
    <dgm:cxn modelId="{6E3381AA-AE76-47D3-BDDF-F4ACDA818B3F}" type="presParOf" srcId="{1A5C9D4D-D90E-4575-9063-BC50A3EDE365}" destId="{F7A3C190-2F36-4840-A355-7E36C823E991}" srcOrd="1" destOrd="0" presId="urn:microsoft.com/office/officeart/2005/8/layout/hierarchy1"/>
    <dgm:cxn modelId="{B693F9DD-44C7-4572-B43D-CB6CF6E7991B}" type="presParOf" srcId="{1CADDB63-EC7B-439A-BCF5-D23781E13124}" destId="{AB97D395-0BD3-422E-B14B-81E7F940326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E4BE24-9F74-4DB1-9C27-0150A58D43D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0A34F9F-4D04-4228-A89F-86926FE309EC}" type="asst">
      <dgm:prSet phldrT="[Text]" custT="1"/>
      <dgm:spPr/>
      <dgm:t>
        <a:bodyPr vert="horz"/>
        <a:lstStyle/>
        <a:p>
          <a:r>
            <a:rPr lang="en-GB" sz="1100" b="1" dirty="0"/>
            <a:t>Team Manager</a:t>
          </a:r>
        </a:p>
        <a:p>
          <a:r>
            <a:rPr lang="en-GB" sz="1100" dirty="0"/>
            <a:t>Kathryn Maguire</a:t>
          </a:r>
        </a:p>
        <a:p>
          <a:r>
            <a:rPr lang="en-GB" sz="1100" b="0" i="0" u="sng" dirty="0">
              <a:hlinkClick xmlns:r="http://schemas.openxmlformats.org/officeDocument/2006/relationships" r:id="rId1"/>
            </a:rPr>
            <a:t>Kathryn.Maguire@camden.gov.uk</a:t>
          </a:r>
          <a:r>
            <a:rPr lang="en-GB" sz="1100" b="0" i="0" u="sng" dirty="0"/>
            <a:t> </a:t>
          </a:r>
          <a:endParaRPr lang="en-GB" sz="1100" dirty="0"/>
        </a:p>
      </dgm:t>
    </dgm:pt>
    <dgm:pt modelId="{98919B56-E633-484E-BB9F-66B41E2F58C0}" type="parTrans" cxnId="{80D86E50-EC72-4C10-9511-B44F5F2B7262}">
      <dgm:prSet/>
      <dgm:spPr/>
      <dgm:t>
        <a:bodyPr/>
        <a:lstStyle/>
        <a:p>
          <a:endParaRPr lang="en-GB"/>
        </a:p>
      </dgm:t>
    </dgm:pt>
    <dgm:pt modelId="{07E55B1F-9906-4551-851D-E890B5B2688D}" type="sibTrans" cxnId="{80D86E50-EC72-4C10-9511-B44F5F2B7262}">
      <dgm:prSet/>
      <dgm:spPr/>
      <dgm:t>
        <a:bodyPr/>
        <a:lstStyle/>
        <a:p>
          <a:endParaRPr lang="en-GB"/>
        </a:p>
      </dgm:t>
    </dgm:pt>
    <dgm:pt modelId="{E449A224-9BF9-4B5E-A9B1-84CE04E97658}" type="asst">
      <dgm:prSet phldrT="[Text]" custT="1"/>
      <dgm:spPr/>
      <dgm:t>
        <a:bodyPr/>
        <a:lstStyle/>
        <a:p>
          <a:r>
            <a:rPr lang="en-GB" sz="1100" b="1" dirty="0"/>
            <a:t>Senior Practitioner </a:t>
          </a:r>
        </a:p>
        <a:p>
          <a:r>
            <a:rPr lang="en-GB" sz="1100" dirty="0"/>
            <a:t>Rebecca Neal (Acting)</a:t>
          </a:r>
        </a:p>
        <a:p>
          <a:r>
            <a:rPr lang="en-GB" sz="1100" b="0" i="0" u="none" dirty="0">
              <a:hlinkClick xmlns:r="http://schemas.openxmlformats.org/officeDocument/2006/relationships" r:id="rId2"/>
            </a:rPr>
            <a:t>Rebecca.Neal@camden.gov.uk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D30A51C2-F5B2-4A15-BA3E-0B1A0E737286}" type="parTrans" cxnId="{AF8D942F-231B-4464-B2C0-DAF54C11757F}">
      <dgm:prSet/>
      <dgm:spPr/>
      <dgm:t>
        <a:bodyPr/>
        <a:lstStyle/>
        <a:p>
          <a:endParaRPr lang="en-GB" sz="1100"/>
        </a:p>
      </dgm:t>
    </dgm:pt>
    <dgm:pt modelId="{07C6978C-9BEF-42BD-85A2-C958CF926D59}" type="sibTrans" cxnId="{AF8D942F-231B-4464-B2C0-DAF54C11757F}">
      <dgm:prSet/>
      <dgm:spPr/>
      <dgm:t>
        <a:bodyPr/>
        <a:lstStyle/>
        <a:p>
          <a:endParaRPr lang="en-GB"/>
        </a:p>
      </dgm:t>
    </dgm:pt>
    <dgm:pt modelId="{1CA917F2-2872-4895-85BE-B0EB6C985BA4}" type="asst">
      <dgm:prSet phldrT="[Text]" custT="1"/>
      <dgm:spPr/>
      <dgm:t>
        <a:bodyPr/>
        <a:lstStyle/>
        <a:p>
          <a:r>
            <a:rPr lang="en-GB" sz="1100" b="1" dirty="0"/>
            <a:t>Social Worker</a:t>
          </a:r>
        </a:p>
        <a:p>
          <a:r>
            <a:rPr lang="en-GB" sz="1100" dirty="0"/>
            <a:t>Alex Botham</a:t>
          </a:r>
        </a:p>
        <a:p>
          <a:r>
            <a:rPr lang="en-GB" sz="1100" b="0" i="0" u="none" dirty="0">
              <a:hlinkClick xmlns:r="http://schemas.openxmlformats.org/officeDocument/2006/relationships" r:id="rId3"/>
            </a:rPr>
            <a:t>Alex.Botham@camden.gov.uk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0C27C29D-C058-47FC-9AFC-23812AD0D94E}" type="parTrans" cxnId="{6D95EF69-5873-481B-A54E-D01FB5A0908F}">
      <dgm:prSet/>
      <dgm:spPr/>
      <dgm:t>
        <a:bodyPr/>
        <a:lstStyle/>
        <a:p>
          <a:endParaRPr lang="en-GB" sz="1100"/>
        </a:p>
      </dgm:t>
    </dgm:pt>
    <dgm:pt modelId="{CCC60943-5444-43B8-AB7B-0CCF726A7EE7}" type="sibTrans" cxnId="{6D95EF69-5873-481B-A54E-D01FB5A0908F}">
      <dgm:prSet/>
      <dgm:spPr/>
      <dgm:t>
        <a:bodyPr/>
        <a:lstStyle/>
        <a:p>
          <a:endParaRPr lang="en-GB"/>
        </a:p>
      </dgm:t>
    </dgm:pt>
    <dgm:pt modelId="{E2A27FF0-EB72-4EEC-B6B4-5E094E0F8B4E}" type="asst">
      <dgm:prSet phldrT="[Text]" custT="1"/>
      <dgm:spPr/>
      <dgm:t>
        <a:bodyPr/>
        <a:lstStyle/>
        <a:p>
          <a:r>
            <a:rPr lang="en-GB" sz="1100" b="1" dirty="0"/>
            <a:t>Social Worker</a:t>
          </a:r>
        </a:p>
        <a:p>
          <a:r>
            <a:rPr lang="en-GB" sz="1100" dirty="0"/>
            <a:t>Patrycja Banaszak</a:t>
          </a:r>
        </a:p>
        <a:p>
          <a:r>
            <a:rPr lang="en-GB" sz="1100" b="0" i="0" u="sng" dirty="0">
              <a:hlinkClick xmlns:r="http://schemas.openxmlformats.org/officeDocument/2006/relationships" r:id="rId4"/>
            </a:rPr>
            <a:t>Patrycja.Banaszak@camden.gov.uk</a:t>
          </a:r>
          <a:r>
            <a:rPr lang="en-GB" sz="1100" b="0" i="0" u="sng" dirty="0"/>
            <a:t> </a:t>
          </a:r>
          <a:endParaRPr lang="en-GB" sz="1100" dirty="0"/>
        </a:p>
      </dgm:t>
    </dgm:pt>
    <dgm:pt modelId="{F617D6B3-3DF3-4854-B5BA-B3A433F5FA00}" type="parTrans" cxnId="{1F5ACBF2-9486-48A7-9EEA-52B3E806A3B2}">
      <dgm:prSet/>
      <dgm:spPr/>
      <dgm:t>
        <a:bodyPr/>
        <a:lstStyle/>
        <a:p>
          <a:endParaRPr lang="en-GB" sz="1100"/>
        </a:p>
      </dgm:t>
    </dgm:pt>
    <dgm:pt modelId="{025D1109-B903-49C8-B85B-84A8D60AD560}" type="sibTrans" cxnId="{1F5ACBF2-9486-48A7-9EEA-52B3E806A3B2}">
      <dgm:prSet/>
      <dgm:spPr/>
      <dgm:t>
        <a:bodyPr/>
        <a:lstStyle/>
        <a:p>
          <a:endParaRPr lang="en-GB"/>
        </a:p>
      </dgm:t>
    </dgm:pt>
    <dgm:pt modelId="{5D993462-A6BC-4243-A0A2-0EFE9A107D1F}" type="asst">
      <dgm:prSet phldrT="[Text]" custT="1"/>
      <dgm:spPr/>
      <dgm:t>
        <a:bodyPr/>
        <a:lstStyle/>
        <a:p>
          <a:r>
            <a:rPr lang="en-GB" sz="1100" b="1" dirty="0"/>
            <a:t>Outreach Worker</a:t>
          </a:r>
        </a:p>
        <a:p>
          <a:r>
            <a:rPr lang="en-GB" sz="1100" dirty="0"/>
            <a:t>Vacant</a:t>
          </a:r>
        </a:p>
      </dgm:t>
    </dgm:pt>
    <dgm:pt modelId="{064235C9-D282-4CFD-A69F-FABEEEDD604A}" type="parTrans" cxnId="{FFE3F61B-63ED-4B06-982D-E9B59D6DC2FB}">
      <dgm:prSet/>
      <dgm:spPr/>
      <dgm:t>
        <a:bodyPr/>
        <a:lstStyle/>
        <a:p>
          <a:endParaRPr lang="en-GB" sz="1100"/>
        </a:p>
      </dgm:t>
    </dgm:pt>
    <dgm:pt modelId="{850A519E-1ADF-4C00-80FC-F3EBD31E2978}" type="sibTrans" cxnId="{FFE3F61B-63ED-4B06-982D-E9B59D6DC2FB}">
      <dgm:prSet/>
      <dgm:spPr/>
      <dgm:t>
        <a:bodyPr/>
        <a:lstStyle/>
        <a:p>
          <a:endParaRPr lang="en-GB"/>
        </a:p>
      </dgm:t>
    </dgm:pt>
    <dgm:pt modelId="{7AAAB51C-5ABE-4D77-9DAD-363619B77E9B}" type="asst">
      <dgm:prSet phldrT="[Text]" custT="1"/>
      <dgm:spPr/>
      <dgm:t>
        <a:bodyPr/>
        <a:lstStyle/>
        <a:p>
          <a:r>
            <a:rPr lang="en-GB" sz="1100" b="1" dirty="0"/>
            <a:t>Social Worker</a:t>
          </a:r>
        </a:p>
        <a:p>
          <a:r>
            <a:rPr lang="en-GB" sz="1100" dirty="0"/>
            <a:t>Ejuesti Bubu</a:t>
          </a:r>
        </a:p>
        <a:p>
          <a:r>
            <a:rPr lang="en-GB" sz="1100" b="0" i="0" u="none" dirty="0">
              <a:hlinkClick xmlns:r="http://schemas.openxmlformats.org/officeDocument/2006/relationships" r:id="rId5"/>
            </a:rPr>
            <a:t>ejuesti.bubu@camden.gov.uk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67ECB742-B935-4097-A95E-85455CCE917F}" type="parTrans" cxnId="{C6B4CB4B-EA94-4D4A-884A-915BF3E36C82}">
      <dgm:prSet/>
      <dgm:spPr/>
      <dgm:t>
        <a:bodyPr/>
        <a:lstStyle/>
        <a:p>
          <a:endParaRPr lang="en-GB" sz="1100"/>
        </a:p>
      </dgm:t>
    </dgm:pt>
    <dgm:pt modelId="{4221753A-2BC4-49FA-BCF9-785065B600E5}" type="sibTrans" cxnId="{C6B4CB4B-EA94-4D4A-884A-915BF3E36C82}">
      <dgm:prSet/>
      <dgm:spPr/>
      <dgm:t>
        <a:bodyPr/>
        <a:lstStyle/>
        <a:p>
          <a:endParaRPr lang="en-GB"/>
        </a:p>
      </dgm:t>
    </dgm:pt>
    <dgm:pt modelId="{105B770E-B802-4329-9F81-1104410E10DC}" type="asst">
      <dgm:prSet phldrT="[Text]" custT="1"/>
      <dgm:spPr/>
      <dgm:t>
        <a:bodyPr/>
        <a:lstStyle/>
        <a:p>
          <a:r>
            <a:rPr lang="en-GB" sz="1100" b="1" dirty="0"/>
            <a:t>Social Worker </a:t>
          </a:r>
        </a:p>
        <a:p>
          <a:r>
            <a:rPr lang="en-GB" sz="1100" dirty="0"/>
            <a:t>Jennifer Brown</a:t>
          </a:r>
        </a:p>
        <a:p>
          <a:r>
            <a:rPr lang="en-GB" sz="1100" b="0" i="0" u="none" dirty="0">
              <a:hlinkClick xmlns:r="http://schemas.openxmlformats.org/officeDocument/2006/relationships" r:id="rId6"/>
            </a:rPr>
            <a:t>jennifer.brown@camden.gov.uk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02B4DAAB-E331-4061-A05D-01CAE7415114}" type="parTrans" cxnId="{E0D33211-BA0E-4358-A3C7-D3E946BB606D}">
      <dgm:prSet/>
      <dgm:spPr/>
      <dgm:t>
        <a:bodyPr/>
        <a:lstStyle/>
        <a:p>
          <a:endParaRPr lang="en-GB" sz="1100"/>
        </a:p>
      </dgm:t>
    </dgm:pt>
    <dgm:pt modelId="{37726BD5-BC0A-4116-9766-53989613B828}" type="sibTrans" cxnId="{E0D33211-BA0E-4358-A3C7-D3E946BB606D}">
      <dgm:prSet/>
      <dgm:spPr/>
      <dgm:t>
        <a:bodyPr/>
        <a:lstStyle/>
        <a:p>
          <a:endParaRPr lang="en-GB"/>
        </a:p>
      </dgm:t>
    </dgm:pt>
    <dgm:pt modelId="{17FC195B-7A40-4C94-BE38-EA05C2550E64}" type="asst">
      <dgm:prSet phldrT="[Text]" custT="1"/>
      <dgm:spPr/>
      <dgm:t>
        <a:bodyPr/>
        <a:lstStyle/>
        <a:p>
          <a:r>
            <a:rPr lang="en-GB" sz="1100" b="1" dirty="0"/>
            <a:t>Social Worker</a:t>
          </a:r>
        </a:p>
        <a:p>
          <a:r>
            <a:rPr lang="en-GB" sz="1100" dirty="0"/>
            <a:t>Deloris </a:t>
          </a:r>
          <a:r>
            <a:rPr lang="en-GB" sz="1100" dirty="0" err="1"/>
            <a:t>Lewinson</a:t>
          </a:r>
          <a:endParaRPr lang="en-GB" sz="1100" dirty="0"/>
        </a:p>
        <a:p>
          <a:r>
            <a:rPr lang="en-GB" sz="1100" b="0" i="0" u="none" dirty="0">
              <a:hlinkClick xmlns:r="http://schemas.openxmlformats.org/officeDocument/2006/relationships" r:id="rId7"/>
            </a:rPr>
            <a:t>Deloris.Lewinson@camden.gov.uk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ECE50D03-B659-4BE7-A431-1FB0BF2CD797}" type="parTrans" cxnId="{B575CEC6-8996-4986-ADAC-01382C6BF6CD}">
      <dgm:prSet/>
      <dgm:spPr/>
      <dgm:t>
        <a:bodyPr/>
        <a:lstStyle/>
        <a:p>
          <a:endParaRPr lang="en-GB" sz="1100"/>
        </a:p>
      </dgm:t>
    </dgm:pt>
    <dgm:pt modelId="{77FB928A-6BE3-4B4C-81DE-DF5BB12A271B}" type="sibTrans" cxnId="{B575CEC6-8996-4986-ADAC-01382C6BF6CD}">
      <dgm:prSet/>
      <dgm:spPr/>
      <dgm:t>
        <a:bodyPr/>
        <a:lstStyle/>
        <a:p>
          <a:endParaRPr lang="en-GB"/>
        </a:p>
      </dgm:t>
    </dgm:pt>
    <dgm:pt modelId="{60300012-2A97-43DC-B9F0-7260B57FE052}" type="asst">
      <dgm:prSet phldrT="[Text]" custT="1"/>
      <dgm:spPr/>
      <dgm:t>
        <a:bodyPr/>
        <a:lstStyle/>
        <a:p>
          <a:r>
            <a:rPr lang="en-GB" sz="1100" b="1" dirty="0"/>
            <a:t>Social Worker (Personality Disorder)</a:t>
          </a:r>
        </a:p>
        <a:p>
          <a:r>
            <a:rPr lang="en-GB" sz="1100" dirty="0"/>
            <a:t>Husai </a:t>
          </a:r>
          <a:r>
            <a:rPr lang="en-GB" sz="1100" dirty="0" err="1"/>
            <a:t>Papenthein</a:t>
          </a:r>
          <a:endParaRPr lang="en-GB" sz="1100" dirty="0"/>
        </a:p>
        <a:p>
          <a:r>
            <a:rPr lang="en-GB" sz="1100" b="0" i="0" u="none" dirty="0">
              <a:hlinkClick xmlns:r="http://schemas.openxmlformats.org/officeDocument/2006/relationships" r:id="rId8"/>
            </a:rPr>
            <a:t>Husai.Papenthein@camden.gov.uk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09006131-7686-40D9-9BB9-B4E72EF07F54}" type="parTrans" cxnId="{0FB9E7CB-39A6-4DD0-B3DB-F526CA7E4FFC}">
      <dgm:prSet/>
      <dgm:spPr/>
      <dgm:t>
        <a:bodyPr/>
        <a:lstStyle/>
        <a:p>
          <a:endParaRPr lang="en-GB" sz="1100"/>
        </a:p>
      </dgm:t>
    </dgm:pt>
    <dgm:pt modelId="{28881F57-5C92-4006-BA33-ED7B547E40EA}" type="sibTrans" cxnId="{0FB9E7CB-39A6-4DD0-B3DB-F526CA7E4FFC}">
      <dgm:prSet/>
      <dgm:spPr/>
      <dgm:t>
        <a:bodyPr/>
        <a:lstStyle/>
        <a:p>
          <a:endParaRPr lang="en-GB"/>
        </a:p>
      </dgm:t>
    </dgm:pt>
    <dgm:pt modelId="{DC84DF29-7850-41CC-81AB-4C748862F96F}" type="asst">
      <dgm:prSet phldrT="[Text]" custT="1"/>
      <dgm:spPr/>
      <dgm:t>
        <a:bodyPr/>
        <a:lstStyle/>
        <a:p>
          <a:r>
            <a:rPr lang="en-GB" sz="1100" b="1" dirty="0"/>
            <a:t>Social Worker</a:t>
          </a:r>
        </a:p>
        <a:p>
          <a:r>
            <a:rPr lang="en-GB" sz="1100" dirty="0"/>
            <a:t>Vacant </a:t>
          </a:r>
        </a:p>
      </dgm:t>
    </dgm:pt>
    <dgm:pt modelId="{CB9E878C-B635-4E27-9344-3800FC958F26}" type="parTrans" cxnId="{2C7A54AC-F382-46D1-ACA0-92F142559F28}">
      <dgm:prSet/>
      <dgm:spPr/>
      <dgm:t>
        <a:bodyPr/>
        <a:lstStyle/>
        <a:p>
          <a:endParaRPr lang="en-GB" sz="1100"/>
        </a:p>
      </dgm:t>
    </dgm:pt>
    <dgm:pt modelId="{E34B60E2-B47E-4C34-849C-16AA7B4755DF}" type="sibTrans" cxnId="{2C7A54AC-F382-46D1-ACA0-92F142559F28}">
      <dgm:prSet/>
      <dgm:spPr/>
      <dgm:t>
        <a:bodyPr/>
        <a:lstStyle/>
        <a:p>
          <a:endParaRPr lang="en-GB"/>
        </a:p>
      </dgm:t>
    </dgm:pt>
    <dgm:pt modelId="{8917AD50-956E-4242-A9CC-CF91EC656931}" type="asst">
      <dgm:prSet phldrT="[Text]" custT="1"/>
      <dgm:spPr/>
      <dgm:t>
        <a:bodyPr/>
        <a:lstStyle/>
        <a:p>
          <a:r>
            <a:rPr lang="en-GB" sz="1100" b="1" dirty="0"/>
            <a:t>Social Worker</a:t>
          </a:r>
        </a:p>
        <a:p>
          <a:r>
            <a:rPr lang="en-GB" sz="1100" dirty="0"/>
            <a:t>Vacant </a:t>
          </a:r>
        </a:p>
      </dgm:t>
    </dgm:pt>
    <dgm:pt modelId="{404BCC3C-2989-48E5-95B0-12E99BBC91A7}" type="parTrans" cxnId="{675DF816-C252-4655-A418-658EBB29E3AF}">
      <dgm:prSet/>
      <dgm:spPr/>
      <dgm:t>
        <a:bodyPr/>
        <a:lstStyle/>
        <a:p>
          <a:endParaRPr lang="en-GB" sz="1100"/>
        </a:p>
      </dgm:t>
    </dgm:pt>
    <dgm:pt modelId="{C762B23A-3625-4EE6-8228-80596E6EA7C0}" type="sibTrans" cxnId="{675DF816-C252-4655-A418-658EBB29E3AF}">
      <dgm:prSet/>
      <dgm:spPr/>
      <dgm:t>
        <a:bodyPr/>
        <a:lstStyle/>
        <a:p>
          <a:endParaRPr lang="en-GB"/>
        </a:p>
      </dgm:t>
    </dgm:pt>
    <dgm:pt modelId="{C1AF167A-5F85-4190-AC5D-40EEDBE4C3BC}" type="pres">
      <dgm:prSet presAssocID="{9DE4BE24-9F74-4DB1-9C27-0150A58D43D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61B3B8A-C606-41EB-A090-89D76CF0A78C}" type="pres">
      <dgm:prSet presAssocID="{C0A34F9F-4D04-4228-A89F-86926FE309EC}" presName="hierRoot1" presStyleCnt="0"/>
      <dgm:spPr/>
    </dgm:pt>
    <dgm:pt modelId="{F2C1FEB2-77ED-4AD4-B3F9-1FE14BDABBDE}" type="pres">
      <dgm:prSet presAssocID="{C0A34F9F-4D04-4228-A89F-86926FE309EC}" presName="composite" presStyleCnt="0"/>
      <dgm:spPr/>
    </dgm:pt>
    <dgm:pt modelId="{1A942BD6-3E8A-4C5F-8AFB-C1A173F3BB66}" type="pres">
      <dgm:prSet presAssocID="{C0A34F9F-4D04-4228-A89F-86926FE309EC}" presName="background" presStyleLbl="node0" presStyleIdx="0" presStyleCnt="1"/>
      <dgm:spPr/>
    </dgm:pt>
    <dgm:pt modelId="{50C6713C-C269-4A94-8538-1D6DA91A3299}" type="pres">
      <dgm:prSet presAssocID="{C0A34F9F-4D04-4228-A89F-86926FE309EC}" presName="text" presStyleLbl="fgAcc0" presStyleIdx="0" presStyleCnt="1">
        <dgm:presLayoutVars>
          <dgm:chPref val="3"/>
        </dgm:presLayoutVars>
      </dgm:prSet>
      <dgm:spPr>
        <a:xfrm>
          <a:off x="4065552" y="283086"/>
          <a:ext cx="1589662" cy="1009435"/>
        </a:xfrm>
      </dgm:spPr>
    </dgm:pt>
    <dgm:pt modelId="{5BFACB26-1AC1-4AC1-B03E-3342A91592E7}" type="pres">
      <dgm:prSet presAssocID="{C0A34F9F-4D04-4228-A89F-86926FE309EC}" presName="hierChild2" presStyleCnt="0"/>
      <dgm:spPr/>
    </dgm:pt>
    <dgm:pt modelId="{0838141E-6B6A-46C9-80C3-938E2222872B}" type="pres">
      <dgm:prSet presAssocID="{D30A51C2-F5B2-4A15-BA3E-0B1A0E737286}" presName="Name10" presStyleLbl="parChTrans1D2" presStyleIdx="0" presStyleCnt="7"/>
      <dgm:spPr/>
    </dgm:pt>
    <dgm:pt modelId="{42A62DE0-6D92-4C59-8E18-C12B1252EE94}" type="pres">
      <dgm:prSet presAssocID="{E449A224-9BF9-4B5E-A9B1-84CE04E97658}" presName="hierRoot2" presStyleCnt="0"/>
      <dgm:spPr/>
    </dgm:pt>
    <dgm:pt modelId="{A739C59C-4FD9-4EEE-8D4C-50438846B584}" type="pres">
      <dgm:prSet presAssocID="{E449A224-9BF9-4B5E-A9B1-84CE04E97658}" presName="composite2" presStyleCnt="0"/>
      <dgm:spPr/>
    </dgm:pt>
    <dgm:pt modelId="{2D22F252-A46C-4C1C-90BE-38F6D975A148}" type="pres">
      <dgm:prSet presAssocID="{E449A224-9BF9-4B5E-A9B1-84CE04E97658}" presName="background2" presStyleLbl="asst0" presStyleIdx="0" presStyleCnt="10"/>
      <dgm:spPr/>
    </dgm:pt>
    <dgm:pt modelId="{BECFB3B6-AC20-4854-B139-89350AFF8767}" type="pres">
      <dgm:prSet presAssocID="{E449A224-9BF9-4B5E-A9B1-84CE04E97658}" presName="text2" presStyleLbl="fgAcc2" presStyleIdx="0" presStyleCnt="7" custScaleX="146016">
        <dgm:presLayoutVars>
          <dgm:chPref val="3"/>
        </dgm:presLayoutVars>
      </dgm:prSet>
      <dgm:spPr/>
    </dgm:pt>
    <dgm:pt modelId="{DAAEA3CA-C99B-461E-8A5C-E3962D948A94}" type="pres">
      <dgm:prSet presAssocID="{E449A224-9BF9-4B5E-A9B1-84CE04E97658}" presName="hierChild3" presStyleCnt="0"/>
      <dgm:spPr/>
    </dgm:pt>
    <dgm:pt modelId="{8AED6A32-5EA0-4FA4-841F-A851547DA795}" type="pres">
      <dgm:prSet presAssocID="{0C27C29D-C058-47FC-9AFC-23812AD0D94E}" presName="Name17" presStyleLbl="parChTrans1D3" presStyleIdx="0" presStyleCnt="3"/>
      <dgm:spPr/>
    </dgm:pt>
    <dgm:pt modelId="{1CC500DE-198C-465A-AA21-C692DAC1105B}" type="pres">
      <dgm:prSet presAssocID="{1CA917F2-2872-4895-85BE-B0EB6C985BA4}" presName="hierRoot3" presStyleCnt="0"/>
      <dgm:spPr/>
    </dgm:pt>
    <dgm:pt modelId="{CCABC9DB-AD4B-4224-AF5A-C67052CF4659}" type="pres">
      <dgm:prSet presAssocID="{1CA917F2-2872-4895-85BE-B0EB6C985BA4}" presName="composite3" presStyleCnt="0"/>
      <dgm:spPr/>
    </dgm:pt>
    <dgm:pt modelId="{6B6EE0B6-BF41-4F65-94A0-D5164A4631FD}" type="pres">
      <dgm:prSet presAssocID="{1CA917F2-2872-4895-85BE-B0EB6C985BA4}" presName="background3" presStyleLbl="asst0" presStyleIdx="1" presStyleCnt="10"/>
      <dgm:spPr/>
    </dgm:pt>
    <dgm:pt modelId="{73CDCFA9-C2F5-4232-95FC-8D00C3845055}" type="pres">
      <dgm:prSet presAssocID="{1CA917F2-2872-4895-85BE-B0EB6C985BA4}" presName="text3" presStyleLbl="fgAcc3" presStyleIdx="0" presStyleCnt="3">
        <dgm:presLayoutVars>
          <dgm:chPref val="3"/>
        </dgm:presLayoutVars>
      </dgm:prSet>
      <dgm:spPr/>
    </dgm:pt>
    <dgm:pt modelId="{BA4A3503-73AD-437F-9A8F-15DF8E82AACF}" type="pres">
      <dgm:prSet presAssocID="{1CA917F2-2872-4895-85BE-B0EB6C985BA4}" presName="hierChild4" presStyleCnt="0"/>
      <dgm:spPr/>
    </dgm:pt>
    <dgm:pt modelId="{D9E0EBFF-A171-49B1-B000-61FF0878D7E6}" type="pres">
      <dgm:prSet presAssocID="{F617D6B3-3DF3-4854-B5BA-B3A433F5FA00}" presName="Name17" presStyleLbl="parChTrans1D3" presStyleIdx="1" presStyleCnt="3"/>
      <dgm:spPr/>
    </dgm:pt>
    <dgm:pt modelId="{137A4969-17B4-473A-895B-854D4B670C1A}" type="pres">
      <dgm:prSet presAssocID="{E2A27FF0-EB72-4EEC-B6B4-5E094E0F8B4E}" presName="hierRoot3" presStyleCnt="0"/>
      <dgm:spPr/>
    </dgm:pt>
    <dgm:pt modelId="{3516A94C-BC07-4509-AB34-CDF6252B09DE}" type="pres">
      <dgm:prSet presAssocID="{E2A27FF0-EB72-4EEC-B6B4-5E094E0F8B4E}" presName="composite3" presStyleCnt="0"/>
      <dgm:spPr/>
    </dgm:pt>
    <dgm:pt modelId="{AFEEDF5F-5E4F-47F9-B4DF-5C616EB4B32F}" type="pres">
      <dgm:prSet presAssocID="{E2A27FF0-EB72-4EEC-B6B4-5E094E0F8B4E}" presName="background3" presStyleLbl="asst0" presStyleIdx="2" presStyleCnt="10"/>
      <dgm:spPr/>
    </dgm:pt>
    <dgm:pt modelId="{6468A5ED-53BF-4F8D-AFB4-BB5D6335C8DA}" type="pres">
      <dgm:prSet presAssocID="{E2A27FF0-EB72-4EEC-B6B4-5E094E0F8B4E}" presName="text3" presStyleLbl="fgAcc3" presStyleIdx="1" presStyleCnt="3" custScaleY="150208">
        <dgm:presLayoutVars>
          <dgm:chPref val="3"/>
        </dgm:presLayoutVars>
      </dgm:prSet>
      <dgm:spPr/>
    </dgm:pt>
    <dgm:pt modelId="{B50F3836-ACE7-4C11-A4AE-3BFEBF281B65}" type="pres">
      <dgm:prSet presAssocID="{E2A27FF0-EB72-4EEC-B6B4-5E094E0F8B4E}" presName="hierChild4" presStyleCnt="0"/>
      <dgm:spPr/>
    </dgm:pt>
    <dgm:pt modelId="{EBE88777-2D7F-4335-A28E-A8011DF6C557}" type="pres">
      <dgm:prSet presAssocID="{064235C9-D282-4CFD-A69F-FABEEEDD604A}" presName="Name17" presStyleLbl="parChTrans1D3" presStyleIdx="2" presStyleCnt="3"/>
      <dgm:spPr/>
    </dgm:pt>
    <dgm:pt modelId="{5371AC55-8AAD-49C8-97C6-6E433A8C170F}" type="pres">
      <dgm:prSet presAssocID="{5D993462-A6BC-4243-A0A2-0EFE9A107D1F}" presName="hierRoot3" presStyleCnt="0"/>
      <dgm:spPr/>
    </dgm:pt>
    <dgm:pt modelId="{BA5DDD3E-2B08-4418-B6C2-DDEBFB41ACB3}" type="pres">
      <dgm:prSet presAssocID="{5D993462-A6BC-4243-A0A2-0EFE9A107D1F}" presName="composite3" presStyleCnt="0"/>
      <dgm:spPr/>
    </dgm:pt>
    <dgm:pt modelId="{5AAC7BDB-6907-43C0-A596-20CED49C2FF8}" type="pres">
      <dgm:prSet presAssocID="{5D993462-A6BC-4243-A0A2-0EFE9A107D1F}" presName="background3" presStyleLbl="asst0" presStyleIdx="3" presStyleCnt="10"/>
      <dgm:spPr>
        <a:solidFill>
          <a:schemeClr val="bg2">
            <a:lumMod val="90000"/>
          </a:schemeClr>
        </a:solidFill>
      </dgm:spPr>
    </dgm:pt>
    <dgm:pt modelId="{C15C1F6D-43E4-4515-91EE-B75F4DBB5759}" type="pres">
      <dgm:prSet presAssocID="{5D993462-A6BC-4243-A0A2-0EFE9A107D1F}" presName="text3" presStyleLbl="fgAcc3" presStyleIdx="2" presStyleCnt="3">
        <dgm:presLayoutVars>
          <dgm:chPref val="3"/>
        </dgm:presLayoutVars>
      </dgm:prSet>
      <dgm:spPr/>
    </dgm:pt>
    <dgm:pt modelId="{3992427D-19D4-41DE-9474-FC7B9DB72395}" type="pres">
      <dgm:prSet presAssocID="{5D993462-A6BC-4243-A0A2-0EFE9A107D1F}" presName="hierChild4" presStyleCnt="0"/>
      <dgm:spPr/>
    </dgm:pt>
    <dgm:pt modelId="{E23AF582-5456-4D1D-9C65-28D2F3E27424}" type="pres">
      <dgm:prSet presAssocID="{67ECB742-B935-4097-A95E-85455CCE917F}" presName="Name10" presStyleLbl="parChTrans1D2" presStyleIdx="1" presStyleCnt="7"/>
      <dgm:spPr/>
    </dgm:pt>
    <dgm:pt modelId="{63D50012-F51F-48FD-8394-470BA318EC02}" type="pres">
      <dgm:prSet presAssocID="{7AAAB51C-5ABE-4D77-9DAD-363619B77E9B}" presName="hierRoot2" presStyleCnt="0"/>
      <dgm:spPr/>
    </dgm:pt>
    <dgm:pt modelId="{4C821E80-EC0E-4CA4-9030-2E730B7F7042}" type="pres">
      <dgm:prSet presAssocID="{7AAAB51C-5ABE-4D77-9DAD-363619B77E9B}" presName="composite2" presStyleCnt="0"/>
      <dgm:spPr/>
    </dgm:pt>
    <dgm:pt modelId="{9E27870D-AC52-41A6-9A6A-6762A56290C8}" type="pres">
      <dgm:prSet presAssocID="{7AAAB51C-5ABE-4D77-9DAD-363619B77E9B}" presName="background2" presStyleLbl="asst0" presStyleIdx="4" presStyleCnt="10"/>
      <dgm:spPr/>
    </dgm:pt>
    <dgm:pt modelId="{AA558B49-68DA-46F5-83B7-C69D90B0A4C3}" type="pres">
      <dgm:prSet presAssocID="{7AAAB51C-5ABE-4D77-9DAD-363619B77E9B}" presName="text2" presStyleLbl="fgAcc2" presStyleIdx="1" presStyleCnt="7">
        <dgm:presLayoutVars>
          <dgm:chPref val="3"/>
        </dgm:presLayoutVars>
      </dgm:prSet>
      <dgm:spPr/>
    </dgm:pt>
    <dgm:pt modelId="{C584E620-EA4D-41EF-BBED-11CDA58AA804}" type="pres">
      <dgm:prSet presAssocID="{7AAAB51C-5ABE-4D77-9DAD-363619B77E9B}" presName="hierChild3" presStyleCnt="0"/>
      <dgm:spPr/>
    </dgm:pt>
    <dgm:pt modelId="{69DFD768-7B46-40B7-AA00-90583354059E}" type="pres">
      <dgm:prSet presAssocID="{02B4DAAB-E331-4061-A05D-01CAE7415114}" presName="Name10" presStyleLbl="parChTrans1D2" presStyleIdx="2" presStyleCnt="7"/>
      <dgm:spPr/>
    </dgm:pt>
    <dgm:pt modelId="{1652622D-C422-42C5-9F4D-AB028F587E7C}" type="pres">
      <dgm:prSet presAssocID="{105B770E-B802-4329-9F81-1104410E10DC}" presName="hierRoot2" presStyleCnt="0"/>
      <dgm:spPr/>
    </dgm:pt>
    <dgm:pt modelId="{6C8DA2C1-66D3-41E2-AF61-8A80671465FF}" type="pres">
      <dgm:prSet presAssocID="{105B770E-B802-4329-9F81-1104410E10DC}" presName="composite2" presStyleCnt="0"/>
      <dgm:spPr/>
    </dgm:pt>
    <dgm:pt modelId="{119FDD3B-BBDC-4DE8-9F53-0DA8552F666D}" type="pres">
      <dgm:prSet presAssocID="{105B770E-B802-4329-9F81-1104410E10DC}" presName="background2" presStyleLbl="asst0" presStyleIdx="5" presStyleCnt="10"/>
      <dgm:spPr/>
    </dgm:pt>
    <dgm:pt modelId="{F596E585-7402-49F4-926E-6E3AB205ACC3}" type="pres">
      <dgm:prSet presAssocID="{105B770E-B802-4329-9F81-1104410E10DC}" presName="text2" presStyleLbl="fgAcc2" presStyleIdx="2" presStyleCnt="7">
        <dgm:presLayoutVars>
          <dgm:chPref val="3"/>
        </dgm:presLayoutVars>
      </dgm:prSet>
      <dgm:spPr/>
    </dgm:pt>
    <dgm:pt modelId="{4F55B94A-A2AD-44E0-9DC7-3DF44D04BC95}" type="pres">
      <dgm:prSet presAssocID="{105B770E-B802-4329-9F81-1104410E10DC}" presName="hierChild3" presStyleCnt="0"/>
      <dgm:spPr/>
    </dgm:pt>
    <dgm:pt modelId="{1324E196-0948-43FB-9924-7F28071C9FB5}" type="pres">
      <dgm:prSet presAssocID="{ECE50D03-B659-4BE7-A431-1FB0BF2CD797}" presName="Name10" presStyleLbl="parChTrans1D2" presStyleIdx="3" presStyleCnt="7"/>
      <dgm:spPr/>
    </dgm:pt>
    <dgm:pt modelId="{86336F88-AAEC-437F-B4AA-87A20CCA00F0}" type="pres">
      <dgm:prSet presAssocID="{17FC195B-7A40-4C94-BE38-EA05C2550E64}" presName="hierRoot2" presStyleCnt="0"/>
      <dgm:spPr/>
    </dgm:pt>
    <dgm:pt modelId="{9B6B5166-4BC0-4D2B-8A45-1849ADFA59AF}" type="pres">
      <dgm:prSet presAssocID="{17FC195B-7A40-4C94-BE38-EA05C2550E64}" presName="composite2" presStyleCnt="0"/>
      <dgm:spPr/>
    </dgm:pt>
    <dgm:pt modelId="{26040543-6318-4A13-9D33-D7F2A2D8F45C}" type="pres">
      <dgm:prSet presAssocID="{17FC195B-7A40-4C94-BE38-EA05C2550E64}" presName="background2" presStyleLbl="asst0" presStyleIdx="6" presStyleCnt="10"/>
      <dgm:spPr/>
    </dgm:pt>
    <dgm:pt modelId="{2BE513A3-04D7-4EA7-8EA7-ABB5B278721B}" type="pres">
      <dgm:prSet presAssocID="{17FC195B-7A40-4C94-BE38-EA05C2550E64}" presName="text2" presStyleLbl="fgAcc2" presStyleIdx="3" presStyleCnt="7">
        <dgm:presLayoutVars>
          <dgm:chPref val="3"/>
        </dgm:presLayoutVars>
      </dgm:prSet>
      <dgm:spPr/>
    </dgm:pt>
    <dgm:pt modelId="{F38D6CE2-37FE-46FD-A40A-A19C4B9676FE}" type="pres">
      <dgm:prSet presAssocID="{17FC195B-7A40-4C94-BE38-EA05C2550E64}" presName="hierChild3" presStyleCnt="0"/>
      <dgm:spPr/>
    </dgm:pt>
    <dgm:pt modelId="{9DBA1D71-4456-4233-BD4D-13A0BC171C1E}" type="pres">
      <dgm:prSet presAssocID="{09006131-7686-40D9-9BB9-B4E72EF07F54}" presName="Name10" presStyleLbl="parChTrans1D2" presStyleIdx="4" presStyleCnt="7"/>
      <dgm:spPr/>
    </dgm:pt>
    <dgm:pt modelId="{1DDF15B9-31BE-4595-BFFE-2DB0460530C4}" type="pres">
      <dgm:prSet presAssocID="{60300012-2A97-43DC-B9F0-7260B57FE052}" presName="hierRoot2" presStyleCnt="0"/>
      <dgm:spPr/>
    </dgm:pt>
    <dgm:pt modelId="{5F0B32EC-DF2C-4ED2-8B73-65760FC1A5AB}" type="pres">
      <dgm:prSet presAssocID="{60300012-2A97-43DC-B9F0-7260B57FE052}" presName="composite2" presStyleCnt="0"/>
      <dgm:spPr/>
    </dgm:pt>
    <dgm:pt modelId="{34DA7652-C432-46D3-9000-4FD6DAE7B7C8}" type="pres">
      <dgm:prSet presAssocID="{60300012-2A97-43DC-B9F0-7260B57FE052}" presName="background2" presStyleLbl="asst0" presStyleIdx="7" presStyleCnt="10"/>
      <dgm:spPr/>
    </dgm:pt>
    <dgm:pt modelId="{9C16BF85-6F5C-49DC-882F-584B6C0F8C46}" type="pres">
      <dgm:prSet presAssocID="{60300012-2A97-43DC-B9F0-7260B57FE052}" presName="text2" presStyleLbl="fgAcc2" presStyleIdx="4" presStyleCnt="7" custScaleY="188108">
        <dgm:presLayoutVars>
          <dgm:chPref val="3"/>
        </dgm:presLayoutVars>
      </dgm:prSet>
      <dgm:spPr/>
    </dgm:pt>
    <dgm:pt modelId="{C325C0C7-AC98-434F-ABA0-E6B3D2EA8406}" type="pres">
      <dgm:prSet presAssocID="{60300012-2A97-43DC-B9F0-7260B57FE052}" presName="hierChild3" presStyleCnt="0"/>
      <dgm:spPr/>
    </dgm:pt>
    <dgm:pt modelId="{9BA85104-5D7B-4BD3-B7F5-58581988687E}" type="pres">
      <dgm:prSet presAssocID="{CB9E878C-B635-4E27-9344-3800FC958F26}" presName="Name10" presStyleLbl="parChTrans1D2" presStyleIdx="5" presStyleCnt="7"/>
      <dgm:spPr/>
    </dgm:pt>
    <dgm:pt modelId="{CB81CFE2-7658-4E7C-A949-CAB549F0DC22}" type="pres">
      <dgm:prSet presAssocID="{DC84DF29-7850-41CC-81AB-4C748862F96F}" presName="hierRoot2" presStyleCnt="0"/>
      <dgm:spPr/>
    </dgm:pt>
    <dgm:pt modelId="{39B62105-150A-447C-9E96-56D8F988ECAC}" type="pres">
      <dgm:prSet presAssocID="{DC84DF29-7850-41CC-81AB-4C748862F96F}" presName="composite2" presStyleCnt="0"/>
      <dgm:spPr/>
    </dgm:pt>
    <dgm:pt modelId="{C5D3F1A6-607F-4782-B732-083917512C6F}" type="pres">
      <dgm:prSet presAssocID="{DC84DF29-7850-41CC-81AB-4C748862F96F}" presName="background2" presStyleLbl="asst0" presStyleIdx="8" presStyleCnt="10"/>
      <dgm:spPr>
        <a:solidFill>
          <a:schemeClr val="bg2">
            <a:lumMod val="90000"/>
          </a:schemeClr>
        </a:solidFill>
      </dgm:spPr>
    </dgm:pt>
    <dgm:pt modelId="{FCB87690-B0F9-4651-8AAD-F2FF0501D32B}" type="pres">
      <dgm:prSet presAssocID="{DC84DF29-7850-41CC-81AB-4C748862F96F}" presName="text2" presStyleLbl="fgAcc2" presStyleIdx="5" presStyleCnt="7">
        <dgm:presLayoutVars>
          <dgm:chPref val="3"/>
        </dgm:presLayoutVars>
      </dgm:prSet>
      <dgm:spPr/>
    </dgm:pt>
    <dgm:pt modelId="{C633F131-4A1C-4040-A397-05425CA4108A}" type="pres">
      <dgm:prSet presAssocID="{DC84DF29-7850-41CC-81AB-4C748862F96F}" presName="hierChild3" presStyleCnt="0"/>
      <dgm:spPr/>
    </dgm:pt>
    <dgm:pt modelId="{365A0862-1348-4C57-9924-B12468C69799}" type="pres">
      <dgm:prSet presAssocID="{404BCC3C-2989-48E5-95B0-12E99BBC91A7}" presName="Name10" presStyleLbl="parChTrans1D2" presStyleIdx="6" presStyleCnt="7"/>
      <dgm:spPr/>
    </dgm:pt>
    <dgm:pt modelId="{CEE6699B-6230-4209-93ED-ED0878A458C8}" type="pres">
      <dgm:prSet presAssocID="{8917AD50-956E-4242-A9CC-CF91EC656931}" presName="hierRoot2" presStyleCnt="0"/>
      <dgm:spPr/>
    </dgm:pt>
    <dgm:pt modelId="{7E652B98-C1DE-4924-80E8-DA216C1AB53D}" type="pres">
      <dgm:prSet presAssocID="{8917AD50-956E-4242-A9CC-CF91EC656931}" presName="composite2" presStyleCnt="0"/>
      <dgm:spPr/>
    </dgm:pt>
    <dgm:pt modelId="{34AE20B7-89CE-4E76-9BC4-7F163B816206}" type="pres">
      <dgm:prSet presAssocID="{8917AD50-956E-4242-A9CC-CF91EC656931}" presName="background2" presStyleLbl="asst0" presStyleIdx="9" presStyleCnt="10"/>
      <dgm:spPr>
        <a:solidFill>
          <a:schemeClr val="bg2">
            <a:lumMod val="90000"/>
          </a:schemeClr>
        </a:solidFill>
      </dgm:spPr>
    </dgm:pt>
    <dgm:pt modelId="{3A6A8A63-E818-4A1E-847B-28E30E6EBA99}" type="pres">
      <dgm:prSet presAssocID="{8917AD50-956E-4242-A9CC-CF91EC656931}" presName="text2" presStyleLbl="fgAcc2" presStyleIdx="6" presStyleCnt="7">
        <dgm:presLayoutVars>
          <dgm:chPref val="3"/>
        </dgm:presLayoutVars>
      </dgm:prSet>
      <dgm:spPr/>
    </dgm:pt>
    <dgm:pt modelId="{A0BCD231-40F1-4379-9B6D-0EC37690F996}" type="pres">
      <dgm:prSet presAssocID="{8917AD50-956E-4242-A9CC-CF91EC656931}" presName="hierChild3" presStyleCnt="0"/>
      <dgm:spPr/>
    </dgm:pt>
  </dgm:ptLst>
  <dgm:cxnLst>
    <dgm:cxn modelId="{25BD6F04-E2E0-431D-84A7-F1AD20C9FE87}" type="presOf" srcId="{105B770E-B802-4329-9F81-1104410E10DC}" destId="{F596E585-7402-49F4-926E-6E3AB205ACC3}" srcOrd="0" destOrd="0" presId="urn:microsoft.com/office/officeart/2005/8/layout/hierarchy1"/>
    <dgm:cxn modelId="{D6E4A808-324E-4336-A9B3-F081758CA3CF}" type="presOf" srcId="{D30A51C2-F5B2-4A15-BA3E-0B1A0E737286}" destId="{0838141E-6B6A-46C9-80C3-938E2222872B}" srcOrd="0" destOrd="0" presId="urn:microsoft.com/office/officeart/2005/8/layout/hierarchy1"/>
    <dgm:cxn modelId="{1580E50A-02CF-4A41-9BCE-4FBB85F88B36}" type="presOf" srcId="{9DE4BE24-9F74-4DB1-9C27-0150A58D43D3}" destId="{C1AF167A-5F85-4190-AC5D-40EEDBE4C3BC}" srcOrd="0" destOrd="0" presId="urn:microsoft.com/office/officeart/2005/8/layout/hierarchy1"/>
    <dgm:cxn modelId="{E0D33211-BA0E-4358-A3C7-D3E946BB606D}" srcId="{C0A34F9F-4D04-4228-A89F-86926FE309EC}" destId="{105B770E-B802-4329-9F81-1104410E10DC}" srcOrd="2" destOrd="0" parTransId="{02B4DAAB-E331-4061-A05D-01CAE7415114}" sibTransId="{37726BD5-BC0A-4116-9766-53989613B828}"/>
    <dgm:cxn modelId="{675DF816-C252-4655-A418-658EBB29E3AF}" srcId="{C0A34F9F-4D04-4228-A89F-86926FE309EC}" destId="{8917AD50-956E-4242-A9CC-CF91EC656931}" srcOrd="6" destOrd="0" parTransId="{404BCC3C-2989-48E5-95B0-12E99BBC91A7}" sibTransId="{C762B23A-3625-4EE6-8228-80596E6EA7C0}"/>
    <dgm:cxn modelId="{58982719-D165-40E5-A55A-7F0570E37FD4}" type="presOf" srcId="{ECE50D03-B659-4BE7-A431-1FB0BF2CD797}" destId="{1324E196-0948-43FB-9924-7F28071C9FB5}" srcOrd="0" destOrd="0" presId="urn:microsoft.com/office/officeart/2005/8/layout/hierarchy1"/>
    <dgm:cxn modelId="{93287119-514A-4126-BF45-F40C5E39885E}" type="presOf" srcId="{17FC195B-7A40-4C94-BE38-EA05C2550E64}" destId="{2BE513A3-04D7-4EA7-8EA7-ABB5B278721B}" srcOrd="0" destOrd="0" presId="urn:microsoft.com/office/officeart/2005/8/layout/hierarchy1"/>
    <dgm:cxn modelId="{FFE3F61B-63ED-4B06-982D-E9B59D6DC2FB}" srcId="{E449A224-9BF9-4B5E-A9B1-84CE04E97658}" destId="{5D993462-A6BC-4243-A0A2-0EFE9A107D1F}" srcOrd="2" destOrd="0" parTransId="{064235C9-D282-4CFD-A69F-FABEEEDD604A}" sibTransId="{850A519E-1ADF-4C00-80FC-F3EBD31E2978}"/>
    <dgm:cxn modelId="{5B29EE2C-799A-4DC7-B6CE-5E251332F0EB}" type="presOf" srcId="{60300012-2A97-43DC-B9F0-7260B57FE052}" destId="{9C16BF85-6F5C-49DC-882F-584B6C0F8C46}" srcOrd="0" destOrd="0" presId="urn:microsoft.com/office/officeart/2005/8/layout/hierarchy1"/>
    <dgm:cxn modelId="{AF8D942F-231B-4464-B2C0-DAF54C11757F}" srcId="{C0A34F9F-4D04-4228-A89F-86926FE309EC}" destId="{E449A224-9BF9-4B5E-A9B1-84CE04E97658}" srcOrd="0" destOrd="0" parTransId="{D30A51C2-F5B2-4A15-BA3E-0B1A0E737286}" sibTransId="{07C6978C-9BEF-42BD-85A2-C958CF926D59}"/>
    <dgm:cxn modelId="{F7ED5235-6D28-4E49-9FF2-4F820A2B596E}" type="presOf" srcId="{1CA917F2-2872-4895-85BE-B0EB6C985BA4}" destId="{73CDCFA9-C2F5-4232-95FC-8D00C3845055}" srcOrd="0" destOrd="0" presId="urn:microsoft.com/office/officeart/2005/8/layout/hierarchy1"/>
    <dgm:cxn modelId="{A5C2B666-F3B1-4BF2-AFFD-07E2785E0D6F}" type="presOf" srcId="{09006131-7686-40D9-9BB9-B4E72EF07F54}" destId="{9DBA1D71-4456-4233-BD4D-13A0BC171C1E}" srcOrd="0" destOrd="0" presId="urn:microsoft.com/office/officeart/2005/8/layout/hierarchy1"/>
    <dgm:cxn modelId="{F2B02947-7FD4-415F-BF2C-6F2495686B8A}" type="presOf" srcId="{E2A27FF0-EB72-4EEC-B6B4-5E094E0F8B4E}" destId="{6468A5ED-53BF-4F8D-AFB4-BB5D6335C8DA}" srcOrd="0" destOrd="0" presId="urn:microsoft.com/office/officeart/2005/8/layout/hierarchy1"/>
    <dgm:cxn modelId="{D5C55447-CD19-4757-9605-563C5955D906}" type="presOf" srcId="{7AAAB51C-5ABE-4D77-9DAD-363619B77E9B}" destId="{AA558B49-68DA-46F5-83B7-C69D90B0A4C3}" srcOrd="0" destOrd="0" presId="urn:microsoft.com/office/officeart/2005/8/layout/hierarchy1"/>
    <dgm:cxn modelId="{F9237D67-F2D0-4620-934E-2F4AF3415394}" type="presOf" srcId="{404BCC3C-2989-48E5-95B0-12E99BBC91A7}" destId="{365A0862-1348-4C57-9924-B12468C69799}" srcOrd="0" destOrd="0" presId="urn:microsoft.com/office/officeart/2005/8/layout/hierarchy1"/>
    <dgm:cxn modelId="{6D95EF69-5873-481B-A54E-D01FB5A0908F}" srcId="{E449A224-9BF9-4B5E-A9B1-84CE04E97658}" destId="{1CA917F2-2872-4895-85BE-B0EB6C985BA4}" srcOrd="0" destOrd="0" parTransId="{0C27C29D-C058-47FC-9AFC-23812AD0D94E}" sibTransId="{CCC60943-5444-43B8-AB7B-0CCF726A7EE7}"/>
    <dgm:cxn modelId="{DD4C646B-7B88-4FDF-8714-296B89064B77}" type="presOf" srcId="{F617D6B3-3DF3-4854-B5BA-B3A433F5FA00}" destId="{D9E0EBFF-A171-49B1-B000-61FF0878D7E6}" srcOrd="0" destOrd="0" presId="urn:microsoft.com/office/officeart/2005/8/layout/hierarchy1"/>
    <dgm:cxn modelId="{C6B4CB4B-EA94-4D4A-884A-915BF3E36C82}" srcId="{C0A34F9F-4D04-4228-A89F-86926FE309EC}" destId="{7AAAB51C-5ABE-4D77-9DAD-363619B77E9B}" srcOrd="1" destOrd="0" parTransId="{67ECB742-B935-4097-A95E-85455CCE917F}" sibTransId="{4221753A-2BC4-49FA-BCF9-785065B600E5}"/>
    <dgm:cxn modelId="{80D86E50-EC72-4C10-9511-B44F5F2B7262}" srcId="{9DE4BE24-9F74-4DB1-9C27-0150A58D43D3}" destId="{C0A34F9F-4D04-4228-A89F-86926FE309EC}" srcOrd="0" destOrd="0" parTransId="{98919B56-E633-484E-BB9F-66B41E2F58C0}" sibTransId="{07E55B1F-9906-4551-851D-E890B5B2688D}"/>
    <dgm:cxn modelId="{80F2A493-3690-4EE1-8533-61DD633CB9BA}" type="presOf" srcId="{02B4DAAB-E331-4061-A05D-01CAE7415114}" destId="{69DFD768-7B46-40B7-AA00-90583354059E}" srcOrd="0" destOrd="0" presId="urn:microsoft.com/office/officeart/2005/8/layout/hierarchy1"/>
    <dgm:cxn modelId="{4F865A9B-E3B7-4158-B3F8-AF067F85413B}" type="presOf" srcId="{E449A224-9BF9-4B5E-A9B1-84CE04E97658}" destId="{BECFB3B6-AC20-4854-B139-89350AFF8767}" srcOrd="0" destOrd="0" presId="urn:microsoft.com/office/officeart/2005/8/layout/hierarchy1"/>
    <dgm:cxn modelId="{0FA0289F-9186-4F53-9A80-81F8C6441383}" type="presOf" srcId="{C0A34F9F-4D04-4228-A89F-86926FE309EC}" destId="{50C6713C-C269-4A94-8538-1D6DA91A3299}" srcOrd="0" destOrd="0" presId="urn:microsoft.com/office/officeart/2005/8/layout/hierarchy1"/>
    <dgm:cxn modelId="{2C7A54AC-F382-46D1-ACA0-92F142559F28}" srcId="{C0A34F9F-4D04-4228-A89F-86926FE309EC}" destId="{DC84DF29-7850-41CC-81AB-4C748862F96F}" srcOrd="5" destOrd="0" parTransId="{CB9E878C-B635-4E27-9344-3800FC958F26}" sibTransId="{E34B60E2-B47E-4C34-849C-16AA7B4755DF}"/>
    <dgm:cxn modelId="{0FEEB4AE-44CE-48E9-84DE-18CB08399F51}" type="presOf" srcId="{5D993462-A6BC-4243-A0A2-0EFE9A107D1F}" destId="{C15C1F6D-43E4-4515-91EE-B75F4DBB5759}" srcOrd="0" destOrd="0" presId="urn:microsoft.com/office/officeart/2005/8/layout/hierarchy1"/>
    <dgm:cxn modelId="{D34F3DAF-0404-46A2-9DAF-61ABEB73C01D}" type="presOf" srcId="{CB9E878C-B635-4E27-9344-3800FC958F26}" destId="{9BA85104-5D7B-4BD3-B7F5-58581988687E}" srcOrd="0" destOrd="0" presId="urn:microsoft.com/office/officeart/2005/8/layout/hierarchy1"/>
    <dgm:cxn modelId="{99A96CB4-ED1A-449F-893F-3259C7A46658}" type="presOf" srcId="{8917AD50-956E-4242-A9CC-CF91EC656931}" destId="{3A6A8A63-E818-4A1E-847B-28E30E6EBA99}" srcOrd="0" destOrd="0" presId="urn:microsoft.com/office/officeart/2005/8/layout/hierarchy1"/>
    <dgm:cxn modelId="{B575CEC6-8996-4986-ADAC-01382C6BF6CD}" srcId="{C0A34F9F-4D04-4228-A89F-86926FE309EC}" destId="{17FC195B-7A40-4C94-BE38-EA05C2550E64}" srcOrd="3" destOrd="0" parTransId="{ECE50D03-B659-4BE7-A431-1FB0BF2CD797}" sibTransId="{77FB928A-6BE3-4B4C-81DE-DF5BB12A271B}"/>
    <dgm:cxn modelId="{0FB9E7CB-39A6-4DD0-B3DB-F526CA7E4FFC}" srcId="{C0A34F9F-4D04-4228-A89F-86926FE309EC}" destId="{60300012-2A97-43DC-B9F0-7260B57FE052}" srcOrd="4" destOrd="0" parTransId="{09006131-7686-40D9-9BB9-B4E72EF07F54}" sibTransId="{28881F57-5C92-4006-BA33-ED7B547E40EA}"/>
    <dgm:cxn modelId="{FF5D41CC-5254-46F9-9CBA-2901936D6622}" type="presOf" srcId="{064235C9-D282-4CFD-A69F-FABEEEDD604A}" destId="{EBE88777-2D7F-4335-A28E-A8011DF6C557}" srcOrd="0" destOrd="0" presId="urn:microsoft.com/office/officeart/2005/8/layout/hierarchy1"/>
    <dgm:cxn modelId="{CA2504D6-1F77-4B1A-9F95-4347751742C8}" type="presOf" srcId="{0C27C29D-C058-47FC-9AFC-23812AD0D94E}" destId="{8AED6A32-5EA0-4FA4-841F-A851547DA795}" srcOrd="0" destOrd="0" presId="urn:microsoft.com/office/officeart/2005/8/layout/hierarchy1"/>
    <dgm:cxn modelId="{4CED7FF1-44C2-4321-8641-DA8170E4C0AD}" type="presOf" srcId="{67ECB742-B935-4097-A95E-85455CCE917F}" destId="{E23AF582-5456-4D1D-9C65-28D2F3E27424}" srcOrd="0" destOrd="0" presId="urn:microsoft.com/office/officeart/2005/8/layout/hierarchy1"/>
    <dgm:cxn modelId="{1F5ACBF2-9486-48A7-9EEA-52B3E806A3B2}" srcId="{E449A224-9BF9-4B5E-A9B1-84CE04E97658}" destId="{E2A27FF0-EB72-4EEC-B6B4-5E094E0F8B4E}" srcOrd="1" destOrd="0" parTransId="{F617D6B3-3DF3-4854-B5BA-B3A433F5FA00}" sibTransId="{025D1109-B903-49C8-B85B-84A8D60AD560}"/>
    <dgm:cxn modelId="{630D36FC-604D-4D7A-8FB8-AD1887C6D1C0}" type="presOf" srcId="{DC84DF29-7850-41CC-81AB-4C748862F96F}" destId="{FCB87690-B0F9-4651-8AAD-F2FF0501D32B}" srcOrd="0" destOrd="0" presId="urn:microsoft.com/office/officeart/2005/8/layout/hierarchy1"/>
    <dgm:cxn modelId="{0C928CF5-B813-46B0-9350-D06AC3FB2493}" type="presParOf" srcId="{C1AF167A-5F85-4190-AC5D-40EEDBE4C3BC}" destId="{261B3B8A-C606-41EB-A090-89D76CF0A78C}" srcOrd="0" destOrd="0" presId="urn:microsoft.com/office/officeart/2005/8/layout/hierarchy1"/>
    <dgm:cxn modelId="{4EFCA7F9-B4F0-43D5-B739-8E4A6C8CC74A}" type="presParOf" srcId="{261B3B8A-C606-41EB-A090-89D76CF0A78C}" destId="{F2C1FEB2-77ED-4AD4-B3F9-1FE14BDABBDE}" srcOrd="0" destOrd="0" presId="urn:microsoft.com/office/officeart/2005/8/layout/hierarchy1"/>
    <dgm:cxn modelId="{51319A54-2920-4F5F-BC01-35BD0603EAD2}" type="presParOf" srcId="{F2C1FEB2-77ED-4AD4-B3F9-1FE14BDABBDE}" destId="{1A942BD6-3E8A-4C5F-8AFB-C1A173F3BB66}" srcOrd="0" destOrd="0" presId="urn:microsoft.com/office/officeart/2005/8/layout/hierarchy1"/>
    <dgm:cxn modelId="{4CD1FC9E-8001-42DB-9994-CDCA47E5DB3F}" type="presParOf" srcId="{F2C1FEB2-77ED-4AD4-B3F9-1FE14BDABBDE}" destId="{50C6713C-C269-4A94-8538-1D6DA91A3299}" srcOrd="1" destOrd="0" presId="urn:microsoft.com/office/officeart/2005/8/layout/hierarchy1"/>
    <dgm:cxn modelId="{BF5461BB-5DD2-4C70-BE9E-E47A46820ABA}" type="presParOf" srcId="{261B3B8A-C606-41EB-A090-89D76CF0A78C}" destId="{5BFACB26-1AC1-4AC1-B03E-3342A91592E7}" srcOrd="1" destOrd="0" presId="urn:microsoft.com/office/officeart/2005/8/layout/hierarchy1"/>
    <dgm:cxn modelId="{F22247AA-B9E0-4F46-829A-658056E72967}" type="presParOf" srcId="{5BFACB26-1AC1-4AC1-B03E-3342A91592E7}" destId="{0838141E-6B6A-46C9-80C3-938E2222872B}" srcOrd="0" destOrd="0" presId="urn:microsoft.com/office/officeart/2005/8/layout/hierarchy1"/>
    <dgm:cxn modelId="{6E7888C2-8F07-490F-8974-5C2769555D21}" type="presParOf" srcId="{5BFACB26-1AC1-4AC1-B03E-3342A91592E7}" destId="{42A62DE0-6D92-4C59-8E18-C12B1252EE94}" srcOrd="1" destOrd="0" presId="urn:microsoft.com/office/officeart/2005/8/layout/hierarchy1"/>
    <dgm:cxn modelId="{102F1CB6-4FB0-4A88-BAB2-807CD21FAB97}" type="presParOf" srcId="{42A62DE0-6D92-4C59-8E18-C12B1252EE94}" destId="{A739C59C-4FD9-4EEE-8D4C-50438846B584}" srcOrd="0" destOrd="0" presId="urn:microsoft.com/office/officeart/2005/8/layout/hierarchy1"/>
    <dgm:cxn modelId="{85EF0BCD-4EC0-423B-8ADE-684BCCE7C480}" type="presParOf" srcId="{A739C59C-4FD9-4EEE-8D4C-50438846B584}" destId="{2D22F252-A46C-4C1C-90BE-38F6D975A148}" srcOrd="0" destOrd="0" presId="urn:microsoft.com/office/officeart/2005/8/layout/hierarchy1"/>
    <dgm:cxn modelId="{E3B3A5E7-DE8D-4A1B-953E-E4D8C5386358}" type="presParOf" srcId="{A739C59C-4FD9-4EEE-8D4C-50438846B584}" destId="{BECFB3B6-AC20-4854-B139-89350AFF8767}" srcOrd="1" destOrd="0" presId="urn:microsoft.com/office/officeart/2005/8/layout/hierarchy1"/>
    <dgm:cxn modelId="{890F054F-CC6C-4FA5-90D1-08635ED7FDE9}" type="presParOf" srcId="{42A62DE0-6D92-4C59-8E18-C12B1252EE94}" destId="{DAAEA3CA-C99B-461E-8A5C-E3962D948A94}" srcOrd="1" destOrd="0" presId="urn:microsoft.com/office/officeart/2005/8/layout/hierarchy1"/>
    <dgm:cxn modelId="{FD84EAAC-1353-4EF6-A58F-3EFBA3A38863}" type="presParOf" srcId="{DAAEA3CA-C99B-461E-8A5C-E3962D948A94}" destId="{8AED6A32-5EA0-4FA4-841F-A851547DA795}" srcOrd="0" destOrd="0" presId="urn:microsoft.com/office/officeart/2005/8/layout/hierarchy1"/>
    <dgm:cxn modelId="{3E01DAEE-23C0-4A2E-9E7F-A025E2B98C74}" type="presParOf" srcId="{DAAEA3CA-C99B-461E-8A5C-E3962D948A94}" destId="{1CC500DE-198C-465A-AA21-C692DAC1105B}" srcOrd="1" destOrd="0" presId="urn:microsoft.com/office/officeart/2005/8/layout/hierarchy1"/>
    <dgm:cxn modelId="{68D4452B-55B1-426A-A8D0-55808C4246D9}" type="presParOf" srcId="{1CC500DE-198C-465A-AA21-C692DAC1105B}" destId="{CCABC9DB-AD4B-4224-AF5A-C67052CF4659}" srcOrd="0" destOrd="0" presId="urn:microsoft.com/office/officeart/2005/8/layout/hierarchy1"/>
    <dgm:cxn modelId="{CD7D1D0E-5F02-4F9B-9B4A-EA1D47FBADAB}" type="presParOf" srcId="{CCABC9DB-AD4B-4224-AF5A-C67052CF4659}" destId="{6B6EE0B6-BF41-4F65-94A0-D5164A4631FD}" srcOrd="0" destOrd="0" presId="urn:microsoft.com/office/officeart/2005/8/layout/hierarchy1"/>
    <dgm:cxn modelId="{60120313-1FC0-42DF-9F49-DF41C874623F}" type="presParOf" srcId="{CCABC9DB-AD4B-4224-AF5A-C67052CF4659}" destId="{73CDCFA9-C2F5-4232-95FC-8D00C3845055}" srcOrd="1" destOrd="0" presId="urn:microsoft.com/office/officeart/2005/8/layout/hierarchy1"/>
    <dgm:cxn modelId="{F82701FF-6372-4BCC-98DB-A2694E4EF641}" type="presParOf" srcId="{1CC500DE-198C-465A-AA21-C692DAC1105B}" destId="{BA4A3503-73AD-437F-9A8F-15DF8E82AACF}" srcOrd="1" destOrd="0" presId="urn:microsoft.com/office/officeart/2005/8/layout/hierarchy1"/>
    <dgm:cxn modelId="{0EFAA3BD-12A8-4882-B6B4-96C625A05218}" type="presParOf" srcId="{DAAEA3CA-C99B-461E-8A5C-E3962D948A94}" destId="{D9E0EBFF-A171-49B1-B000-61FF0878D7E6}" srcOrd="2" destOrd="0" presId="urn:microsoft.com/office/officeart/2005/8/layout/hierarchy1"/>
    <dgm:cxn modelId="{61E688C8-9697-4E9C-8C23-81DC06900637}" type="presParOf" srcId="{DAAEA3CA-C99B-461E-8A5C-E3962D948A94}" destId="{137A4969-17B4-473A-895B-854D4B670C1A}" srcOrd="3" destOrd="0" presId="urn:microsoft.com/office/officeart/2005/8/layout/hierarchy1"/>
    <dgm:cxn modelId="{A5A8B03B-E29E-4519-86AF-8B2BE6722C32}" type="presParOf" srcId="{137A4969-17B4-473A-895B-854D4B670C1A}" destId="{3516A94C-BC07-4509-AB34-CDF6252B09DE}" srcOrd="0" destOrd="0" presId="urn:microsoft.com/office/officeart/2005/8/layout/hierarchy1"/>
    <dgm:cxn modelId="{AE3BDD85-A658-4A61-8EED-AD91CE7972A1}" type="presParOf" srcId="{3516A94C-BC07-4509-AB34-CDF6252B09DE}" destId="{AFEEDF5F-5E4F-47F9-B4DF-5C616EB4B32F}" srcOrd="0" destOrd="0" presId="urn:microsoft.com/office/officeart/2005/8/layout/hierarchy1"/>
    <dgm:cxn modelId="{0C5AE9FF-699F-4506-9978-9B5635938BA6}" type="presParOf" srcId="{3516A94C-BC07-4509-AB34-CDF6252B09DE}" destId="{6468A5ED-53BF-4F8D-AFB4-BB5D6335C8DA}" srcOrd="1" destOrd="0" presId="urn:microsoft.com/office/officeart/2005/8/layout/hierarchy1"/>
    <dgm:cxn modelId="{F5E779E5-95FF-420C-9B52-1157A80592FD}" type="presParOf" srcId="{137A4969-17B4-473A-895B-854D4B670C1A}" destId="{B50F3836-ACE7-4C11-A4AE-3BFEBF281B65}" srcOrd="1" destOrd="0" presId="urn:microsoft.com/office/officeart/2005/8/layout/hierarchy1"/>
    <dgm:cxn modelId="{BFDD9291-8529-4792-88A0-E994548CCEF7}" type="presParOf" srcId="{DAAEA3CA-C99B-461E-8A5C-E3962D948A94}" destId="{EBE88777-2D7F-4335-A28E-A8011DF6C557}" srcOrd="4" destOrd="0" presId="urn:microsoft.com/office/officeart/2005/8/layout/hierarchy1"/>
    <dgm:cxn modelId="{1E69D34E-1B42-4EDD-8F7F-7A60B03F603F}" type="presParOf" srcId="{DAAEA3CA-C99B-461E-8A5C-E3962D948A94}" destId="{5371AC55-8AAD-49C8-97C6-6E433A8C170F}" srcOrd="5" destOrd="0" presId="urn:microsoft.com/office/officeart/2005/8/layout/hierarchy1"/>
    <dgm:cxn modelId="{B07862DF-126B-4EE0-9D55-0E27FA472986}" type="presParOf" srcId="{5371AC55-8AAD-49C8-97C6-6E433A8C170F}" destId="{BA5DDD3E-2B08-4418-B6C2-DDEBFB41ACB3}" srcOrd="0" destOrd="0" presId="urn:microsoft.com/office/officeart/2005/8/layout/hierarchy1"/>
    <dgm:cxn modelId="{4032B0A9-CD20-40F6-99F4-C90FC6E3076A}" type="presParOf" srcId="{BA5DDD3E-2B08-4418-B6C2-DDEBFB41ACB3}" destId="{5AAC7BDB-6907-43C0-A596-20CED49C2FF8}" srcOrd="0" destOrd="0" presId="urn:microsoft.com/office/officeart/2005/8/layout/hierarchy1"/>
    <dgm:cxn modelId="{489DD8C6-8637-4E83-B29B-249A337574BB}" type="presParOf" srcId="{BA5DDD3E-2B08-4418-B6C2-DDEBFB41ACB3}" destId="{C15C1F6D-43E4-4515-91EE-B75F4DBB5759}" srcOrd="1" destOrd="0" presId="urn:microsoft.com/office/officeart/2005/8/layout/hierarchy1"/>
    <dgm:cxn modelId="{E3745375-D170-40EC-A94D-C90D547D99E7}" type="presParOf" srcId="{5371AC55-8AAD-49C8-97C6-6E433A8C170F}" destId="{3992427D-19D4-41DE-9474-FC7B9DB72395}" srcOrd="1" destOrd="0" presId="urn:microsoft.com/office/officeart/2005/8/layout/hierarchy1"/>
    <dgm:cxn modelId="{C136FB43-A30C-4D6A-8490-65DE77DEA09B}" type="presParOf" srcId="{5BFACB26-1AC1-4AC1-B03E-3342A91592E7}" destId="{E23AF582-5456-4D1D-9C65-28D2F3E27424}" srcOrd="2" destOrd="0" presId="urn:microsoft.com/office/officeart/2005/8/layout/hierarchy1"/>
    <dgm:cxn modelId="{D9854F2C-5BE9-4E88-887B-18E7D4A193CF}" type="presParOf" srcId="{5BFACB26-1AC1-4AC1-B03E-3342A91592E7}" destId="{63D50012-F51F-48FD-8394-470BA318EC02}" srcOrd="3" destOrd="0" presId="urn:microsoft.com/office/officeart/2005/8/layout/hierarchy1"/>
    <dgm:cxn modelId="{E59A4101-7730-4B92-94F3-2017E5472479}" type="presParOf" srcId="{63D50012-F51F-48FD-8394-470BA318EC02}" destId="{4C821E80-EC0E-4CA4-9030-2E730B7F7042}" srcOrd="0" destOrd="0" presId="urn:microsoft.com/office/officeart/2005/8/layout/hierarchy1"/>
    <dgm:cxn modelId="{D0B53635-A181-4638-BDF5-1415D539CA03}" type="presParOf" srcId="{4C821E80-EC0E-4CA4-9030-2E730B7F7042}" destId="{9E27870D-AC52-41A6-9A6A-6762A56290C8}" srcOrd="0" destOrd="0" presId="urn:microsoft.com/office/officeart/2005/8/layout/hierarchy1"/>
    <dgm:cxn modelId="{A0F17497-6E7E-42C0-B878-49F36D17AA7D}" type="presParOf" srcId="{4C821E80-EC0E-4CA4-9030-2E730B7F7042}" destId="{AA558B49-68DA-46F5-83B7-C69D90B0A4C3}" srcOrd="1" destOrd="0" presId="urn:microsoft.com/office/officeart/2005/8/layout/hierarchy1"/>
    <dgm:cxn modelId="{5E86F6A4-5BD9-497D-911D-2C2660279529}" type="presParOf" srcId="{63D50012-F51F-48FD-8394-470BA318EC02}" destId="{C584E620-EA4D-41EF-BBED-11CDA58AA804}" srcOrd="1" destOrd="0" presId="urn:microsoft.com/office/officeart/2005/8/layout/hierarchy1"/>
    <dgm:cxn modelId="{ACB867D9-F2B9-46A8-A69F-1DF8DC63A517}" type="presParOf" srcId="{5BFACB26-1AC1-4AC1-B03E-3342A91592E7}" destId="{69DFD768-7B46-40B7-AA00-90583354059E}" srcOrd="4" destOrd="0" presId="urn:microsoft.com/office/officeart/2005/8/layout/hierarchy1"/>
    <dgm:cxn modelId="{CFCFC6F8-F53F-4239-997D-61432167B1E2}" type="presParOf" srcId="{5BFACB26-1AC1-4AC1-B03E-3342A91592E7}" destId="{1652622D-C422-42C5-9F4D-AB028F587E7C}" srcOrd="5" destOrd="0" presId="urn:microsoft.com/office/officeart/2005/8/layout/hierarchy1"/>
    <dgm:cxn modelId="{BA38FAB2-289D-4B0C-86D8-25B4E255EAE9}" type="presParOf" srcId="{1652622D-C422-42C5-9F4D-AB028F587E7C}" destId="{6C8DA2C1-66D3-41E2-AF61-8A80671465FF}" srcOrd="0" destOrd="0" presId="urn:microsoft.com/office/officeart/2005/8/layout/hierarchy1"/>
    <dgm:cxn modelId="{973EEB1A-EDF7-4AEF-B9FF-DC41B7882D20}" type="presParOf" srcId="{6C8DA2C1-66D3-41E2-AF61-8A80671465FF}" destId="{119FDD3B-BBDC-4DE8-9F53-0DA8552F666D}" srcOrd="0" destOrd="0" presId="urn:microsoft.com/office/officeart/2005/8/layout/hierarchy1"/>
    <dgm:cxn modelId="{41A3788E-5EBE-4976-A93E-BD64BAEBB4BE}" type="presParOf" srcId="{6C8DA2C1-66D3-41E2-AF61-8A80671465FF}" destId="{F596E585-7402-49F4-926E-6E3AB205ACC3}" srcOrd="1" destOrd="0" presId="urn:microsoft.com/office/officeart/2005/8/layout/hierarchy1"/>
    <dgm:cxn modelId="{FB3F4AEA-834A-4C5E-82A9-1357316D0A0F}" type="presParOf" srcId="{1652622D-C422-42C5-9F4D-AB028F587E7C}" destId="{4F55B94A-A2AD-44E0-9DC7-3DF44D04BC95}" srcOrd="1" destOrd="0" presId="urn:microsoft.com/office/officeart/2005/8/layout/hierarchy1"/>
    <dgm:cxn modelId="{80F566C1-B638-4429-9A74-D6B4F9B927F2}" type="presParOf" srcId="{5BFACB26-1AC1-4AC1-B03E-3342A91592E7}" destId="{1324E196-0948-43FB-9924-7F28071C9FB5}" srcOrd="6" destOrd="0" presId="urn:microsoft.com/office/officeart/2005/8/layout/hierarchy1"/>
    <dgm:cxn modelId="{06DE4411-D8F6-4611-BDE0-2F22C30AF686}" type="presParOf" srcId="{5BFACB26-1AC1-4AC1-B03E-3342A91592E7}" destId="{86336F88-AAEC-437F-B4AA-87A20CCA00F0}" srcOrd="7" destOrd="0" presId="urn:microsoft.com/office/officeart/2005/8/layout/hierarchy1"/>
    <dgm:cxn modelId="{58FC0DD4-5B33-4F1F-ABFD-0A4EC07501AA}" type="presParOf" srcId="{86336F88-AAEC-437F-B4AA-87A20CCA00F0}" destId="{9B6B5166-4BC0-4D2B-8A45-1849ADFA59AF}" srcOrd="0" destOrd="0" presId="urn:microsoft.com/office/officeart/2005/8/layout/hierarchy1"/>
    <dgm:cxn modelId="{5D805E3E-7F4A-40F7-9047-ACB1DF6AB1FC}" type="presParOf" srcId="{9B6B5166-4BC0-4D2B-8A45-1849ADFA59AF}" destId="{26040543-6318-4A13-9D33-D7F2A2D8F45C}" srcOrd="0" destOrd="0" presId="urn:microsoft.com/office/officeart/2005/8/layout/hierarchy1"/>
    <dgm:cxn modelId="{4E3AC2D1-C51C-49FF-A76B-B016B2A574CA}" type="presParOf" srcId="{9B6B5166-4BC0-4D2B-8A45-1849ADFA59AF}" destId="{2BE513A3-04D7-4EA7-8EA7-ABB5B278721B}" srcOrd="1" destOrd="0" presId="urn:microsoft.com/office/officeart/2005/8/layout/hierarchy1"/>
    <dgm:cxn modelId="{4B6C9CF7-CFCB-4F01-9E3F-D96D5E304F15}" type="presParOf" srcId="{86336F88-AAEC-437F-B4AA-87A20CCA00F0}" destId="{F38D6CE2-37FE-46FD-A40A-A19C4B9676FE}" srcOrd="1" destOrd="0" presId="urn:microsoft.com/office/officeart/2005/8/layout/hierarchy1"/>
    <dgm:cxn modelId="{141FE2DE-FD4D-4704-B3AA-DB0C33FF9756}" type="presParOf" srcId="{5BFACB26-1AC1-4AC1-B03E-3342A91592E7}" destId="{9DBA1D71-4456-4233-BD4D-13A0BC171C1E}" srcOrd="8" destOrd="0" presId="urn:microsoft.com/office/officeart/2005/8/layout/hierarchy1"/>
    <dgm:cxn modelId="{B54E844F-41A3-4640-B120-DDAA65569E53}" type="presParOf" srcId="{5BFACB26-1AC1-4AC1-B03E-3342A91592E7}" destId="{1DDF15B9-31BE-4595-BFFE-2DB0460530C4}" srcOrd="9" destOrd="0" presId="urn:microsoft.com/office/officeart/2005/8/layout/hierarchy1"/>
    <dgm:cxn modelId="{76F4EB27-647F-42F5-805B-DC27797F996C}" type="presParOf" srcId="{1DDF15B9-31BE-4595-BFFE-2DB0460530C4}" destId="{5F0B32EC-DF2C-4ED2-8B73-65760FC1A5AB}" srcOrd="0" destOrd="0" presId="urn:microsoft.com/office/officeart/2005/8/layout/hierarchy1"/>
    <dgm:cxn modelId="{D6F12BC3-B904-45C0-B55E-64DE57C81973}" type="presParOf" srcId="{5F0B32EC-DF2C-4ED2-8B73-65760FC1A5AB}" destId="{34DA7652-C432-46D3-9000-4FD6DAE7B7C8}" srcOrd="0" destOrd="0" presId="urn:microsoft.com/office/officeart/2005/8/layout/hierarchy1"/>
    <dgm:cxn modelId="{E4794898-A578-4950-A63D-C4E042CA8945}" type="presParOf" srcId="{5F0B32EC-DF2C-4ED2-8B73-65760FC1A5AB}" destId="{9C16BF85-6F5C-49DC-882F-584B6C0F8C46}" srcOrd="1" destOrd="0" presId="urn:microsoft.com/office/officeart/2005/8/layout/hierarchy1"/>
    <dgm:cxn modelId="{F791C041-A6EC-472F-8580-92C59645F3B9}" type="presParOf" srcId="{1DDF15B9-31BE-4595-BFFE-2DB0460530C4}" destId="{C325C0C7-AC98-434F-ABA0-E6B3D2EA8406}" srcOrd="1" destOrd="0" presId="urn:microsoft.com/office/officeart/2005/8/layout/hierarchy1"/>
    <dgm:cxn modelId="{8C4ED085-EA5A-4FA0-994C-D6AB86D6D904}" type="presParOf" srcId="{5BFACB26-1AC1-4AC1-B03E-3342A91592E7}" destId="{9BA85104-5D7B-4BD3-B7F5-58581988687E}" srcOrd="10" destOrd="0" presId="urn:microsoft.com/office/officeart/2005/8/layout/hierarchy1"/>
    <dgm:cxn modelId="{C73E6F77-D9AB-4BE8-BCBC-14AE840E0DFF}" type="presParOf" srcId="{5BFACB26-1AC1-4AC1-B03E-3342A91592E7}" destId="{CB81CFE2-7658-4E7C-A949-CAB549F0DC22}" srcOrd="11" destOrd="0" presId="urn:microsoft.com/office/officeart/2005/8/layout/hierarchy1"/>
    <dgm:cxn modelId="{72D0358A-BB2E-4347-8988-B8ADC105FED5}" type="presParOf" srcId="{CB81CFE2-7658-4E7C-A949-CAB549F0DC22}" destId="{39B62105-150A-447C-9E96-56D8F988ECAC}" srcOrd="0" destOrd="0" presId="urn:microsoft.com/office/officeart/2005/8/layout/hierarchy1"/>
    <dgm:cxn modelId="{0AD9F958-A196-471C-A91E-E78BD9393DCB}" type="presParOf" srcId="{39B62105-150A-447C-9E96-56D8F988ECAC}" destId="{C5D3F1A6-607F-4782-B732-083917512C6F}" srcOrd="0" destOrd="0" presId="urn:microsoft.com/office/officeart/2005/8/layout/hierarchy1"/>
    <dgm:cxn modelId="{81A6351F-E112-40DD-811A-1B52DBE71139}" type="presParOf" srcId="{39B62105-150A-447C-9E96-56D8F988ECAC}" destId="{FCB87690-B0F9-4651-8AAD-F2FF0501D32B}" srcOrd="1" destOrd="0" presId="urn:microsoft.com/office/officeart/2005/8/layout/hierarchy1"/>
    <dgm:cxn modelId="{55036FD9-7E8A-4BA5-9531-8B5BC2A46014}" type="presParOf" srcId="{CB81CFE2-7658-4E7C-A949-CAB549F0DC22}" destId="{C633F131-4A1C-4040-A397-05425CA4108A}" srcOrd="1" destOrd="0" presId="urn:microsoft.com/office/officeart/2005/8/layout/hierarchy1"/>
    <dgm:cxn modelId="{F87D8121-F478-4497-9BDC-C9E169FE90EC}" type="presParOf" srcId="{5BFACB26-1AC1-4AC1-B03E-3342A91592E7}" destId="{365A0862-1348-4C57-9924-B12468C69799}" srcOrd="12" destOrd="0" presId="urn:microsoft.com/office/officeart/2005/8/layout/hierarchy1"/>
    <dgm:cxn modelId="{73C98346-A04D-4F05-A9A7-407E0E156A14}" type="presParOf" srcId="{5BFACB26-1AC1-4AC1-B03E-3342A91592E7}" destId="{CEE6699B-6230-4209-93ED-ED0878A458C8}" srcOrd="13" destOrd="0" presId="urn:microsoft.com/office/officeart/2005/8/layout/hierarchy1"/>
    <dgm:cxn modelId="{8B96AB96-0CFC-40DB-888E-4B1F1478AEF4}" type="presParOf" srcId="{CEE6699B-6230-4209-93ED-ED0878A458C8}" destId="{7E652B98-C1DE-4924-80E8-DA216C1AB53D}" srcOrd="0" destOrd="0" presId="urn:microsoft.com/office/officeart/2005/8/layout/hierarchy1"/>
    <dgm:cxn modelId="{42D7CCCC-0CAD-49B5-BF74-2F98CDC4B774}" type="presParOf" srcId="{7E652B98-C1DE-4924-80E8-DA216C1AB53D}" destId="{34AE20B7-89CE-4E76-9BC4-7F163B816206}" srcOrd="0" destOrd="0" presId="urn:microsoft.com/office/officeart/2005/8/layout/hierarchy1"/>
    <dgm:cxn modelId="{4BE74014-B4CC-40E2-8DB9-E45D219D2DDB}" type="presParOf" srcId="{7E652B98-C1DE-4924-80E8-DA216C1AB53D}" destId="{3A6A8A63-E818-4A1E-847B-28E30E6EBA99}" srcOrd="1" destOrd="0" presId="urn:microsoft.com/office/officeart/2005/8/layout/hierarchy1"/>
    <dgm:cxn modelId="{CA93D2C6-D19F-40AC-84BB-D1E5FB43D5B1}" type="presParOf" srcId="{CEE6699B-6230-4209-93ED-ED0878A458C8}" destId="{A0BCD231-40F1-4379-9B6D-0EC37690F99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E4BE24-9F74-4DB1-9C27-0150A58D43D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0A34F9F-4D04-4228-A89F-86926FE309EC}" type="asst">
      <dgm:prSet phldrT="[Text]" custT="1"/>
      <dgm:spPr/>
      <dgm:t>
        <a:bodyPr vert="horz"/>
        <a:lstStyle/>
        <a:p>
          <a:r>
            <a:rPr lang="en-GB" sz="1100" b="1" dirty="0"/>
            <a:t>Team Manager</a:t>
          </a:r>
        </a:p>
        <a:p>
          <a:r>
            <a:rPr lang="en-GB" sz="1100" dirty="0"/>
            <a:t>Bablur Hossain</a:t>
          </a:r>
        </a:p>
        <a:p>
          <a:r>
            <a:rPr lang="en-GB" sz="1100" b="0" i="0" u="none" dirty="0">
              <a:hlinkClick xmlns:r="http://schemas.openxmlformats.org/officeDocument/2006/relationships" r:id="rId1"/>
            </a:rPr>
            <a:t>Bablur.Hossain@camden.gov.uk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98919B56-E633-484E-BB9F-66B41E2F58C0}" type="parTrans" cxnId="{80D86E50-EC72-4C10-9511-B44F5F2B7262}">
      <dgm:prSet/>
      <dgm:spPr/>
      <dgm:t>
        <a:bodyPr/>
        <a:lstStyle/>
        <a:p>
          <a:endParaRPr lang="en-GB" sz="1100"/>
        </a:p>
      </dgm:t>
    </dgm:pt>
    <dgm:pt modelId="{07E55B1F-9906-4551-851D-E890B5B2688D}" type="sibTrans" cxnId="{80D86E50-EC72-4C10-9511-B44F5F2B7262}">
      <dgm:prSet/>
      <dgm:spPr/>
      <dgm:t>
        <a:bodyPr/>
        <a:lstStyle/>
        <a:p>
          <a:endParaRPr lang="en-GB" sz="1100"/>
        </a:p>
      </dgm:t>
    </dgm:pt>
    <dgm:pt modelId="{F07A477E-BB83-4319-8C52-1F8C6310A6A7}" type="asst">
      <dgm:prSet phldrT="[Text]" custT="1"/>
      <dgm:spPr/>
      <dgm:t>
        <a:bodyPr/>
        <a:lstStyle/>
        <a:p>
          <a:r>
            <a:rPr lang="en-GB" sz="1100" b="1" dirty="0"/>
            <a:t>Senior Practitioner</a:t>
          </a:r>
        </a:p>
        <a:p>
          <a:r>
            <a:rPr lang="en-GB" sz="1100" dirty="0" err="1"/>
            <a:t>Adeteju</a:t>
          </a:r>
          <a:r>
            <a:rPr lang="en-GB" sz="1100" dirty="0"/>
            <a:t> </a:t>
          </a:r>
          <a:r>
            <a:rPr lang="en-GB" sz="1100" dirty="0" err="1"/>
            <a:t>Ojelade</a:t>
          </a:r>
          <a:endParaRPr lang="en-GB" sz="1100" dirty="0"/>
        </a:p>
        <a:p>
          <a:r>
            <a:rPr lang="en-GB" sz="1100" b="0" i="0" u="none" dirty="0">
              <a:hlinkClick xmlns:r="http://schemas.openxmlformats.org/officeDocument/2006/relationships" r:id="rId2"/>
            </a:rPr>
            <a:t>Adeteju.Ojelade@camden.gov.uk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9E93F1B8-9E71-45CA-A348-8A9CAD3C1295}" type="parTrans" cxnId="{234B354F-029B-4E7F-8598-4B3FD1F928F7}">
      <dgm:prSet/>
      <dgm:spPr/>
      <dgm:t>
        <a:bodyPr/>
        <a:lstStyle/>
        <a:p>
          <a:endParaRPr lang="en-GB" sz="1100"/>
        </a:p>
      </dgm:t>
    </dgm:pt>
    <dgm:pt modelId="{06DB44CD-2EF4-4FA0-8F29-833957DC024C}" type="sibTrans" cxnId="{234B354F-029B-4E7F-8598-4B3FD1F928F7}">
      <dgm:prSet/>
      <dgm:spPr/>
      <dgm:t>
        <a:bodyPr/>
        <a:lstStyle/>
        <a:p>
          <a:endParaRPr lang="en-GB" sz="1100"/>
        </a:p>
      </dgm:t>
    </dgm:pt>
    <dgm:pt modelId="{CF883485-540F-46E1-9BCC-020161E3E3A7}" type="asst">
      <dgm:prSet phldrT="[Text]" custT="1"/>
      <dgm:spPr/>
      <dgm:t>
        <a:bodyPr/>
        <a:lstStyle/>
        <a:p>
          <a:r>
            <a:rPr lang="en-GB" sz="1100" b="1" dirty="0"/>
            <a:t>Social Worker</a:t>
          </a:r>
        </a:p>
        <a:p>
          <a:r>
            <a:rPr lang="en-GB" sz="1100" dirty="0"/>
            <a:t>Adedokun Omole</a:t>
          </a:r>
        </a:p>
        <a:p>
          <a:r>
            <a:rPr lang="en-GB" sz="1100" b="0" i="0" u="none" dirty="0">
              <a:hlinkClick xmlns:r="http://schemas.openxmlformats.org/officeDocument/2006/relationships" r:id="rId3"/>
            </a:rPr>
            <a:t>Ade.Omole@camden.gov.uk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CBF8D399-BD62-4F32-8A0D-CBA624F6534D}" type="parTrans" cxnId="{2CB60D61-79AA-40C5-A05F-8D6B968D5BFA}">
      <dgm:prSet/>
      <dgm:spPr/>
      <dgm:t>
        <a:bodyPr/>
        <a:lstStyle/>
        <a:p>
          <a:endParaRPr lang="en-GB" sz="1100"/>
        </a:p>
      </dgm:t>
    </dgm:pt>
    <dgm:pt modelId="{8FA8C9C9-6AB2-4341-9154-F894CEB02141}" type="sibTrans" cxnId="{2CB60D61-79AA-40C5-A05F-8D6B968D5BFA}">
      <dgm:prSet/>
      <dgm:spPr/>
      <dgm:t>
        <a:bodyPr/>
        <a:lstStyle/>
        <a:p>
          <a:endParaRPr lang="en-GB" sz="1100"/>
        </a:p>
      </dgm:t>
    </dgm:pt>
    <dgm:pt modelId="{6619093E-2520-46C3-90E3-7F45F4F4473E}" type="asst">
      <dgm:prSet phldrT="[Text]" custT="1"/>
      <dgm:spPr/>
      <dgm:t>
        <a:bodyPr/>
        <a:lstStyle/>
        <a:p>
          <a:r>
            <a:rPr lang="en-GB" sz="1100" b="1" dirty="0"/>
            <a:t>Outreach Worker</a:t>
          </a:r>
        </a:p>
        <a:p>
          <a:r>
            <a:rPr lang="en-GB" sz="1100" dirty="0"/>
            <a:t>Vacant</a:t>
          </a:r>
        </a:p>
      </dgm:t>
    </dgm:pt>
    <dgm:pt modelId="{CD95BFC3-822E-4940-B1DC-F6B9D7AED762}" type="parTrans" cxnId="{CB242513-DD32-4846-89EB-05A67F4ED3E1}">
      <dgm:prSet/>
      <dgm:spPr/>
      <dgm:t>
        <a:bodyPr/>
        <a:lstStyle/>
        <a:p>
          <a:endParaRPr lang="en-GB" sz="1100"/>
        </a:p>
      </dgm:t>
    </dgm:pt>
    <dgm:pt modelId="{256A9FCD-0676-4B99-B677-BD439375577D}" type="sibTrans" cxnId="{CB242513-DD32-4846-89EB-05A67F4ED3E1}">
      <dgm:prSet/>
      <dgm:spPr/>
      <dgm:t>
        <a:bodyPr/>
        <a:lstStyle/>
        <a:p>
          <a:endParaRPr lang="en-GB" sz="1100"/>
        </a:p>
      </dgm:t>
    </dgm:pt>
    <dgm:pt modelId="{7FAB09B4-95A5-4CD4-BDF5-7AA447A75151}" type="asst">
      <dgm:prSet phldrT="[Text]" custT="1"/>
      <dgm:spPr/>
      <dgm:t>
        <a:bodyPr/>
        <a:lstStyle/>
        <a:p>
          <a:r>
            <a:rPr lang="en-GB" sz="1100" b="1" dirty="0"/>
            <a:t>Social Worker</a:t>
          </a:r>
        </a:p>
        <a:p>
          <a:r>
            <a:rPr lang="en-GB" sz="1100" dirty="0"/>
            <a:t>Joycelyn Oti Akenteng</a:t>
          </a:r>
        </a:p>
        <a:p>
          <a:r>
            <a:rPr lang="en-GB" sz="1100" b="0" i="0" u="none" dirty="0">
              <a:hlinkClick xmlns:r="http://schemas.openxmlformats.org/officeDocument/2006/relationships" r:id="rId4"/>
            </a:rPr>
            <a:t>Joycelyn.OtiAkenteng@camden.gov.uk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AA0B0422-1480-4D1C-B080-D3F280C6DC65}" type="parTrans" cxnId="{6D1F1BC9-B901-4DC5-8BD0-351A4715CAAD}">
      <dgm:prSet/>
      <dgm:spPr/>
      <dgm:t>
        <a:bodyPr/>
        <a:lstStyle/>
        <a:p>
          <a:endParaRPr lang="en-GB" sz="1100"/>
        </a:p>
      </dgm:t>
    </dgm:pt>
    <dgm:pt modelId="{CA92091E-6227-4CDC-82A3-816254DDBE1F}" type="sibTrans" cxnId="{6D1F1BC9-B901-4DC5-8BD0-351A4715CAAD}">
      <dgm:prSet/>
      <dgm:spPr/>
      <dgm:t>
        <a:bodyPr/>
        <a:lstStyle/>
        <a:p>
          <a:endParaRPr lang="en-GB" sz="1100"/>
        </a:p>
      </dgm:t>
    </dgm:pt>
    <dgm:pt modelId="{C24F6E67-DB05-459A-A2B5-91BF1279EC48}" type="asst">
      <dgm:prSet phldrT="[Text]" custT="1"/>
      <dgm:spPr/>
      <dgm:t>
        <a:bodyPr/>
        <a:lstStyle/>
        <a:p>
          <a:r>
            <a:rPr lang="en-GB" sz="1100" b="1" dirty="0"/>
            <a:t>Social Worker</a:t>
          </a:r>
        </a:p>
        <a:p>
          <a:r>
            <a:rPr lang="en-GB" sz="1100" dirty="0"/>
            <a:t>Angela Borta</a:t>
          </a:r>
        </a:p>
        <a:p>
          <a:r>
            <a:rPr lang="en-GB" sz="1100" b="0" i="0" u="sng" dirty="0">
              <a:hlinkClick xmlns:r="http://schemas.openxmlformats.org/officeDocument/2006/relationships" r:id="rId5"/>
            </a:rPr>
            <a:t>Angela.Borta2@camden.gov.uk</a:t>
          </a:r>
          <a:r>
            <a:rPr lang="en-GB" sz="1100" b="0" i="0" u="sng" dirty="0"/>
            <a:t> </a:t>
          </a:r>
          <a:endParaRPr lang="en-GB" sz="1100" dirty="0"/>
        </a:p>
      </dgm:t>
    </dgm:pt>
    <dgm:pt modelId="{316A2466-47B6-4CCA-B363-761FD9E97BE7}" type="parTrans" cxnId="{6EAE148B-097C-4655-8B79-0B953A446914}">
      <dgm:prSet/>
      <dgm:spPr/>
      <dgm:t>
        <a:bodyPr/>
        <a:lstStyle/>
        <a:p>
          <a:endParaRPr lang="en-GB" sz="1100"/>
        </a:p>
      </dgm:t>
    </dgm:pt>
    <dgm:pt modelId="{FE7BAA91-D827-40D4-BB96-CB6199138769}" type="sibTrans" cxnId="{6EAE148B-097C-4655-8B79-0B953A446914}">
      <dgm:prSet/>
      <dgm:spPr/>
      <dgm:t>
        <a:bodyPr/>
        <a:lstStyle/>
        <a:p>
          <a:endParaRPr lang="en-GB" sz="1100"/>
        </a:p>
      </dgm:t>
    </dgm:pt>
    <dgm:pt modelId="{C189BDAF-D254-490B-B875-26285B8E70D9}" type="asst">
      <dgm:prSet phldrT="[Text]" custT="1"/>
      <dgm:spPr/>
      <dgm:t>
        <a:bodyPr/>
        <a:lstStyle/>
        <a:p>
          <a:r>
            <a:rPr lang="en-GB" sz="1100" b="1" dirty="0"/>
            <a:t>Social Worker</a:t>
          </a:r>
        </a:p>
        <a:p>
          <a:r>
            <a:rPr lang="en-GB" sz="1100" dirty="0"/>
            <a:t>Nicola Lancaster </a:t>
          </a:r>
        </a:p>
        <a:p>
          <a:r>
            <a:rPr lang="en-GB" sz="1100" dirty="0">
              <a:hlinkClick xmlns:r="http://schemas.openxmlformats.org/officeDocument/2006/relationships" r:id="rId6"/>
            </a:rPr>
            <a:t>Nicola.Lancaster@camden.gov.uk</a:t>
          </a:r>
          <a:r>
            <a:rPr lang="en-GB" sz="1100" dirty="0"/>
            <a:t> </a:t>
          </a:r>
        </a:p>
      </dgm:t>
    </dgm:pt>
    <dgm:pt modelId="{C483E6FC-7DFB-4D30-B137-27FB6D9C0D45}" type="parTrans" cxnId="{881D6AF8-6286-4C1B-A0F3-B4085B27918B}">
      <dgm:prSet/>
      <dgm:spPr/>
      <dgm:t>
        <a:bodyPr/>
        <a:lstStyle/>
        <a:p>
          <a:endParaRPr lang="en-GB" sz="1100"/>
        </a:p>
      </dgm:t>
    </dgm:pt>
    <dgm:pt modelId="{CB5ADF9E-3EF7-4905-A923-477962DCFF47}" type="sibTrans" cxnId="{881D6AF8-6286-4C1B-A0F3-B4085B27918B}">
      <dgm:prSet/>
      <dgm:spPr/>
      <dgm:t>
        <a:bodyPr/>
        <a:lstStyle/>
        <a:p>
          <a:endParaRPr lang="en-GB" sz="1100"/>
        </a:p>
      </dgm:t>
    </dgm:pt>
    <dgm:pt modelId="{32D09F1B-9CDF-466C-AE11-070431013598}" type="asst">
      <dgm:prSet phldrT="[Text]" custT="1"/>
      <dgm:spPr/>
      <dgm:t>
        <a:bodyPr/>
        <a:lstStyle/>
        <a:p>
          <a:r>
            <a:rPr lang="en-GB" sz="1100" b="1" dirty="0"/>
            <a:t>Social Worker (EIS)</a:t>
          </a:r>
        </a:p>
        <a:p>
          <a:r>
            <a:rPr lang="en-GB" sz="1100" dirty="0"/>
            <a:t>Chloe Bradley </a:t>
          </a:r>
        </a:p>
        <a:p>
          <a:r>
            <a:rPr lang="en-GB" sz="1100" b="0" i="0" u="none" dirty="0">
              <a:hlinkClick xmlns:r="http://schemas.openxmlformats.org/officeDocument/2006/relationships" r:id="rId7"/>
            </a:rPr>
            <a:t>Chloe.Bradley@camden.gov.uk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CEF4D826-7743-4931-95BF-BD356F0C807B}" type="parTrans" cxnId="{B6D1C38C-3BFB-493A-BDB8-0C0ECCA8125C}">
      <dgm:prSet/>
      <dgm:spPr/>
      <dgm:t>
        <a:bodyPr/>
        <a:lstStyle/>
        <a:p>
          <a:endParaRPr lang="en-GB" sz="1100"/>
        </a:p>
      </dgm:t>
    </dgm:pt>
    <dgm:pt modelId="{54DAF4AC-875F-4A49-9CF6-22A84F954BEB}" type="sibTrans" cxnId="{B6D1C38C-3BFB-493A-BDB8-0C0ECCA8125C}">
      <dgm:prSet/>
      <dgm:spPr/>
      <dgm:t>
        <a:bodyPr/>
        <a:lstStyle/>
        <a:p>
          <a:endParaRPr lang="en-GB" sz="1100"/>
        </a:p>
      </dgm:t>
    </dgm:pt>
    <dgm:pt modelId="{8113B0C0-C939-4C97-8777-04225F879C90}" type="asst">
      <dgm:prSet phldrT="[Text]" custT="1"/>
      <dgm:spPr/>
      <dgm:t>
        <a:bodyPr/>
        <a:lstStyle/>
        <a:p>
          <a:r>
            <a:rPr lang="en-GB" sz="1100" b="1" dirty="0"/>
            <a:t>Social Worker (Community Rehab)</a:t>
          </a:r>
        </a:p>
        <a:p>
          <a:r>
            <a:rPr lang="en-GB" sz="1100" dirty="0"/>
            <a:t>Tiziana </a:t>
          </a:r>
          <a:r>
            <a:rPr lang="en-GB" sz="1100" dirty="0" err="1"/>
            <a:t>Ragno</a:t>
          </a:r>
          <a:endParaRPr lang="en-GB" sz="1100" dirty="0"/>
        </a:p>
        <a:p>
          <a:r>
            <a:rPr lang="en-GB" sz="1100" b="0" i="0" u="none" dirty="0">
              <a:hlinkClick xmlns:r="http://schemas.openxmlformats.org/officeDocument/2006/relationships" r:id="rId8"/>
            </a:rPr>
            <a:t>Tiziana.Ragno@camden.gov.uk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19E9D0FA-7FC7-42D7-83C4-8F746AE747AB}" type="parTrans" cxnId="{E1CC61AD-F61E-4B9E-AAE3-38460F5BBCE3}">
      <dgm:prSet/>
      <dgm:spPr/>
      <dgm:t>
        <a:bodyPr/>
        <a:lstStyle/>
        <a:p>
          <a:endParaRPr lang="en-GB" sz="1100"/>
        </a:p>
      </dgm:t>
    </dgm:pt>
    <dgm:pt modelId="{B6F39DBB-2EA1-4B96-8B03-6003117CC0FD}" type="sibTrans" cxnId="{E1CC61AD-F61E-4B9E-AAE3-38460F5BBCE3}">
      <dgm:prSet/>
      <dgm:spPr/>
      <dgm:t>
        <a:bodyPr/>
        <a:lstStyle/>
        <a:p>
          <a:endParaRPr lang="en-GB" sz="1100"/>
        </a:p>
      </dgm:t>
    </dgm:pt>
    <dgm:pt modelId="{18D69FE8-A088-45A4-8E8C-7126FD134593}" type="asst">
      <dgm:prSet phldrT="[Text]" custT="1"/>
      <dgm:spPr/>
      <dgm:t>
        <a:bodyPr/>
        <a:lstStyle/>
        <a:p>
          <a:r>
            <a:rPr lang="en-GB" sz="1100" b="1" dirty="0"/>
            <a:t>Social Worker</a:t>
          </a:r>
        </a:p>
        <a:p>
          <a:r>
            <a:rPr lang="en-GB" sz="1100" dirty="0"/>
            <a:t>Vacant</a:t>
          </a:r>
        </a:p>
      </dgm:t>
    </dgm:pt>
    <dgm:pt modelId="{6B4DA731-1F44-46BC-9350-241D31872CE5}" type="parTrans" cxnId="{348B49EB-A2CA-41AB-B69B-989C507C2251}">
      <dgm:prSet/>
      <dgm:spPr/>
      <dgm:t>
        <a:bodyPr/>
        <a:lstStyle/>
        <a:p>
          <a:endParaRPr lang="en-GB" sz="1100"/>
        </a:p>
      </dgm:t>
    </dgm:pt>
    <dgm:pt modelId="{A46D7911-94C0-4276-AF06-6752EAC6710C}" type="sibTrans" cxnId="{348B49EB-A2CA-41AB-B69B-989C507C2251}">
      <dgm:prSet/>
      <dgm:spPr/>
      <dgm:t>
        <a:bodyPr/>
        <a:lstStyle/>
        <a:p>
          <a:endParaRPr lang="en-GB" sz="1100"/>
        </a:p>
      </dgm:t>
    </dgm:pt>
    <dgm:pt modelId="{C1AF167A-5F85-4190-AC5D-40EEDBE4C3BC}" type="pres">
      <dgm:prSet presAssocID="{9DE4BE24-9F74-4DB1-9C27-0150A58D43D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61B3B8A-C606-41EB-A090-89D76CF0A78C}" type="pres">
      <dgm:prSet presAssocID="{C0A34F9F-4D04-4228-A89F-86926FE309EC}" presName="hierRoot1" presStyleCnt="0"/>
      <dgm:spPr/>
    </dgm:pt>
    <dgm:pt modelId="{F2C1FEB2-77ED-4AD4-B3F9-1FE14BDABBDE}" type="pres">
      <dgm:prSet presAssocID="{C0A34F9F-4D04-4228-A89F-86926FE309EC}" presName="composite" presStyleCnt="0"/>
      <dgm:spPr/>
    </dgm:pt>
    <dgm:pt modelId="{1A942BD6-3E8A-4C5F-8AFB-C1A173F3BB66}" type="pres">
      <dgm:prSet presAssocID="{C0A34F9F-4D04-4228-A89F-86926FE309EC}" presName="background" presStyleLbl="node0" presStyleIdx="0" presStyleCnt="1"/>
      <dgm:spPr/>
    </dgm:pt>
    <dgm:pt modelId="{50C6713C-C269-4A94-8538-1D6DA91A3299}" type="pres">
      <dgm:prSet presAssocID="{C0A34F9F-4D04-4228-A89F-86926FE309EC}" presName="text" presStyleLbl="fgAcc0" presStyleIdx="0" presStyleCnt="1">
        <dgm:presLayoutVars>
          <dgm:chPref val="3"/>
        </dgm:presLayoutVars>
      </dgm:prSet>
      <dgm:spPr>
        <a:xfrm>
          <a:off x="4065552" y="283086"/>
          <a:ext cx="1589662" cy="1009435"/>
        </a:xfrm>
      </dgm:spPr>
    </dgm:pt>
    <dgm:pt modelId="{5BFACB26-1AC1-4AC1-B03E-3342A91592E7}" type="pres">
      <dgm:prSet presAssocID="{C0A34F9F-4D04-4228-A89F-86926FE309EC}" presName="hierChild2" presStyleCnt="0"/>
      <dgm:spPr/>
    </dgm:pt>
    <dgm:pt modelId="{560B192A-CEC5-4A4A-A825-1E609EDDEF24}" type="pres">
      <dgm:prSet presAssocID="{9E93F1B8-9E71-45CA-A348-8A9CAD3C1295}" presName="Name10" presStyleLbl="parChTrans1D2" presStyleIdx="0" presStyleCnt="6"/>
      <dgm:spPr/>
    </dgm:pt>
    <dgm:pt modelId="{4B502A81-2625-41A8-B3B1-7CCFF5FD4414}" type="pres">
      <dgm:prSet presAssocID="{F07A477E-BB83-4319-8C52-1F8C6310A6A7}" presName="hierRoot2" presStyleCnt="0"/>
      <dgm:spPr/>
    </dgm:pt>
    <dgm:pt modelId="{A30B595A-2DE3-40EF-8631-6352CC8CE244}" type="pres">
      <dgm:prSet presAssocID="{F07A477E-BB83-4319-8C52-1F8C6310A6A7}" presName="composite2" presStyleCnt="0"/>
      <dgm:spPr/>
    </dgm:pt>
    <dgm:pt modelId="{B4E75AFA-E6C8-417C-B641-5D6690F33B9F}" type="pres">
      <dgm:prSet presAssocID="{F07A477E-BB83-4319-8C52-1F8C6310A6A7}" presName="background2" presStyleLbl="asst0" presStyleIdx="0" presStyleCnt="9"/>
      <dgm:spPr/>
    </dgm:pt>
    <dgm:pt modelId="{89F565C5-C548-4CFE-B576-A7C72445E9E4}" type="pres">
      <dgm:prSet presAssocID="{F07A477E-BB83-4319-8C52-1F8C6310A6A7}" presName="text2" presStyleLbl="fgAcc2" presStyleIdx="0" presStyleCnt="6">
        <dgm:presLayoutVars>
          <dgm:chPref val="3"/>
        </dgm:presLayoutVars>
      </dgm:prSet>
      <dgm:spPr/>
    </dgm:pt>
    <dgm:pt modelId="{7DD6E4A1-4504-4E52-BF56-D7F41321EA6A}" type="pres">
      <dgm:prSet presAssocID="{F07A477E-BB83-4319-8C52-1F8C6310A6A7}" presName="hierChild3" presStyleCnt="0"/>
      <dgm:spPr/>
    </dgm:pt>
    <dgm:pt modelId="{AEF56D60-4672-4ECD-B6EC-DD698BCC18C0}" type="pres">
      <dgm:prSet presAssocID="{CBF8D399-BD62-4F32-8A0D-CBA624F6534D}" presName="Name17" presStyleLbl="parChTrans1D3" presStyleIdx="0" presStyleCnt="3"/>
      <dgm:spPr/>
    </dgm:pt>
    <dgm:pt modelId="{7A717332-B0DD-45E7-98A3-51D578B4C8D3}" type="pres">
      <dgm:prSet presAssocID="{CF883485-540F-46E1-9BCC-020161E3E3A7}" presName="hierRoot3" presStyleCnt="0"/>
      <dgm:spPr/>
    </dgm:pt>
    <dgm:pt modelId="{39135B87-A45B-441B-886E-B766083C4DB8}" type="pres">
      <dgm:prSet presAssocID="{CF883485-540F-46E1-9BCC-020161E3E3A7}" presName="composite3" presStyleCnt="0"/>
      <dgm:spPr/>
    </dgm:pt>
    <dgm:pt modelId="{F868AD6F-1301-4B1E-8000-A1A749F8E506}" type="pres">
      <dgm:prSet presAssocID="{CF883485-540F-46E1-9BCC-020161E3E3A7}" presName="background3" presStyleLbl="asst0" presStyleIdx="1" presStyleCnt="9"/>
      <dgm:spPr/>
    </dgm:pt>
    <dgm:pt modelId="{DA3A2F8C-B7EE-418F-94C6-75000B64795C}" type="pres">
      <dgm:prSet presAssocID="{CF883485-540F-46E1-9BCC-020161E3E3A7}" presName="text3" presStyleLbl="fgAcc3" presStyleIdx="0" presStyleCnt="3">
        <dgm:presLayoutVars>
          <dgm:chPref val="3"/>
        </dgm:presLayoutVars>
      </dgm:prSet>
      <dgm:spPr/>
    </dgm:pt>
    <dgm:pt modelId="{8AEEB520-0F5B-4CBE-BD37-806C34A5AC54}" type="pres">
      <dgm:prSet presAssocID="{CF883485-540F-46E1-9BCC-020161E3E3A7}" presName="hierChild4" presStyleCnt="0"/>
      <dgm:spPr/>
    </dgm:pt>
    <dgm:pt modelId="{0C59E982-719F-4B2D-A398-DB6AF106E858}" type="pres">
      <dgm:prSet presAssocID="{CD95BFC3-822E-4940-B1DC-F6B9D7AED762}" presName="Name17" presStyleLbl="parChTrans1D3" presStyleIdx="1" presStyleCnt="3"/>
      <dgm:spPr/>
    </dgm:pt>
    <dgm:pt modelId="{BB03618B-1242-438A-905F-88B6447DF89C}" type="pres">
      <dgm:prSet presAssocID="{6619093E-2520-46C3-90E3-7F45F4F4473E}" presName="hierRoot3" presStyleCnt="0"/>
      <dgm:spPr/>
    </dgm:pt>
    <dgm:pt modelId="{367FE417-A209-4AD1-BAB4-453D5F7276AC}" type="pres">
      <dgm:prSet presAssocID="{6619093E-2520-46C3-90E3-7F45F4F4473E}" presName="composite3" presStyleCnt="0"/>
      <dgm:spPr/>
    </dgm:pt>
    <dgm:pt modelId="{2C96C94C-E423-4632-A42B-3D7909F4872F}" type="pres">
      <dgm:prSet presAssocID="{6619093E-2520-46C3-90E3-7F45F4F4473E}" presName="background3" presStyleLbl="asst0" presStyleIdx="2" presStyleCnt="9"/>
      <dgm:spPr>
        <a:solidFill>
          <a:schemeClr val="bg2">
            <a:lumMod val="90000"/>
          </a:schemeClr>
        </a:solidFill>
      </dgm:spPr>
    </dgm:pt>
    <dgm:pt modelId="{152FF967-DCB1-4361-AE71-F4BA6162E869}" type="pres">
      <dgm:prSet presAssocID="{6619093E-2520-46C3-90E3-7F45F4F4473E}" presName="text3" presStyleLbl="fgAcc3" presStyleIdx="1" presStyleCnt="3">
        <dgm:presLayoutVars>
          <dgm:chPref val="3"/>
        </dgm:presLayoutVars>
      </dgm:prSet>
      <dgm:spPr/>
    </dgm:pt>
    <dgm:pt modelId="{D430E99F-82FB-4DF7-B7DF-2853901BD3B8}" type="pres">
      <dgm:prSet presAssocID="{6619093E-2520-46C3-90E3-7F45F4F4473E}" presName="hierChild4" presStyleCnt="0"/>
      <dgm:spPr/>
    </dgm:pt>
    <dgm:pt modelId="{94847F14-C6A6-4CDA-A26B-2B946EBAB986}" type="pres">
      <dgm:prSet presAssocID="{AA0B0422-1480-4D1C-B080-D3F280C6DC65}" presName="Name17" presStyleLbl="parChTrans1D3" presStyleIdx="2" presStyleCnt="3"/>
      <dgm:spPr/>
    </dgm:pt>
    <dgm:pt modelId="{568C9310-A0F7-415F-A4F2-5F8398F843DC}" type="pres">
      <dgm:prSet presAssocID="{7FAB09B4-95A5-4CD4-BDF5-7AA447A75151}" presName="hierRoot3" presStyleCnt="0"/>
      <dgm:spPr/>
    </dgm:pt>
    <dgm:pt modelId="{B812F0B9-716E-4BE8-B4F2-83E86EA13C23}" type="pres">
      <dgm:prSet presAssocID="{7FAB09B4-95A5-4CD4-BDF5-7AA447A75151}" presName="composite3" presStyleCnt="0"/>
      <dgm:spPr/>
    </dgm:pt>
    <dgm:pt modelId="{A7344C5F-050E-4C4F-816D-64FBBDAB6C22}" type="pres">
      <dgm:prSet presAssocID="{7FAB09B4-95A5-4CD4-BDF5-7AA447A75151}" presName="background3" presStyleLbl="asst0" presStyleIdx="3" presStyleCnt="9"/>
      <dgm:spPr/>
    </dgm:pt>
    <dgm:pt modelId="{1B3ED91D-72BE-4454-9E28-1CE543205909}" type="pres">
      <dgm:prSet presAssocID="{7FAB09B4-95A5-4CD4-BDF5-7AA447A75151}" presName="text3" presStyleLbl="fgAcc3" presStyleIdx="2" presStyleCnt="3">
        <dgm:presLayoutVars>
          <dgm:chPref val="3"/>
        </dgm:presLayoutVars>
      </dgm:prSet>
      <dgm:spPr/>
    </dgm:pt>
    <dgm:pt modelId="{DF6385E3-6EB8-4B25-9B23-D4AF64ADE733}" type="pres">
      <dgm:prSet presAssocID="{7FAB09B4-95A5-4CD4-BDF5-7AA447A75151}" presName="hierChild4" presStyleCnt="0"/>
      <dgm:spPr/>
    </dgm:pt>
    <dgm:pt modelId="{3638ABD3-D9F3-42CA-9219-6D202D697046}" type="pres">
      <dgm:prSet presAssocID="{316A2466-47B6-4CCA-B363-761FD9E97BE7}" presName="Name10" presStyleLbl="parChTrans1D2" presStyleIdx="1" presStyleCnt="6"/>
      <dgm:spPr/>
    </dgm:pt>
    <dgm:pt modelId="{8242C7DC-E039-42DF-AB72-90556B7F8876}" type="pres">
      <dgm:prSet presAssocID="{C24F6E67-DB05-459A-A2B5-91BF1279EC48}" presName="hierRoot2" presStyleCnt="0"/>
      <dgm:spPr/>
    </dgm:pt>
    <dgm:pt modelId="{ECA45187-194A-4BE2-8926-2252721EDD10}" type="pres">
      <dgm:prSet presAssocID="{C24F6E67-DB05-459A-A2B5-91BF1279EC48}" presName="composite2" presStyleCnt="0"/>
      <dgm:spPr/>
    </dgm:pt>
    <dgm:pt modelId="{379480DD-7EA9-46C4-B64B-32CA5754F5C9}" type="pres">
      <dgm:prSet presAssocID="{C24F6E67-DB05-459A-A2B5-91BF1279EC48}" presName="background2" presStyleLbl="asst0" presStyleIdx="4" presStyleCnt="9"/>
      <dgm:spPr/>
    </dgm:pt>
    <dgm:pt modelId="{803255EB-BA7D-4B5D-9065-932BE0CE048A}" type="pres">
      <dgm:prSet presAssocID="{C24F6E67-DB05-459A-A2B5-91BF1279EC48}" presName="text2" presStyleLbl="fgAcc2" presStyleIdx="1" presStyleCnt="6">
        <dgm:presLayoutVars>
          <dgm:chPref val="3"/>
        </dgm:presLayoutVars>
      </dgm:prSet>
      <dgm:spPr/>
    </dgm:pt>
    <dgm:pt modelId="{EE4F190A-CC44-4C0C-B0A8-8A581D776299}" type="pres">
      <dgm:prSet presAssocID="{C24F6E67-DB05-459A-A2B5-91BF1279EC48}" presName="hierChild3" presStyleCnt="0"/>
      <dgm:spPr/>
    </dgm:pt>
    <dgm:pt modelId="{F780457B-AD66-41B5-BA43-D8779E2B5D01}" type="pres">
      <dgm:prSet presAssocID="{C483E6FC-7DFB-4D30-B137-27FB6D9C0D45}" presName="Name10" presStyleLbl="parChTrans1D2" presStyleIdx="2" presStyleCnt="6"/>
      <dgm:spPr/>
    </dgm:pt>
    <dgm:pt modelId="{C451680B-A73B-480E-B039-164BCF1E1C87}" type="pres">
      <dgm:prSet presAssocID="{C189BDAF-D254-490B-B875-26285B8E70D9}" presName="hierRoot2" presStyleCnt="0"/>
      <dgm:spPr/>
    </dgm:pt>
    <dgm:pt modelId="{B31020A8-32B0-436B-A86E-82B0F8955DE8}" type="pres">
      <dgm:prSet presAssocID="{C189BDAF-D254-490B-B875-26285B8E70D9}" presName="composite2" presStyleCnt="0"/>
      <dgm:spPr/>
    </dgm:pt>
    <dgm:pt modelId="{AE0B2F9F-804E-4D59-B38E-4E0190034602}" type="pres">
      <dgm:prSet presAssocID="{C189BDAF-D254-490B-B875-26285B8E70D9}" presName="background2" presStyleLbl="asst0" presStyleIdx="5" presStyleCnt="9"/>
      <dgm:spPr/>
    </dgm:pt>
    <dgm:pt modelId="{F37C59D8-CCF4-47B2-9DA4-85355ACDA3CC}" type="pres">
      <dgm:prSet presAssocID="{C189BDAF-D254-490B-B875-26285B8E70D9}" presName="text2" presStyleLbl="fgAcc2" presStyleIdx="2" presStyleCnt="6">
        <dgm:presLayoutVars>
          <dgm:chPref val="3"/>
        </dgm:presLayoutVars>
      </dgm:prSet>
      <dgm:spPr/>
    </dgm:pt>
    <dgm:pt modelId="{3F036FE6-C0FE-4313-826D-48B61BD33FAD}" type="pres">
      <dgm:prSet presAssocID="{C189BDAF-D254-490B-B875-26285B8E70D9}" presName="hierChild3" presStyleCnt="0"/>
      <dgm:spPr/>
    </dgm:pt>
    <dgm:pt modelId="{5DFACB9A-DDFB-4189-A270-C7F566C0744C}" type="pres">
      <dgm:prSet presAssocID="{CEF4D826-7743-4931-95BF-BD356F0C807B}" presName="Name10" presStyleLbl="parChTrans1D2" presStyleIdx="3" presStyleCnt="6"/>
      <dgm:spPr/>
    </dgm:pt>
    <dgm:pt modelId="{863A28DA-C791-4B6A-A1CF-B2AE88893069}" type="pres">
      <dgm:prSet presAssocID="{32D09F1B-9CDF-466C-AE11-070431013598}" presName="hierRoot2" presStyleCnt="0"/>
      <dgm:spPr/>
    </dgm:pt>
    <dgm:pt modelId="{CBAE9607-1045-47F9-A068-2ECD5CD51899}" type="pres">
      <dgm:prSet presAssocID="{32D09F1B-9CDF-466C-AE11-070431013598}" presName="composite2" presStyleCnt="0"/>
      <dgm:spPr/>
    </dgm:pt>
    <dgm:pt modelId="{F4B5C91C-1164-4F00-89A0-F2D13D43ED7E}" type="pres">
      <dgm:prSet presAssocID="{32D09F1B-9CDF-466C-AE11-070431013598}" presName="background2" presStyleLbl="asst0" presStyleIdx="6" presStyleCnt="9"/>
      <dgm:spPr/>
    </dgm:pt>
    <dgm:pt modelId="{BF42E37D-0DC5-4B98-9BBF-013AF86906B3}" type="pres">
      <dgm:prSet presAssocID="{32D09F1B-9CDF-466C-AE11-070431013598}" presName="text2" presStyleLbl="fgAcc2" presStyleIdx="3" presStyleCnt="6">
        <dgm:presLayoutVars>
          <dgm:chPref val="3"/>
        </dgm:presLayoutVars>
      </dgm:prSet>
      <dgm:spPr/>
    </dgm:pt>
    <dgm:pt modelId="{0F7EE967-07D2-49BF-BCF1-C0F87AE5B16F}" type="pres">
      <dgm:prSet presAssocID="{32D09F1B-9CDF-466C-AE11-070431013598}" presName="hierChild3" presStyleCnt="0"/>
      <dgm:spPr/>
    </dgm:pt>
    <dgm:pt modelId="{24C99046-F15E-44CB-A37E-F6E7E20B0B1B}" type="pres">
      <dgm:prSet presAssocID="{19E9D0FA-7FC7-42D7-83C4-8F746AE747AB}" presName="Name10" presStyleLbl="parChTrans1D2" presStyleIdx="4" presStyleCnt="6"/>
      <dgm:spPr/>
    </dgm:pt>
    <dgm:pt modelId="{12131898-2CA1-4ED2-8D52-D31B73945DAD}" type="pres">
      <dgm:prSet presAssocID="{8113B0C0-C939-4C97-8777-04225F879C90}" presName="hierRoot2" presStyleCnt="0"/>
      <dgm:spPr/>
    </dgm:pt>
    <dgm:pt modelId="{8CE5469E-E48D-410F-BBCA-20E3960AEEA8}" type="pres">
      <dgm:prSet presAssocID="{8113B0C0-C939-4C97-8777-04225F879C90}" presName="composite2" presStyleCnt="0"/>
      <dgm:spPr/>
    </dgm:pt>
    <dgm:pt modelId="{3311AC1B-EA6D-4C92-900F-734D8AE2E37A}" type="pres">
      <dgm:prSet presAssocID="{8113B0C0-C939-4C97-8777-04225F879C90}" presName="background2" presStyleLbl="asst0" presStyleIdx="7" presStyleCnt="9"/>
      <dgm:spPr/>
    </dgm:pt>
    <dgm:pt modelId="{E4ACF68B-187B-4989-940D-854FB1CA5359}" type="pres">
      <dgm:prSet presAssocID="{8113B0C0-C939-4C97-8777-04225F879C90}" presName="text2" presStyleLbl="fgAcc2" presStyleIdx="4" presStyleCnt="6">
        <dgm:presLayoutVars>
          <dgm:chPref val="3"/>
        </dgm:presLayoutVars>
      </dgm:prSet>
      <dgm:spPr/>
    </dgm:pt>
    <dgm:pt modelId="{35C87A9A-A54B-41A2-8654-6B4609D157F4}" type="pres">
      <dgm:prSet presAssocID="{8113B0C0-C939-4C97-8777-04225F879C90}" presName="hierChild3" presStyleCnt="0"/>
      <dgm:spPr/>
    </dgm:pt>
    <dgm:pt modelId="{64694DED-A770-4293-B319-F9EB90884735}" type="pres">
      <dgm:prSet presAssocID="{6B4DA731-1F44-46BC-9350-241D31872CE5}" presName="Name10" presStyleLbl="parChTrans1D2" presStyleIdx="5" presStyleCnt="6"/>
      <dgm:spPr/>
    </dgm:pt>
    <dgm:pt modelId="{8FB9641C-CE0A-4C5A-A5AB-A76A314FCF5B}" type="pres">
      <dgm:prSet presAssocID="{18D69FE8-A088-45A4-8E8C-7126FD134593}" presName="hierRoot2" presStyleCnt="0"/>
      <dgm:spPr/>
    </dgm:pt>
    <dgm:pt modelId="{29B7C081-7D35-4E6B-AD77-F00EC4F3B3A3}" type="pres">
      <dgm:prSet presAssocID="{18D69FE8-A088-45A4-8E8C-7126FD134593}" presName="composite2" presStyleCnt="0"/>
      <dgm:spPr/>
    </dgm:pt>
    <dgm:pt modelId="{FDD34771-6F82-4385-A2AF-E2AD3C992163}" type="pres">
      <dgm:prSet presAssocID="{18D69FE8-A088-45A4-8E8C-7126FD134593}" presName="background2" presStyleLbl="asst0" presStyleIdx="8" presStyleCnt="9"/>
      <dgm:spPr>
        <a:solidFill>
          <a:schemeClr val="bg2">
            <a:lumMod val="90000"/>
          </a:schemeClr>
        </a:solidFill>
      </dgm:spPr>
    </dgm:pt>
    <dgm:pt modelId="{867B804E-4985-435D-B94D-1FA2D9AACD2B}" type="pres">
      <dgm:prSet presAssocID="{18D69FE8-A088-45A4-8E8C-7126FD134593}" presName="text2" presStyleLbl="fgAcc2" presStyleIdx="5" presStyleCnt="6">
        <dgm:presLayoutVars>
          <dgm:chPref val="3"/>
        </dgm:presLayoutVars>
      </dgm:prSet>
      <dgm:spPr/>
    </dgm:pt>
    <dgm:pt modelId="{CE5423AE-8FF8-419E-8441-15B9E68B7D28}" type="pres">
      <dgm:prSet presAssocID="{18D69FE8-A088-45A4-8E8C-7126FD134593}" presName="hierChild3" presStyleCnt="0"/>
      <dgm:spPr/>
    </dgm:pt>
  </dgm:ptLst>
  <dgm:cxnLst>
    <dgm:cxn modelId="{44619801-E0E0-4A65-AE6A-8B52EA4EF12C}" type="presOf" srcId="{6619093E-2520-46C3-90E3-7F45F4F4473E}" destId="{152FF967-DCB1-4361-AE71-F4BA6162E869}" srcOrd="0" destOrd="0" presId="urn:microsoft.com/office/officeart/2005/8/layout/hierarchy1"/>
    <dgm:cxn modelId="{1580E50A-02CF-4A41-9BCE-4FBB85F88B36}" type="presOf" srcId="{9DE4BE24-9F74-4DB1-9C27-0150A58D43D3}" destId="{C1AF167A-5F85-4190-AC5D-40EEDBE4C3BC}" srcOrd="0" destOrd="0" presId="urn:microsoft.com/office/officeart/2005/8/layout/hierarchy1"/>
    <dgm:cxn modelId="{6B3F950E-73A2-4A28-A8FC-CFD6C0E05E75}" type="presOf" srcId="{19E9D0FA-7FC7-42D7-83C4-8F746AE747AB}" destId="{24C99046-F15E-44CB-A37E-F6E7E20B0B1B}" srcOrd="0" destOrd="0" presId="urn:microsoft.com/office/officeart/2005/8/layout/hierarchy1"/>
    <dgm:cxn modelId="{4399DE12-0635-4677-9B3B-50C9A62010E1}" type="presOf" srcId="{9E93F1B8-9E71-45CA-A348-8A9CAD3C1295}" destId="{560B192A-CEC5-4A4A-A825-1E609EDDEF24}" srcOrd="0" destOrd="0" presId="urn:microsoft.com/office/officeart/2005/8/layout/hierarchy1"/>
    <dgm:cxn modelId="{CB242513-DD32-4846-89EB-05A67F4ED3E1}" srcId="{F07A477E-BB83-4319-8C52-1F8C6310A6A7}" destId="{6619093E-2520-46C3-90E3-7F45F4F4473E}" srcOrd="1" destOrd="0" parTransId="{CD95BFC3-822E-4940-B1DC-F6B9D7AED762}" sibTransId="{256A9FCD-0676-4B99-B677-BD439375577D}"/>
    <dgm:cxn modelId="{75EDD01B-98AB-43AA-965B-F8D46BAE4F07}" type="presOf" srcId="{C189BDAF-D254-490B-B875-26285B8E70D9}" destId="{F37C59D8-CCF4-47B2-9DA4-85355ACDA3CC}" srcOrd="0" destOrd="0" presId="urn:microsoft.com/office/officeart/2005/8/layout/hierarchy1"/>
    <dgm:cxn modelId="{58C03924-D062-48C6-ACEA-085FC8658033}" type="presOf" srcId="{CD95BFC3-822E-4940-B1DC-F6B9D7AED762}" destId="{0C59E982-719F-4B2D-A398-DB6AF106E858}" srcOrd="0" destOrd="0" presId="urn:microsoft.com/office/officeart/2005/8/layout/hierarchy1"/>
    <dgm:cxn modelId="{00C8F32D-7999-4E66-ABEC-FCC8ACE9B4F5}" type="presOf" srcId="{CF883485-540F-46E1-9BCC-020161E3E3A7}" destId="{DA3A2F8C-B7EE-418F-94C6-75000B64795C}" srcOrd="0" destOrd="0" presId="urn:microsoft.com/office/officeart/2005/8/layout/hierarchy1"/>
    <dgm:cxn modelId="{2CB60D61-79AA-40C5-A05F-8D6B968D5BFA}" srcId="{F07A477E-BB83-4319-8C52-1F8C6310A6A7}" destId="{CF883485-540F-46E1-9BCC-020161E3E3A7}" srcOrd="0" destOrd="0" parTransId="{CBF8D399-BD62-4F32-8A0D-CBA624F6534D}" sibTransId="{8FA8C9C9-6AB2-4341-9154-F894CEB02141}"/>
    <dgm:cxn modelId="{37813063-1216-47C9-9D2B-B31EAEF6C2A4}" type="presOf" srcId="{7FAB09B4-95A5-4CD4-BDF5-7AA447A75151}" destId="{1B3ED91D-72BE-4454-9E28-1CE543205909}" srcOrd="0" destOrd="0" presId="urn:microsoft.com/office/officeart/2005/8/layout/hierarchy1"/>
    <dgm:cxn modelId="{0469F149-6EE0-443C-AEF0-3AC28E58BD34}" type="presOf" srcId="{C483E6FC-7DFB-4D30-B137-27FB6D9C0D45}" destId="{F780457B-AD66-41B5-BA43-D8779E2B5D01}" srcOrd="0" destOrd="0" presId="urn:microsoft.com/office/officeart/2005/8/layout/hierarchy1"/>
    <dgm:cxn modelId="{98E83A6D-EDE0-467C-B1E5-02DA374225F3}" type="presOf" srcId="{6B4DA731-1F44-46BC-9350-241D31872CE5}" destId="{64694DED-A770-4293-B319-F9EB90884735}" srcOrd="0" destOrd="0" presId="urn:microsoft.com/office/officeart/2005/8/layout/hierarchy1"/>
    <dgm:cxn modelId="{234B354F-029B-4E7F-8598-4B3FD1F928F7}" srcId="{C0A34F9F-4D04-4228-A89F-86926FE309EC}" destId="{F07A477E-BB83-4319-8C52-1F8C6310A6A7}" srcOrd="0" destOrd="0" parTransId="{9E93F1B8-9E71-45CA-A348-8A9CAD3C1295}" sibTransId="{06DB44CD-2EF4-4FA0-8F29-833957DC024C}"/>
    <dgm:cxn modelId="{80D86E50-EC72-4C10-9511-B44F5F2B7262}" srcId="{9DE4BE24-9F74-4DB1-9C27-0150A58D43D3}" destId="{C0A34F9F-4D04-4228-A89F-86926FE309EC}" srcOrd="0" destOrd="0" parTransId="{98919B56-E633-484E-BB9F-66B41E2F58C0}" sibTransId="{07E55B1F-9906-4551-851D-E890B5B2688D}"/>
    <dgm:cxn modelId="{841CC97F-FD32-4146-A6FD-689829BBD3EC}" type="presOf" srcId="{F07A477E-BB83-4319-8C52-1F8C6310A6A7}" destId="{89F565C5-C548-4CFE-B576-A7C72445E9E4}" srcOrd="0" destOrd="0" presId="urn:microsoft.com/office/officeart/2005/8/layout/hierarchy1"/>
    <dgm:cxn modelId="{4452F18A-B2B7-42E1-B497-0968CF79AE06}" type="presOf" srcId="{316A2466-47B6-4CCA-B363-761FD9E97BE7}" destId="{3638ABD3-D9F3-42CA-9219-6D202D697046}" srcOrd="0" destOrd="0" presId="urn:microsoft.com/office/officeart/2005/8/layout/hierarchy1"/>
    <dgm:cxn modelId="{6EAE148B-097C-4655-8B79-0B953A446914}" srcId="{C0A34F9F-4D04-4228-A89F-86926FE309EC}" destId="{C24F6E67-DB05-459A-A2B5-91BF1279EC48}" srcOrd="1" destOrd="0" parTransId="{316A2466-47B6-4CCA-B363-761FD9E97BE7}" sibTransId="{FE7BAA91-D827-40D4-BB96-CB6199138769}"/>
    <dgm:cxn modelId="{B6D1C38C-3BFB-493A-BDB8-0C0ECCA8125C}" srcId="{C0A34F9F-4D04-4228-A89F-86926FE309EC}" destId="{32D09F1B-9CDF-466C-AE11-070431013598}" srcOrd="3" destOrd="0" parTransId="{CEF4D826-7743-4931-95BF-BD356F0C807B}" sibTransId="{54DAF4AC-875F-4A49-9CF6-22A84F954BEB}"/>
    <dgm:cxn modelId="{0FA0289F-9186-4F53-9A80-81F8C6441383}" type="presOf" srcId="{C0A34F9F-4D04-4228-A89F-86926FE309EC}" destId="{50C6713C-C269-4A94-8538-1D6DA91A3299}" srcOrd="0" destOrd="0" presId="urn:microsoft.com/office/officeart/2005/8/layout/hierarchy1"/>
    <dgm:cxn modelId="{E1CC61AD-F61E-4B9E-AAE3-38460F5BBCE3}" srcId="{C0A34F9F-4D04-4228-A89F-86926FE309EC}" destId="{8113B0C0-C939-4C97-8777-04225F879C90}" srcOrd="4" destOrd="0" parTransId="{19E9D0FA-7FC7-42D7-83C4-8F746AE747AB}" sibTransId="{B6F39DBB-2EA1-4B96-8B03-6003117CC0FD}"/>
    <dgm:cxn modelId="{EF09CDAF-B3D2-4B5A-B028-D1B79B9EF822}" type="presOf" srcId="{8113B0C0-C939-4C97-8777-04225F879C90}" destId="{E4ACF68B-187B-4989-940D-854FB1CA5359}" srcOrd="0" destOrd="0" presId="urn:microsoft.com/office/officeart/2005/8/layout/hierarchy1"/>
    <dgm:cxn modelId="{6D1F1BC9-B901-4DC5-8BD0-351A4715CAAD}" srcId="{F07A477E-BB83-4319-8C52-1F8C6310A6A7}" destId="{7FAB09B4-95A5-4CD4-BDF5-7AA447A75151}" srcOrd="2" destOrd="0" parTransId="{AA0B0422-1480-4D1C-B080-D3F280C6DC65}" sibTransId="{CA92091E-6227-4CDC-82A3-816254DDBE1F}"/>
    <dgm:cxn modelId="{4CACF4CD-B157-4750-97A3-239563FA42F2}" type="presOf" srcId="{18D69FE8-A088-45A4-8E8C-7126FD134593}" destId="{867B804E-4985-435D-B94D-1FA2D9AACD2B}" srcOrd="0" destOrd="0" presId="urn:microsoft.com/office/officeart/2005/8/layout/hierarchy1"/>
    <dgm:cxn modelId="{3FDA4DD0-25C9-4827-B34D-2B37C6B46867}" type="presOf" srcId="{CEF4D826-7743-4931-95BF-BD356F0C807B}" destId="{5DFACB9A-DDFB-4189-A270-C7F566C0744C}" srcOrd="0" destOrd="0" presId="urn:microsoft.com/office/officeart/2005/8/layout/hierarchy1"/>
    <dgm:cxn modelId="{27E4BADE-4B3F-4E54-A5AC-C68F306245BA}" type="presOf" srcId="{32D09F1B-9CDF-466C-AE11-070431013598}" destId="{BF42E37D-0DC5-4B98-9BBF-013AF86906B3}" srcOrd="0" destOrd="0" presId="urn:microsoft.com/office/officeart/2005/8/layout/hierarchy1"/>
    <dgm:cxn modelId="{CF346FE6-4EE0-4ED2-9ACF-5A5065D01379}" type="presOf" srcId="{CBF8D399-BD62-4F32-8A0D-CBA624F6534D}" destId="{AEF56D60-4672-4ECD-B6EC-DD698BCC18C0}" srcOrd="0" destOrd="0" presId="urn:microsoft.com/office/officeart/2005/8/layout/hierarchy1"/>
    <dgm:cxn modelId="{348B49EB-A2CA-41AB-B69B-989C507C2251}" srcId="{C0A34F9F-4D04-4228-A89F-86926FE309EC}" destId="{18D69FE8-A088-45A4-8E8C-7126FD134593}" srcOrd="5" destOrd="0" parTransId="{6B4DA731-1F44-46BC-9350-241D31872CE5}" sibTransId="{A46D7911-94C0-4276-AF06-6752EAC6710C}"/>
    <dgm:cxn modelId="{46B199F3-36AB-483C-A337-2F9816D9CE02}" type="presOf" srcId="{C24F6E67-DB05-459A-A2B5-91BF1279EC48}" destId="{803255EB-BA7D-4B5D-9065-932BE0CE048A}" srcOrd="0" destOrd="0" presId="urn:microsoft.com/office/officeart/2005/8/layout/hierarchy1"/>
    <dgm:cxn modelId="{881D6AF8-6286-4C1B-A0F3-B4085B27918B}" srcId="{C0A34F9F-4D04-4228-A89F-86926FE309EC}" destId="{C189BDAF-D254-490B-B875-26285B8E70D9}" srcOrd="2" destOrd="0" parTransId="{C483E6FC-7DFB-4D30-B137-27FB6D9C0D45}" sibTransId="{CB5ADF9E-3EF7-4905-A923-477962DCFF47}"/>
    <dgm:cxn modelId="{F72F21FC-8BE3-47CF-85B7-C3F36F7E96D2}" type="presOf" srcId="{AA0B0422-1480-4D1C-B080-D3F280C6DC65}" destId="{94847F14-C6A6-4CDA-A26B-2B946EBAB986}" srcOrd="0" destOrd="0" presId="urn:microsoft.com/office/officeart/2005/8/layout/hierarchy1"/>
    <dgm:cxn modelId="{0C928CF5-B813-46B0-9350-D06AC3FB2493}" type="presParOf" srcId="{C1AF167A-5F85-4190-AC5D-40EEDBE4C3BC}" destId="{261B3B8A-C606-41EB-A090-89D76CF0A78C}" srcOrd="0" destOrd="0" presId="urn:microsoft.com/office/officeart/2005/8/layout/hierarchy1"/>
    <dgm:cxn modelId="{4EFCA7F9-B4F0-43D5-B739-8E4A6C8CC74A}" type="presParOf" srcId="{261B3B8A-C606-41EB-A090-89D76CF0A78C}" destId="{F2C1FEB2-77ED-4AD4-B3F9-1FE14BDABBDE}" srcOrd="0" destOrd="0" presId="urn:microsoft.com/office/officeart/2005/8/layout/hierarchy1"/>
    <dgm:cxn modelId="{51319A54-2920-4F5F-BC01-35BD0603EAD2}" type="presParOf" srcId="{F2C1FEB2-77ED-4AD4-B3F9-1FE14BDABBDE}" destId="{1A942BD6-3E8A-4C5F-8AFB-C1A173F3BB66}" srcOrd="0" destOrd="0" presId="urn:microsoft.com/office/officeart/2005/8/layout/hierarchy1"/>
    <dgm:cxn modelId="{4CD1FC9E-8001-42DB-9994-CDCA47E5DB3F}" type="presParOf" srcId="{F2C1FEB2-77ED-4AD4-B3F9-1FE14BDABBDE}" destId="{50C6713C-C269-4A94-8538-1D6DA91A3299}" srcOrd="1" destOrd="0" presId="urn:microsoft.com/office/officeart/2005/8/layout/hierarchy1"/>
    <dgm:cxn modelId="{BF5461BB-5DD2-4C70-BE9E-E47A46820ABA}" type="presParOf" srcId="{261B3B8A-C606-41EB-A090-89D76CF0A78C}" destId="{5BFACB26-1AC1-4AC1-B03E-3342A91592E7}" srcOrd="1" destOrd="0" presId="urn:microsoft.com/office/officeart/2005/8/layout/hierarchy1"/>
    <dgm:cxn modelId="{A66B4CD2-19F3-4890-8202-EFC8060EB5CD}" type="presParOf" srcId="{5BFACB26-1AC1-4AC1-B03E-3342A91592E7}" destId="{560B192A-CEC5-4A4A-A825-1E609EDDEF24}" srcOrd="0" destOrd="0" presId="urn:microsoft.com/office/officeart/2005/8/layout/hierarchy1"/>
    <dgm:cxn modelId="{47261049-0C61-46CA-918D-AD59AC3C44DB}" type="presParOf" srcId="{5BFACB26-1AC1-4AC1-B03E-3342A91592E7}" destId="{4B502A81-2625-41A8-B3B1-7CCFF5FD4414}" srcOrd="1" destOrd="0" presId="urn:microsoft.com/office/officeart/2005/8/layout/hierarchy1"/>
    <dgm:cxn modelId="{3BF06582-955F-44B8-BBEB-27FCC7473F37}" type="presParOf" srcId="{4B502A81-2625-41A8-B3B1-7CCFF5FD4414}" destId="{A30B595A-2DE3-40EF-8631-6352CC8CE244}" srcOrd="0" destOrd="0" presId="urn:microsoft.com/office/officeart/2005/8/layout/hierarchy1"/>
    <dgm:cxn modelId="{DA57AC4A-0A7A-4378-B286-4B775B8A85CC}" type="presParOf" srcId="{A30B595A-2DE3-40EF-8631-6352CC8CE244}" destId="{B4E75AFA-E6C8-417C-B641-5D6690F33B9F}" srcOrd="0" destOrd="0" presId="urn:microsoft.com/office/officeart/2005/8/layout/hierarchy1"/>
    <dgm:cxn modelId="{69E966F8-9599-4AE5-9CF6-46D120071FE9}" type="presParOf" srcId="{A30B595A-2DE3-40EF-8631-6352CC8CE244}" destId="{89F565C5-C548-4CFE-B576-A7C72445E9E4}" srcOrd="1" destOrd="0" presId="urn:microsoft.com/office/officeart/2005/8/layout/hierarchy1"/>
    <dgm:cxn modelId="{C263B994-56B8-4C09-A54F-48305B391C95}" type="presParOf" srcId="{4B502A81-2625-41A8-B3B1-7CCFF5FD4414}" destId="{7DD6E4A1-4504-4E52-BF56-D7F41321EA6A}" srcOrd="1" destOrd="0" presId="urn:microsoft.com/office/officeart/2005/8/layout/hierarchy1"/>
    <dgm:cxn modelId="{2BDD20CE-7E5C-4E21-AE73-62DB0AC275F0}" type="presParOf" srcId="{7DD6E4A1-4504-4E52-BF56-D7F41321EA6A}" destId="{AEF56D60-4672-4ECD-B6EC-DD698BCC18C0}" srcOrd="0" destOrd="0" presId="urn:microsoft.com/office/officeart/2005/8/layout/hierarchy1"/>
    <dgm:cxn modelId="{8512AC15-219F-45F3-8252-F629E280B344}" type="presParOf" srcId="{7DD6E4A1-4504-4E52-BF56-D7F41321EA6A}" destId="{7A717332-B0DD-45E7-98A3-51D578B4C8D3}" srcOrd="1" destOrd="0" presId="urn:microsoft.com/office/officeart/2005/8/layout/hierarchy1"/>
    <dgm:cxn modelId="{E0DCC8FA-2FAA-4B0F-AE35-D58A54EE277D}" type="presParOf" srcId="{7A717332-B0DD-45E7-98A3-51D578B4C8D3}" destId="{39135B87-A45B-441B-886E-B766083C4DB8}" srcOrd="0" destOrd="0" presId="urn:microsoft.com/office/officeart/2005/8/layout/hierarchy1"/>
    <dgm:cxn modelId="{8C8BE184-B498-471D-8C88-A8D38B17E9AB}" type="presParOf" srcId="{39135B87-A45B-441B-886E-B766083C4DB8}" destId="{F868AD6F-1301-4B1E-8000-A1A749F8E506}" srcOrd="0" destOrd="0" presId="urn:microsoft.com/office/officeart/2005/8/layout/hierarchy1"/>
    <dgm:cxn modelId="{44F3376A-B771-4A2A-A1D1-76DC7DD94919}" type="presParOf" srcId="{39135B87-A45B-441B-886E-B766083C4DB8}" destId="{DA3A2F8C-B7EE-418F-94C6-75000B64795C}" srcOrd="1" destOrd="0" presId="urn:microsoft.com/office/officeart/2005/8/layout/hierarchy1"/>
    <dgm:cxn modelId="{5670AE67-C3B2-4E37-A8DF-ED2A66A5F692}" type="presParOf" srcId="{7A717332-B0DD-45E7-98A3-51D578B4C8D3}" destId="{8AEEB520-0F5B-4CBE-BD37-806C34A5AC54}" srcOrd="1" destOrd="0" presId="urn:microsoft.com/office/officeart/2005/8/layout/hierarchy1"/>
    <dgm:cxn modelId="{7FC8E378-90C9-40F1-AED4-7EC56C051FB8}" type="presParOf" srcId="{7DD6E4A1-4504-4E52-BF56-D7F41321EA6A}" destId="{0C59E982-719F-4B2D-A398-DB6AF106E858}" srcOrd="2" destOrd="0" presId="urn:microsoft.com/office/officeart/2005/8/layout/hierarchy1"/>
    <dgm:cxn modelId="{DCDBC76F-69D4-4EC9-B006-3028740A3E55}" type="presParOf" srcId="{7DD6E4A1-4504-4E52-BF56-D7F41321EA6A}" destId="{BB03618B-1242-438A-905F-88B6447DF89C}" srcOrd="3" destOrd="0" presId="urn:microsoft.com/office/officeart/2005/8/layout/hierarchy1"/>
    <dgm:cxn modelId="{FC8E5616-474C-4499-A1DA-F672D58157BC}" type="presParOf" srcId="{BB03618B-1242-438A-905F-88B6447DF89C}" destId="{367FE417-A209-4AD1-BAB4-453D5F7276AC}" srcOrd="0" destOrd="0" presId="urn:microsoft.com/office/officeart/2005/8/layout/hierarchy1"/>
    <dgm:cxn modelId="{31F04463-C669-4C7E-9EF0-E907F9CFD867}" type="presParOf" srcId="{367FE417-A209-4AD1-BAB4-453D5F7276AC}" destId="{2C96C94C-E423-4632-A42B-3D7909F4872F}" srcOrd="0" destOrd="0" presId="urn:microsoft.com/office/officeart/2005/8/layout/hierarchy1"/>
    <dgm:cxn modelId="{AA39041F-4563-4197-8F37-F5E9051B5BC6}" type="presParOf" srcId="{367FE417-A209-4AD1-BAB4-453D5F7276AC}" destId="{152FF967-DCB1-4361-AE71-F4BA6162E869}" srcOrd="1" destOrd="0" presId="urn:microsoft.com/office/officeart/2005/8/layout/hierarchy1"/>
    <dgm:cxn modelId="{884B2CD7-CBC6-4F72-BB14-51ABEC68DBFE}" type="presParOf" srcId="{BB03618B-1242-438A-905F-88B6447DF89C}" destId="{D430E99F-82FB-4DF7-B7DF-2853901BD3B8}" srcOrd="1" destOrd="0" presId="urn:microsoft.com/office/officeart/2005/8/layout/hierarchy1"/>
    <dgm:cxn modelId="{FD4AAFDA-E858-4DA8-95FD-3521BF4792F0}" type="presParOf" srcId="{7DD6E4A1-4504-4E52-BF56-D7F41321EA6A}" destId="{94847F14-C6A6-4CDA-A26B-2B946EBAB986}" srcOrd="4" destOrd="0" presId="urn:microsoft.com/office/officeart/2005/8/layout/hierarchy1"/>
    <dgm:cxn modelId="{D61F10D2-A202-4B84-A635-26B910ABBDED}" type="presParOf" srcId="{7DD6E4A1-4504-4E52-BF56-D7F41321EA6A}" destId="{568C9310-A0F7-415F-A4F2-5F8398F843DC}" srcOrd="5" destOrd="0" presId="urn:microsoft.com/office/officeart/2005/8/layout/hierarchy1"/>
    <dgm:cxn modelId="{44877992-8B47-4BE4-8B63-829613FB8DC1}" type="presParOf" srcId="{568C9310-A0F7-415F-A4F2-5F8398F843DC}" destId="{B812F0B9-716E-4BE8-B4F2-83E86EA13C23}" srcOrd="0" destOrd="0" presId="urn:microsoft.com/office/officeart/2005/8/layout/hierarchy1"/>
    <dgm:cxn modelId="{AA32FA08-01CF-465B-BFD5-826F46B407E1}" type="presParOf" srcId="{B812F0B9-716E-4BE8-B4F2-83E86EA13C23}" destId="{A7344C5F-050E-4C4F-816D-64FBBDAB6C22}" srcOrd="0" destOrd="0" presId="urn:microsoft.com/office/officeart/2005/8/layout/hierarchy1"/>
    <dgm:cxn modelId="{041D12DF-9B54-488E-9BEA-D588D8FE7219}" type="presParOf" srcId="{B812F0B9-716E-4BE8-B4F2-83E86EA13C23}" destId="{1B3ED91D-72BE-4454-9E28-1CE543205909}" srcOrd="1" destOrd="0" presId="urn:microsoft.com/office/officeart/2005/8/layout/hierarchy1"/>
    <dgm:cxn modelId="{10548D45-2F95-4C17-886B-FC7F463BDB49}" type="presParOf" srcId="{568C9310-A0F7-415F-A4F2-5F8398F843DC}" destId="{DF6385E3-6EB8-4B25-9B23-D4AF64ADE733}" srcOrd="1" destOrd="0" presId="urn:microsoft.com/office/officeart/2005/8/layout/hierarchy1"/>
    <dgm:cxn modelId="{4DD28378-66BC-46B1-9DA7-D1E76AE46AFA}" type="presParOf" srcId="{5BFACB26-1AC1-4AC1-B03E-3342A91592E7}" destId="{3638ABD3-D9F3-42CA-9219-6D202D697046}" srcOrd="2" destOrd="0" presId="urn:microsoft.com/office/officeart/2005/8/layout/hierarchy1"/>
    <dgm:cxn modelId="{3DF464CD-29BA-4967-BA19-D6B21C1CCEC2}" type="presParOf" srcId="{5BFACB26-1AC1-4AC1-B03E-3342A91592E7}" destId="{8242C7DC-E039-42DF-AB72-90556B7F8876}" srcOrd="3" destOrd="0" presId="urn:microsoft.com/office/officeart/2005/8/layout/hierarchy1"/>
    <dgm:cxn modelId="{6D229AAC-4CB0-4977-BBDD-7FA7069E95C0}" type="presParOf" srcId="{8242C7DC-E039-42DF-AB72-90556B7F8876}" destId="{ECA45187-194A-4BE2-8926-2252721EDD10}" srcOrd="0" destOrd="0" presId="urn:microsoft.com/office/officeart/2005/8/layout/hierarchy1"/>
    <dgm:cxn modelId="{8E9C9C75-24D9-4178-8693-06DB1BDC8292}" type="presParOf" srcId="{ECA45187-194A-4BE2-8926-2252721EDD10}" destId="{379480DD-7EA9-46C4-B64B-32CA5754F5C9}" srcOrd="0" destOrd="0" presId="urn:microsoft.com/office/officeart/2005/8/layout/hierarchy1"/>
    <dgm:cxn modelId="{219C6287-FDA8-4F7A-93DE-A844C4AC3625}" type="presParOf" srcId="{ECA45187-194A-4BE2-8926-2252721EDD10}" destId="{803255EB-BA7D-4B5D-9065-932BE0CE048A}" srcOrd="1" destOrd="0" presId="urn:microsoft.com/office/officeart/2005/8/layout/hierarchy1"/>
    <dgm:cxn modelId="{DCF861FC-72AC-4E37-8F5E-E76967105B0A}" type="presParOf" srcId="{8242C7DC-E039-42DF-AB72-90556B7F8876}" destId="{EE4F190A-CC44-4C0C-B0A8-8A581D776299}" srcOrd="1" destOrd="0" presId="urn:microsoft.com/office/officeart/2005/8/layout/hierarchy1"/>
    <dgm:cxn modelId="{F4B2E31E-9964-4C0B-B507-0C8315AF9A0B}" type="presParOf" srcId="{5BFACB26-1AC1-4AC1-B03E-3342A91592E7}" destId="{F780457B-AD66-41B5-BA43-D8779E2B5D01}" srcOrd="4" destOrd="0" presId="urn:microsoft.com/office/officeart/2005/8/layout/hierarchy1"/>
    <dgm:cxn modelId="{13CA8DF3-85BA-4CA7-8BE2-CE310F53A9A5}" type="presParOf" srcId="{5BFACB26-1AC1-4AC1-B03E-3342A91592E7}" destId="{C451680B-A73B-480E-B039-164BCF1E1C87}" srcOrd="5" destOrd="0" presId="urn:microsoft.com/office/officeart/2005/8/layout/hierarchy1"/>
    <dgm:cxn modelId="{C4F9A543-14DC-4301-AC8E-0B01E80B871F}" type="presParOf" srcId="{C451680B-A73B-480E-B039-164BCF1E1C87}" destId="{B31020A8-32B0-436B-A86E-82B0F8955DE8}" srcOrd="0" destOrd="0" presId="urn:microsoft.com/office/officeart/2005/8/layout/hierarchy1"/>
    <dgm:cxn modelId="{136D863F-28F6-4844-86B9-DD180622371F}" type="presParOf" srcId="{B31020A8-32B0-436B-A86E-82B0F8955DE8}" destId="{AE0B2F9F-804E-4D59-B38E-4E0190034602}" srcOrd="0" destOrd="0" presId="urn:microsoft.com/office/officeart/2005/8/layout/hierarchy1"/>
    <dgm:cxn modelId="{9C3E404A-FEE8-44CE-A58C-F087D398321B}" type="presParOf" srcId="{B31020A8-32B0-436B-A86E-82B0F8955DE8}" destId="{F37C59D8-CCF4-47B2-9DA4-85355ACDA3CC}" srcOrd="1" destOrd="0" presId="urn:microsoft.com/office/officeart/2005/8/layout/hierarchy1"/>
    <dgm:cxn modelId="{0EF0305F-D3E2-4BAF-B08A-A21D7CB6CE11}" type="presParOf" srcId="{C451680B-A73B-480E-B039-164BCF1E1C87}" destId="{3F036FE6-C0FE-4313-826D-48B61BD33FAD}" srcOrd="1" destOrd="0" presId="urn:microsoft.com/office/officeart/2005/8/layout/hierarchy1"/>
    <dgm:cxn modelId="{7A80A3ED-47B3-4CA8-9F39-1702AE10E24C}" type="presParOf" srcId="{5BFACB26-1AC1-4AC1-B03E-3342A91592E7}" destId="{5DFACB9A-DDFB-4189-A270-C7F566C0744C}" srcOrd="6" destOrd="0" presId="urn:microsoft.com/office/officeart/2005/8/layout/hierarchy1"/>
    <dgm:cxn modelId="{B7AD2255-576F-47F6-9687-C311916FDA7F}" type="presParOf" srcId="{5BFACB26-1AC1-4AC1-B03E-3342A91592E7}" destId="{863A28DA-C791-4B6A-A1CF-B2AE88893069}" srcOrd="7" destOrd="0" presId="urn:microsoft.com/office/officeart/2005/8/layout/hierarchy1"/>
    <dgm:cxn modelId="{95FA7593-BB98-48BA-812D-CF078DC391A4}" type="presParOf" srcId="{863A28DA-C791-4B6A-A1CF-B2AE88893069}" destId="{CBAE9607-1045-47F9-A068-2ECD5CD51899}" srcOrd="0" destOrd="0" presId="urn:microsoft.com/office/officeart/2005/8/layout/hierarchy1"/>
    <dgm:cxn modelId="{75F57142-CF93-4307-950A-1310E0C79D02}" type="presParOf" srcId="{CBAE9607-1045-47F9-A068-2ECD5CD51899}" destId="{F4B5C91C-1164-4F00-89A0-F2D13D43ED7E}" srcOrd="0" destOrd="0" presId="urn:microsoft.com/office/officeart/2005/8/layout/hierarchy1"/>
    <dgm:cxn modelId="{079A6CEE-B36E-440E-9962-BF815931AD91}" type="presParOf" srcId="{CBAE9607-1045-47F9-A068-2ECD5CD51899}" destId="{BF42E37D-0DC5-4B98-9BBF-013AF86906B3}" srcOrd="1" destOrd="0" presId="urn:microsoft.com/office/officeart/2005/8/layout/hierarchy1"/>
    <dgm:cxn modelId="{ADF762DB-D08E-4CE4-9860-9236B7669F10}" type="presParOf" srcId="{863A28DA-C791-4B6A-A1CF-B2AE88893069}" destId="{0F7EE967-07D2-49BF-BCF1-C0F87AE5B16F}" srcOrd="1" destOrd="0" presId="urn:microsoft.com/office/officeart/2005/8/layout/hierarchy1"/>
    <dgm:cxn modelId="{23900A6D-9FC6-4F31-A6CC-33E2DFA529DD}" type="presParOf" srcId="{5BFACB26-1AC1-4AC1-B03E-3342A91592E7}" destId="{24C99046-F15E-44CB-A37E-F6E7E20B0B1B}" srcOrd="8" destOrd="0" presId="urn:microsoft.com/office/officeart/2005/8/layout/hierarchy1"/>
    <dgm:cxn modelId="{70D120AA-49EF-43EA-8218-707E4F5B93CC}" type="presParOf" srcId="{5BFACB26-1AC1-4AC1-B03E-3342A91592E7}" destId="{12131898-2CA1-4ED2-8D52-D31B73945DAD}" srcOrd="9" destOrd="0" presId="urn:microsoft.com/office/officeart/2005/8/layout/hierarchy1"/>
    <dgm:cxn modelId="{24DB3EEB-209E-4A44-8D96-FA37B009935E}" type="presParOf" srcId="{12131898-2CA1-4ED2-8D52-D31B73945DAD}" destId="{8CE5469E-E48D-410F-BBCA-20E3960AEEA8}" srcOrd="0" destOrd="0" presId="urn:microsoft.com/office/officeart/2005/8/layout/hierarchy1"/>
    <dgm:cxn modelId="{4F82F453-4533-463A-8564-DD3AB0BEA6A1}" type="presParOf" srcId="{8CE5469E-E48D-410F-BBCA-20E3960AEEA8}" destId="{3311AC1B-EA6D-4C92-900F-734D8AE2E37A}" srcOrd="0" destOrd="0" presId="urn:microsoft.com/office/officeart/2005/8/layout/hierarchy1"/>
    <dgm:cxn modelId="{73DFAEC9-8E80-434B-8C67-1D6D743C9BCD}" type="presParOf" srcId="{8CE5469E-E48D-410F-BBCA-20E3960AEEA8}" destId="{E4ACF68B-187B-4989-940D-854FB1CA5359}" srcOrd="1" destOrd="0" presId="urn:microsoft.com/office/officeart/2005/8/layout/hierarchy1"/>
    <dgm:cxn modelId="{9884151C-F1AE-47A9-A7DD-D5CABE6C153D}" type="presParOf" srcId="{12131898-2CA1-4ED2-8D52-D31B73945DAD}" destId="{35C87A9A-A54B-41A2-8654-6B4609D157F4}" srcOrd="1" destOrd="0" presId="urn:microsoft.com/office/officeart/2005/8/layout/hierarchy1"/>
    <dgm:cxn modelId="{19D38CE5-1B60-4F52-8938-CB9865ECD9CD}" type="presParOf" srcId="{5BFACB26-1AC1-4AC1-B03E-3342A91592E7}" destId="{64694DED-A770-4293-B319-F9EB90884735}" srcOrd="10" destOrd="0" presId="urn:microsoft.com/office/officeart/2005/8/layout/hierarchy1"/>
    <dgm:cxn modelId="{453977D9-63C4-4261-971B-5B76A6AB7E6D}" type="presParOf" srcId="{5BFACB26-1AC1-4AC1-B03E-3342A91592E7}" destId="{8FB9641C-CE0A-4C5A-A5AB-A76A314FCF5B}" srcOrd="11" destOrd="0" presId="urn:microsoft.com/office/officeart/2005/8/layout/hierarchy1"/>
    <dgm:cxn modelId="{2433DD14-1E04-4D3C-B3BF-8CC55C42C276}" type="presParOf" srcId="{8FB9641C-CE0A-4C5A-A5AB-A76A314FCF5B}" destId="{29B7C081-7D35-4E6B-AD77-F00EC4F3B3A3}" srcOrd="0" destOrd="0" presId="urn:microsoft.com/office/officeart/2005/8/layout/hierarchy1"/>
    <dgm:cxn modelId="{EFCC4CEC-7BE1-4882-A3E3-B23F525F4DDE}" type="presParOf" srcId="{29B7C081-7D35-4E6B-AD77-F00EC4F3B3A3}" destId="{FDD34771-6F82-4385-A2AF-E2AD3C992163}" srcOrd="0" destOrd="0" presId="urn:microsoft.com/office/officeart/2005/8/layout/hierarchy1"/>
    <dgm:cxn modelId="{F7E60A31-86D5-4F01-9A42-18251963D88D}" type="presParOf" srcId="{29B7C081-7D35-4E6B-AD77-F00EC4F3B3A3}" destId="{867B804E-4985-435D-B94D-1FA2D9AACD2B}" srcOrd="1" destOrd="0" presId="urn:microsoft.com/office/officeart/2005/8/layout/hierarchy1"/>
    <dgm:cxn modelId="{FCF03919-6354-4CFD-B387-1395D44B9DAD}" type="presParOf" srcId="{8FB9641C-CE0A-4C5A-A5AB-A76A314FCF5B}" destId="{CE5423AE-8FF8-419E-8441-15B9E68B7D2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E4BE24-9F74-4DB1-9C27-0150A58D43D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0A34F9F-4D04-4228-A89F-86926FE309EC}" type="asst">
      <dgm:prSet phldrT="[Text]" custT="1"/>
      <dgm:spPr/>
      <dgm:t>
        <a:bodyPr vert="horz"/>
        <a:lstStyle/>
        <a:p>
          <a:r>
            <a:rPr lang="en-GB" sz="1100" b="1" dirty="0"/>
            <a:t>Team Manager</a:t>
          </a:r>
        </a:p>
        <a:p>
          <a:r>
            <a:rPr lang="en-GB" sz="1100" dirty="0"/>
            <a:t>Michael Fahey (Acting)</a:t>
          </a:r>
        </a:p>
        <a:p>
          <a:r>
            <a:rPr lang="en-GB" sz="1100" b="0" i="0" u="sng" dirty="0">
              <a:hlinkClick xmlns:r="http://schemas.openxmlformats.org/officeDocument/2006/relationships" r:id="rId1"/>
            </a:rPr>
            <a:t>Michael.Fahey@camden.gov.uk</a:t>
          </a:r>
          <a:r>
            <a:rPr lang="en-GB" sz="1100" b="0" i="0" u="sng" dirty="0"/>
            <a:t> </a:t>
          </a:r>
          <a:endParaRPr lang="en-GB" sz="1100" dirty="0">
            <a:highlight>
              <a:srgbClr val="FFFF00"/>
            </a:highlight>
          </a:endParaRPr>
        </a:p>
      </dgm:t>
    </dgm:pt>
    <dgm:pt modelId="{98919B56-E633-484E-BB9F-66B41E2F58C0}" type="parTrans" cxnId="{80D86E50-EC72-4C10-9511-B44F5F2B7262}">
      <dgm:prSet/>
      <dgm:spPr/>
      <dgm:t>
        <a:bodyPr/>
        <a:lstStyle/>
        <a:p>
          <a:endParaRPr lang="en-GB"/>
        </a:p>
      </dgm:t>
    </dgm:pt>
    <dgm:pt modelId="{07E55B1F-9906-4551-851D-E890B5B2688D}" type="sibTrans" cxnId="{80D86E50-EC72-4C10-9511-B44F5F2B7262}">
      <dgm:prSet/>
      <dgm:spPr/>
      <dgm:t>
        <a:bodyPr/>
        <a:lstStyle/>
        <a:p>
          <a:endParaRPr lang="en-GB"/>
        </a:p>
      </dgm:t>
    </dgm:pt>
    <dgm:pt modelId="{A711DFE3-025F-47F5-A625-C5707A74F9B6}" type="asst">
      <dgm:prSet phldrT="[Text]" custT="1"/>
      <dgm:spPr/>
      <dgm:t>
        <a:bodyPr/>
        <a:lstStyle/>
        <a:p>
          <a:r>
            <a:rPr lang="en-GB" sz="1100" b="1" dirty="0"/>
            <a:t>Senior Practitioner</a:t>
          </a:r>
        </a:p>
        <a:p>
          <a:r>
            <a:rPr lang="en-GB" sz="1100" dirty="0"/>
            <a:t>Vacant</a:t>
          </a:r>
        </a:p>
      </dgm:t>
    </dgm:pt>
    <dgm:pt modelId="{DC9C8047-9E2C-464E-8A3F-7CFC7E9F7F98}" type="parTrans" cxnId="{058D88CF-01F5-4E89-9BCB-7765FD913A73}">
      <dgm:prSet/>
      <dgm:spPr/>
      <dgm:t>
        <a:bodyPr/>
        <a:lstStyle/>
        <a:p>
          <a:endParaRPr lang="en-GB" sz="1100"/>
        </a:p>
      </dgm:t>
    </dgm:pt>
    <dgm:pt modelId="{39B94A93-ED72-4D66-A11A-25940C523902}" type="sibTrans" cxnId="{058D88CF-01F5-4E89-9BCB-7765FD913A73}">
      <dgm:prSet/>
      <dgm:spPr/>
      <dgm:t>
        <a:bodyPr/>
        <a:lstStyle/>
        <a:p>
          <a:endParaRPr lang="en-GB"/>
        </a:p>
      </dgm:t>
    </dgm:pt>
    <dgm:pt modelId="{D9F7EE5B-C495-4A9F-99AE-9C711C1E73CC}" type="asst">
      <dgm:prSet phldrT="[Text]" custT="1"/>
      <dgm:spPr/>
      <dgm:t>
        <a:bodyPr/>
        <a:lstStyle/>
        <a:p>
          <a:r>
            <a:rPr lang="en-GB" sz="1100" b="1" dirty="0"/>
            <a:t>Social Worker</a:t>
          </a:r>
        </a:p>
        <a:p>
          <a:r>
            <a:rPr lang="en-GB" sz="1100" dirty="0"/>
            <a:t>Olalekan Babatunde</a:t>
          </a:r>
        </a:p>
        <a:p>
          <a:r>
            <a:rPr lang="en-GB" sz="1100" b="0" i="0" u="none" dirty="0">
              <a:hlinkClick xmlns:r="http://schemas.openxmlformats.org/officeDocument/2006/relationships" r:id="rId2"/>
            </a:rPr>
            <a:t>Olalekan.Babatunde@camden.gov.uk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A7A0E7D6-5B41-4191-876C-785DD0135505}" type="parTrans" cxnId="{78986CFB-4F9C-4493-8A41-7C0A5E223C88}">
      <dgm:prSet/>
      <dgm:spPr/>
      <dgm:t>
        <a:bodyPr/>
        <a:lstStyle/>
        <a:p>
          <a:endParaRPr lang="en-GB" sz="1100"/>
        </a:p>
      </dgm:t>
    </dgm:pt>
    <dgm:pt modelId="{FDB4636D-9C1D-4331-A3DF-A9A0EEF8AFE4}" type="sibTrans" cxnId="{78986CFB-4F9C-4493-8A41-7C0A5E223C88}">
      <dgm:prSet/>
      <dgm:spPr/>
      <dgm:t>
        <a:bodyPr/>
        <a:lstStyle/>
        <a:p>
          <a:endParaRPr lang="en-GB"/>
        </a:p>
      </dgm:t>
    </dgm:pt>
    <dgm:pt modelId="{1C119FC0-65CB-4631-AF7F-536022086E0E}" type="asst">
      <dgm:prSet phldrT="[Text]" custT="1"/>
      <dgm:spPr/>
      <dgm:t>
        <a:bodyPr/>
        <a:lstStyle/>
        <a:p>
          <a:r>
            <a:rPr lang="en-GB" sz="1100" b="1" dirty="0"/>
            <a:t>Social Worker</a:t>
          </a:r>
        </a:p>
        <a:p>
          <a:r>
            <a:rPr lang="en-GB" sz="1100" dirty="0"/>
            <a:t>Luca Constante</a:t>
          </a:r>
        </a:p>
        <a:p>
          <a:r>
            <a:rPr lang="en-GB" sz="1100" b="0" i="0" u="none" dirty="0">
              <a:hlinkClick xmlns:r="http://schemas.openxmlformats.org/officeDocument/2006/relationships" r:id="rId3"/>
            </a:rPr>
            <a:t>Luca.Costante@camden.gov.uk</a:t>
          </a:r>
          <a:r>
            <a:rPr lang="en-GB" sz="1100" b="0" i="0" u="none" dirty="0"/>
            <a:t> </a:t>
          </a:r>
          <a:r>
            <a:rPr lang="en-GB" sz="1100" dirty="0"/>
            <a:t> </a:t>
          </a:r>
        </a:p>
      </dgm:t>
    </dgm:pt>
    <dgm:pt modelId="{E4D4E245-7F6A-4C03-866F-DE71EB6CE4CB}" type="parTrans" cxnId="{109ABF4F-B460-42B7-B7FB-741A99CEC5DC}">
      <dgm:prSet/>
      <dgm:spPr/>
      <dgm:t>
        <a:bodyPr/>
        <a:lstStyle/>
        <a:p>
          <a:endParaRPr lang="en-GB" sz="1100"/>
        </a:p>
      </dgm:t>
    </dgm:pt>
    <dgm:pt modelId="{3323E88C-F87D-4702-8955-8AE22EEC7395}" type="sibTrans" cxnId="{109ABF4F-B460-42B7-B7FB-741A99CEC5DC}">
      <dgm:prSet/>
      <dgm:spPr/>
      <dgm:t>
        <a:bodyPr/>
        <a:lstStyle/>
        <a:p>
          <a:endParaRPr lang="en-GB"/>
        </a:p>
      </dgm:t>
    </dgm:pt>
    <dgm:pt modelId="{EE365004-9CC7-4110-8BEC-8BF5C0BE6A13}" type="asst">
      <dgm:prSet phldrT="[Text]" custT="1"/>
      <dgm:spPr/>
      <dgm:t>
        <a:bodyPr/>
        <a:lstStyle/>
        <a:p>
          <a:r>
            <a:rPr lang="en-GB" sz="1100" b="1" dirty="0"/>
            <a:t>Outreach Worker </a:t>
          </a:r>
        </a:p>
        <a:p>
          <a:r>
            <a:rPr lang="en-GB" sz="1100" dirty="0"/>
            <a:t>Vacant </a:t>
          </a:r>
        </a:p>
      </dgm:t>
    </dgm:pt>
    <dgm:pt modelId="{D7C0A444-6EAD-41A8-994E-39163009E5EA}" type="parTrans" cxnId="{89F9FD76-2458-4548-95C3-79923BE535F3}">
      <dgm:prSet/>
      <dgm:spPr/>
      <dgm:t>
        <a:bodyPr/>
        <a:lstStyle/>
        <a:p>
          <a:endParaRPr lang="en-GB" sz="1100"/>
        </a:p>
      </dgm:t>
    </dgm:pt>
    <dgm:pt modelId="{AE1E5FAE-5ECF-4B6A-B8E9-58715710D485}" type="sibTrans" cxnId="{89F9FD76-2458-4548-95C3-79923BE535F3}">
      <dgm:prSet/>
      <dgm:spPr/>
      <dgm:t>
        <a:bodyPr/>
        <a:lstStyle/>
        <a:p>
          <a:endParaRPr lang="en-GB"/>
        </a:p>
      </dgm:t>
    </dgm:pt>
    <dgm:pt modelId="{4898130E-1B0E-4099-8C26-501B90081617}" type="asst">
      <dgm:prSet phldrT="[Text]" custT="1"/>
      <dgm:spPr/>
      <dgm:t>
        <a:bodyPr/>
        <a:lstStyle/>
        <a:p>
          <a:r>
            <a:rPr lang="en-GB" sz="1100" b="1" dirty="0"/>
            <a:t>Social Worker</a:t>
          </a:r>
        </a:p>
        <a:p>
          <a:r>
            <a:rPr lang="en-GB" sz="1100" dirty="0"/>
            <a:t>Mavis Gyabaah</a:t>
          </a:r>
        </a:p>
        <a:p>
          <a:r>
            <a:rPr lang="en-GB" sz="1100" b="0" i="0" u="none" dirty="0">
              <a:hlinkClick xmlns:r="http://schemas.openxmlformats.org/officeDocument/2006/relationships" r:id="rId4"/>
            </a:rPr>
            <a:t>Mavis.Sarfo-Adu@Camden.gov.uk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E066AE9C-D19D-4A8C-A0A8-8107B0DCAA4E}" type="parTrans" cxnId="{C7F994C0-2F41-4171-ADC4-83CFEC91B13B}">
      <dgm:prSet/>
      <dgm:spPr/>
      <dgm:t>
        <a:bodyPr/>
        <a:lstStyle/>
        <a:p>
          <a:endParaRPr lang="en-GB" sz="1100"/>
        </a:p>
      </dgm:t>
    </dgm:pt>
    <dgm:pt modelId="{18D73BBA-8177-4309-A016-FEE8453AE527}" type="sibTrans" cxnId="{C7F994C0-2F41-4171-ADC4-83CFEC91B13B}">
      <dgm:prSet/>
      <dgm:spPr/>
      <dgm:t>
        <a:bodyPr/>
        <a:lstStyle/>
        <a:p>
          <a:endParaRPr lang="en-GB"/>
        </a:p>
      </dgm:t>
    </dgm:pt>
    <dgm:pt modelId="{EF9A3E71-F6F1-4A98-8176-190F489C5948}" type="asst">
      <dgm:prSet phldrT="[Text]" custT="1"/>
      <dgm:spPr/>
      <dgm:t>
        <a:bodyPr/>
        <a:lstStyle/>
        <a:p>
          <a:r>
            <a:rPr lang="en-GB" sz="1100" b="1" dirty="0"/>
            <a:t>Social Worker</a:t>
          </a:r>
        </a:p>
        <a:p>
          <a:r>
            <a:rPr lang="en-GB" sz="1100" dirty="0"/>
            <a:t>Cecelia Hennes</a:t>
          </a:r>
        </a:p>
        <a:p>
          <a:r>
            <a:rPr lang="en-GB" sz="1100" b="0" i="0" u="none" dirty="0">
              <a:hlinkClick xmlns:r="http://schemas.openxmlformats.org/officeDocument/2006/relationships" r:id="rId5"/>
            </a:rPr>
            <a:t>Cecila.Hennes@camden.gov.uk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2F5D07FA-43E6-45C1-8EE0-5D0FB888FAF3}" type="parTrans" cxnId="{ACA7BEF1-8265-4CF2-9040-0B95D14F65C8}">
      <dgm:prSet/>
      <dgm:spPr/>
      <dgm:t>
        <a:bodyPr/>
        <a:lstStyle/>
        <a:p>
          <a:endParaRPr lang="en-GB" sz="1100"/>
        </a:p>
      </dgm:t>
    </dgm:pt>
    <dgm:pt modelId="{AD389FAB-5F63-487B-99B3-29858B1ACAC0}" type="sibTrans" cxnId="{ACA7BEF1-8265-4CF2-9040-0B95D14F65C8}">
      <dgm:prSet/>
      <dgm:spPr/>
      <dgm:t>
        <a:bodyPr/>
        <a:lstStyle/>
        <a:p>
          <a:endParaRPr lang="en-GB"/>
        </a:p>
      </dgm:t>
    </dgm:pt>
    <dgm:pt modelId="{3AA2D4D7-A312-4E9A-AB56-C25E25144EDD}" type="asst">
      <dgm:prSet phldrT="[Text]" custT="1"/>
      <dgm:spPr/>
      <dgm:t>
        <a:bodyPr/>
        <a:lstStyle/>
        <a:p>
          <a:r>
            <a:rPr lang="en-GB" sz="1100" b="1" dirty="0"/>
            <a:t>Social Worker</a:t>
          </a:r>
        </a:p>
        <a:p>
          <a:r>
            <a:rPr lang="en-GB" sz="1100" dirty="0"/>
            <a:t>Gloria Levy</a:t>
          </a:r>
        </a:p>
        <a:p>
          <a:r>
            <a:rPr lang="en-GB" sz="1100" b="0" i="0" u="none" dirty="0">
              <a:hlinkClick xmlns:r="http://schemas.openxmlformats.org/officeDocument/2006/relationships" r:id="rId6"/>
            </a:rPr>
            <a:t>Gloria.Levy@camden.gov.uk</a:t>
          </a:r>
          <a:r>
            <a:rPr lang="en-GB" sz="1100" b="0" i="0" u="none" dirty="0"/>
            <a:t> </a:t>
          </a:r>
          <a:endParaRPr lang="en-GB" sz="1100" dirty="0"/>
        </a:p>
      </dgm:t>
    </dgm:pt>
    <dgm:pt modelId="{CF504165-781B-42D0-B81E-3C31E49C2328}" type="parTrans" cxnId="{1A4F5EA1-44DD-4604-BF24-35C0789C9154}">
      <dgm:prSet/>
      <dgm:spPr/>
      <dgm:t>
        <a:bodyPr/>
        <a:lstStyle/>
        <a:p>
          <a:endParaRPr lang="en-GB" sz="1100"/>
        </a:p>
      </dgm:t>
    </dgm:pt>
    <dgm:pt modelId="{417A764A-2502-411E-80F2-A370ED7EFC6F}" type="sibTrans" cxnId="{1A4F5EA1-44DD-4604-BF24-35C0789C9154}">
      <dgm:prSet/>
      <dgm:spPr/>
      <dgm:t>
        <a:bodyPr/>
        <a:lstStyle/>
        <a:p>
          <a:endParaRPr lang="en-GB"/>
        </a:p>
      </dgm:t>
    </dgm:pt>
    <dgm:pt modelId="{C7FAAED9-5569-4598-A64B-D626A2BB86D7}" type="asst">
      <dgm:prSet phldrT="[Text]" custT="1"/>
      <dgm:spPr/>
      <dgm:t>
        <a:bodyPr/>
        <a:lstStyle/>
        <a:p>
          <a:r>
            <a:rPr lang="en-GB" sz="1100" b="1" dirty="0"/>
            <a:t>Social Worker</a:t>
          </a:r>
        </a:p>
        <a:p>
          <a:r>
            <a:rPr lang="en-GB" sz="1100" dirty="0"/>
            <a:t>Katie Swanson </a:t>
          </a:r>
        </a:p>
        <a:p>
          <a:r>
            <a:rPr lang="en-GB" sz="1100" b="0" i="0" u="sng" dirty="0">
              <a:hlinkClick xmlns:r="http://schemas.openxmlformats.org/officeDocument/2006/relationships" r:id="rId7"/>
            </a:rPr>
            <a:t>Katie.Swanson@camden.gov.uk</a:t>
          </a:r>
          <a:r>
            <a:rPr lang="en-GB" sz="1100" b="0" i="0" u="sng" dirty="0"/>
            <a:t> </a:t>
          </a:r>
          <a:endParaRPr lang="en-GB" sz="1100" dirty="0"/>
        </a:p>
      </dgm:t>
    </dgm:pt>
    <dgm:pt modelId="{F257FC43-4191-4713-A214-73E374E211C9}" type="parTrans" cxnId="{E510230E-C124-42B8-A104-6143ADDB3E1D}">
      <dgm:prSet/>
      <dgm:spPr/>
      <dgm:t>
        <a:bodyPr/>
        <a:lstStyle/>
        <a:p>
          <a:endParaRPr lang="en-GB" sz="1100"/>
        </a:p>
      </dgm:t>
    </dgm:pt>
    <dgm:pt modelId="{512F9B98-F9B2-41B6-981A-61F5CE222B2D}" type="sibTrans" cxnId="{E510230E-C124-42B8-A104-6143ADDB3E1D}">
      <dgm:prSet/>
      <dgm:spPr/>
      <dgm:t>
        <a:bodyPr/>
        <a:lstStyle/>
        <a:p>
          <a:endParaRPr lang="en-GB"/>
        </a:p>
      </dgm:t>
    </dgm:pt>
    <dgm:pt modelId="{1D746E75-431B-4422-961F-D77D4E152611}" type="asst">
      <dgm:prSet phldrT="[Text]" custT="1"/>
      <dgm:spPr/>
      <dgm:t>
        <a:bodyPr/>
        <a:lstStyle/>
        <a:p>
          <a:r>
            <a:rPr lang="en-GB" sz="1100" b="1" dirty="0"/>
            <a:t>Social Worker</a:t>
          </a:r>
        </a:p>
        <a:p>
          <a:r>
            <a:rPr lang="en-GB" sz="1100" b="0" dirty="0"/>
            <a:t>Vacant</a:t>
          </a:r>
        </a:p>
      </dgm:t>
    </dgm:pt>
    <dgm:pt modelId="{EA8798A3-DDF5-481B-8427-61F784EEA2FC}" type="parTrans" cxnId="{F44762C4-8607-4858-93BD-368137C6C6D3}">
      <dgm:prSet/>
      <dgm:spPr/>
      <dgm:t>
        <a:bodyPr/>
        <a:lstStyle/>
        <a:p>
          <a:endParaRPr lang="en-GB"/>
        </a:p>
      </dgm:t>
    </dgm:pt>
    <dgm:pt modelId="{B69CE741-B77A-432F-9F15-7E220056B616}" type="sibTrans" cxnId="{F44762C4-8607-4858-93BD-368137C6C6D3}">
      <dgm:prSet/>
      <dgm:spPr/>
      <dgm:t>
        <a:bodyPr/>
        <a:lstStyle/>
        <a:p>
          <a:endParaRPr lang="en-GB"/>
        </a:p>
      </dgm:t>
    </dgm:pt>
    <dgm:pt modelId="{C1AF167A-5F85-4190-AC5D-40EEDBE4C3BC}" type="pres">
      <dgm:prSet presAssocID="{9DE4BE24-9F74-4DB1-9C27-0150A58D43D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61B3B8A-C606-41EB-A090-89D76CF0A78C}" type="pres">
      <dgm:prSet presAssocID="{C0A34F9F-4D04-4228-A89F-86926FE309EC}" presName="hierRoot1" presStyleCnt="0"/>
      <dgm:spPr/>
    </dgm:pt>
    <dgm:pt modelId="{F2C1FEB2-77ED-4AD4-B3F9-1FE14BDABBDE}" type="pres">
      <dgm:prSet presAssocID="{C0A34F9F-4D04-4228-A89F-86926FE309EC}" presName="composite" presStyleCnt="0"/>
      <dgm:spPr/>
    </dgm:pt>
    <dgm:pt modelId="{1A942BD6-3E8A-4C5F-8AFB-C1A173F3BB66}" type="pres">
      <dgm:prSet presAssocID="{C0A34F9F-4D04-4228-A89F-86926FE309EC}" presName="background" presStyleLbl="node0" presStyleIdx="0" presStyleCnt="1"/>
      <dgm:spPr/>
    </dgm:pt>
    <dgm:pt modelId="{50C6713C-C269-4A94-8538-1D6DA91A3299}" type="pres">
      <dgm:prSet presAssocID="{C0A34F9F-4D04-4228-A89F-86926FE309EC}" presName="text" presStyleLbl="fgAcc0" presStyleIdx="0" presStyleCnt="1">
        <dgm:presLayoutVars>
          <dgm:chPref val="3"/>
        </dgm:presLayoutVars>
      </dgm:prSet>
      <dgm:spPr>
        <a:xfrm>
          <a:off x="4065552" y="283086"/>
          <a:ext cx="1589662" cy="1009435"/>
        </a:xfrm>
      </dgm:spPr>
    </dgm:pt>
    <dgm:pt modelId="{5BFACB26-1AC1-4AC1-B03E-3342A91592E7}" type="pres">
      <dgm:prSet presAssocID="{C0A34F9F-4D04-4228-A89F-86926FE309EC}" presName="hierChild2" presStyleCnt="0"/>
      <dgm:spPr/>
    </dgm:pt>
    <dgm:pt modelId="{785F85E7-B609-48DC-A067-86519C8ED914}" type="pres">
      <dgm:prSet presAssocID="{DC9C8047-9E2C-464E-8A3F-7CFC7E9F7F98}" presName="Name10" presStyleLbl="parChTrans1D2" presStyleIdx="0" presStyleCnt="6"/>
      <dgm:spPr/>
    </dgm:pt>
    <dgm:pt modelId="{5BACF67C-42A2-48E0-A58F-1A20B9A20330}" type="pres">
      <dgm:prSet presAssocID="{A711DFE3-025F-47F5-A625-C5707A74F9B6}" presName="hierRoot2" presStyleCnt="0"/>
      <dgm:spPr/>
    </dgm:pt>
    <dgm:pt modelId="{4EAFFC20-14D9-4EE0-9A36-EAFC99102F74}" type="pres">
      <dgm:prSet presAssocID="{A711DFE3-025F-47F5-A625-C5707A74F9B6}" presName="composite2" presStyleCnt="0"/>
      <dgm:spPr/>
    </dgm:pt>
    <dgm:pt modelId="{81A452D7-AA5C-4F8C-A01B-3E6155DE4D1E}" type="pres">
      <dgm:prSet presAssocID="{A711DFE3-025F-47F5-A625-C5707A74F9B6}" presName="background2" presStyleLbl="asst0" presStyleIdx="0" presStyleCnt="9"/>
      <dgm:spPr>
        <a:solidFill>
          <a:schemeClr val="bg2">
            <a:lumMod val="90000"/>
          </a:schemeClr>
        </a:solidFill>
      </dgm:spPr>
    </dgm:pt>
    <dgm:pt modelId="{20246ED0-101F-469D-89AA-DDBC4F995A41}" type="pres">
      <dgm:prSet presAssocID="{A711DFE3-025F-47F5-A625-C5707A74F9B6}" presName="text2" presStyleLbl="fgAcc2" presStyleIdx="0" presStyleCnt="6">
        <dgm:presLayoutVars>
          <dgm:chPref val="3"/>
        </dgm:presLayoutVars>
      </dgm:prSet>
      <dgm:spPr/>
    </dgm:pt>
    <dgm:pt modelId="{CD04638F-9B69-4292-A565-1DC45E94DDA1}" type="pres">
      <dgm:prSet presAssocID="{A711DFE3-025F-47F5-A625-C5707A74F9B6}" presName="hierChild3" presStyleCnt="0"/>
      <dgm:spPr/>
    </dgm:pt>
    <dgm:pt modelId="{D1E9E425-ACE1-4D5E-887A-E3E3CA94A611}" type="pres">
      <dgm:prSet presAssocID="{A7A0E7D6-5B41-4191-876C-785DD0135505}" presName="Name17" presStyleLbl="parChTrans1D3" presStyleIdx="0" presStyleCnt="3"/>
      <dgm:spPr/>
    </dgm:pt>
    <dgm:pt modelId="{4D821484-CE40-4DA0-B38F-AA804CD4F1BC}" type="pres">
      <dgm:prSet presAssocID="{D9F7EE5B-C495-4A9F-99AE-9C711C1E73CC}" presName="hierRoot3" presStyleCnt="0"/>
      <dgm:spPr/>
    </dgm:pt>
    <dgm:pt modelId="{875344BC-A055-4751-841D-2FFA91F9726F}" type="pres">
      <dgm:prSet presAssocID="{D9F7EE5B-C495-4A9F-99AE-9C711C1E73CC}" presName="composite3" presStyleCnt="0"/>
      <dgm:spPr/>
    </dgm:pt>
    <dgm:pt modelId="{2C73E4BD-9D94-40F0-A1A1-36B6FFB21AEF}" type="pres">
      <dgm:prSet presAssocID="{D9F7EE5B-C495-4A9F-99AE-9C711C1E73CC}" presName="background3" presStyleLbl="asst0" presStyleIdx="1" presStyleCnt="9"/>
      <dgm:spPr/>
    </dgm:pt>
    <dgm:pt modelId="{994A9DD1-271A-43EC-B5FC-B1174BD19895}" type="pres">
      <dgm:prSet presAssocID="{D9F7EE5B-C495-4A9F-99AE-9C711C1E73CC}" presName="text3" presStyleLbl="fgAcc3" presStyleIdx="0" presStyleCnt="3">
        <dgm:presLayoutVars>
          <dgm:chPref val="3"/>
        </dgm:presLayoutVars>
      </dgm:prSet>
      <dgm:spPr/>
    </dgm:pt>
    <dgm:pt modelId="{E62E0D84-101C-4D50-8BA8-660A24BE65D4}" type="pres">
      <dgm:prSet presAssocID="{D9F7EE5B-C495-4A9F-99AE-9C711C1E73CC}" presName="hierChild4" presStyleCnt="0"/>
      <dgm:spPr/>
    </dgm:pt>
    <dgm:pt modelId="{D9FD8941-C89F-46EE-85ED-F0FEB45A0E99}" type="pres">
      <dgm:prSet presAssocID="{E4D4E245-7F6A-4C03-866F-DE71EB6CE4CB}" presName="Name17" presStyleLbl="parChTrans1D3" presStyleIdx="1" presStyleCnt="3"/>
      <dgm:spPr/>
    </dgm:pt>
    <dgm:pt modelId="{3119C422-AF46-4ADF-9297-7EE80C75CC23}" type="pres">
      <dgm:prSet presAssocID="{1C119FC0-65CB-4631-AF7F-536022086E0E}" presName="hierRoot3" presStyleCnt="0"/>
      <dgm:spPr/>
    </dgm:pt>
    <dgm:pt modelId="{E4A7AE9D-B80F-49F3-85F1-2DDF99B881D5}" type="pres">
      <dgm:prSet presAssocID="{1C119FC0-65CB-4631-AF7F-536022086E0E}" presName="composite3" presStyleCnt="0"/>
      <dgm:spPr/>
    </dgm:pt>
    <dgm:pt modelId="{9380BB18-590C-434B-B726-9830283A4A81}" type="pres">
      <dgm:prSet presAssocID="{1C119FC0-65CB-4631-AF7F-536022086E0E}" presName="background3" presStyleLbl="asst0" presStyleIdx="2" presStyleCnt="9"/>
      <dgm:spPr/>
    </dgm:pt>
    <dgm:pt modelId="{81A9AEB2-6E67-46B8-B86D-DD914A940662}" type="pres">
      <dgm:prSet presAssocID="{1C119FC0-65CB-4631-AF7F-536022086E0E}" presName="text3" presStyleLbl="fgAcc3" presStyleIdx="1" presStyleCnt="3">
        <dgm:presLayoutVars>
          <dgm:chPref val="3"/>
        </dgm:presLayoutVars>
      </dgm:prSet>
      <dgm:spPr/>
    </dgm:pt>
    <dgm:pt modelId="{8339C4F1-41C2-4D16-84CE-482F6587A170}" type="pres">
      <dgm:prSet presAssocID="{1C119FC0-65CB-4631-AF7F-536022086E0E}" presName="hierChild4" presStyleCnt="0"/>
      <dgm:spPr/>
    </dgm:pt>
    <dgm:pt modelId="{05127F74-8408-4922-9694-0764853F1BCD}" type="pres">
      <dgm:prSet presAssocID="{D7C0A444-6EAD-41A8-994E-39163009E5EA}" presName="Name17" presStyleLbl="parChTrans1D3" presStyleIdx="2" presStyleCnt="3"/>
      <dgm:spPr/>
    </dgm:pt>
    <dgm:pt modelId="{425A2146-9B09-49D6-A815-2F4C78AB3D39}" type="pres">
      <dgm:prSet presAssocID="{EE365004-9CC7-4110-8BEC-8BF5C0BE6A13}" presName="hierRoot3" presStyleCnt="0"/>
      <dgm:spPr/>
    </dgm:pt>
    <dgm:pt modelId="{69277144-AD60-480B-9C58-3E74016652AE}" type="pres">
      <dgm:prSet presAssocID="{EE365004-9CC7-4110-8BEC-8BF5C0BE6A13}" presName="composite3" presStyleCnt="0"/>
      <dgm:spPr/>
    </dgm:pt>
    <dgm:pt modelId="{2286E841-36AF-40C8-9A9A-2B626C61A24F}" type="pres">
      <dgm:prSet presAssocID="{EE365004-9CC7-4110-8BEC-8BF5C0BE6A13}" presName="background3" presStyleLbl="asst0" presStyleIdx="3" presStyleCnt="9"/>
      <dgm:spPr>
        <a:solidFill>
          <a:schemeClr val="bg2">
            <a:lumMod val="90000"/>
          </a:schemeClr>
        </a:solidFill>
      </dgm:spPr>
    </dgm:pt>
    <dgm:pt modelId="{7FE37AB8-820F-4C59-92B5-16BFEBEA71AE}" type="pres">
      <dgm:prSet presAssocID="{EE365004-9CC7-4110-8BEC-8BF5C0BE6A13}" presName="text3" presStyleLbl="fgAcc3" presStyleIdx="2" presStyleCnt="3">
        <dgm:presLayoutVars>
          <dgm:chPref val="3"/>
        </dgm:presLayoutVars>
      </dgm:prSet>
      <dgm:spPr/>
    </dgm:pt>
    <dgm:pt modelId="{FC3E5ECD-CB6D-46F8-B795-1F3512F77E7E}" type="pres">
      <dgm:prSet presAssocID="{EE365004-9CC7-4110-8BEC-8BF5C0BE6A13}" presName="hierChild4" presStyleCnt="0"/>
      <dgm:spPr/>
    </dgm:pt>
    <dgm:pt modelId="{AE94D011-A9DA-4977-A783-866AFB9B6B55}" type="pres">
      <dgm:prSet presAssocID="{E066AE9C-D19D-4A8C-A0A8-8107B0DCAA4E}" presName="Name10" presStyleLbl="parChTrans1D2" presStyleIdx="1" presStyleCnt="6"/>
      <dgm:spPr/>
    </dgm:pt>
    <dgm:pt modelId="{C3E12B68-17AF-4DC2-A2A7-2F60D6B275F2}" type="pres">
      <dgm:prSet presAssocID="{4898130E-1B0E-4099-8C26-501B90081617}" presName="hierRoot2" presStyleCnt="0"/>
      <dgm:spPr/>
    </dgm:pt>
    <dgm:pt modelId="{831F3279-0996-4F86-95D4-B5F6AF01D16F}" type="pres">
      <dgm:prSet presAssocID="{4898130E-1B0E-4099-8C26-501B90081617}" presName="composite2" presStyleCnt="0"/>
      <dgm:spPr/>
    </dgm:pt>
    <dgm:pt modelId="{ED681C34-7E0D-4444-8A22-506747FA049E}" type="pres">
      <dgm:prSet presAssocID="{4898130E-1B0E-4099-8C26-501B90081617}" presName="background2" presStyleLbl="asst0" presStyleIdx="4" presStyleCnt="9"/>
      <dgm:spPr/>
    </dgm:pt>
    <dgm:pt modelId="{8CEBCE0E-51E6-4639-BDB8-857B59FAF9C6}" type="pres">
      <dgm:prSet presAssocID="{4898130E-1B0E-4099-8C26-501B90081617}" presName="text2" presStyleLbl="fgAcc2" presStyleIdx="1" presStyleCnt="6">
        <dgm:presLayoutVars>
          <dgm:chPref val="3"/>
        </dgm:presLayoutVars>
      </dgm:prSet>
      <dgm:spPr/>
    </dgm:pt>
    <dgm:pt modelId="{214EE72A-23EF-4374-AC5E-DC05E6E6FF99}" type="pres">
      <dgm:prSet presAssocID="{4898130E-1B0E-4099-8C26-501B90081617}" presName="hierChild3" presStyleCnt="0"/>
      <dgm:spPr/>
    </dgm:pt>
    <dgm:pt modelId="{6C2364D0-F3A3-48B8-90C4-A98B8662A605}" type="pres">
      <dgm:prSet presAssocID="{2F5D07FA-43E6-45C1-8EE0-5D0FB888FAF3}" presName="Name10" presStyleLbl="parChTrans1D2" presStyleIdx="2" presStyleCnt="6"/>
      <dgm:spPr/>
    </dgm:pt>
    <dgm:pt modelId="{8C155C25-FA87-48D9-9DA0-3F34DA265966}" type="pres">
      <dgm:prSet presAssocID="{EF9A3E71-F6F1-4A98-8176-190F489C5948}" presName="hierRoot2" presStyleCnt="0"/>
      <dgm:spPr/>
    </dgm:pt>
    <dgm:pt modelId="{58B8EBC4-C6B7-40EC-9D93-CF5366B9FA19}" type="pres">
      <dgm:prSet presAssocID="{EF9A3E71-F6F1-4A98-8176-190F489C5948}" presName="composite2" presStyleCnt="0"/>
      <dgm:spPr/>
    </dgm:pt>
    <dgm:pt modelId="{BD03FA25-F852-422A-9E50-D28287757286}" type="pres">
      <dgm:prSet presAssocID="{EF9A3E71-F6F1-4A98-8176-190F489C5948}" presName="background2" presStyleLbl="asst0" presStyleIdx="5" presStyleCnt="9"/>
      <dgm:spPr/>
    </dgm:pt>
    <dgm:pt modelId="{9F9ED016-5D7B-403A-A5AD-9ED4480B62C4}" type="pres">
      <dgm:prSet presAssocID="{EF9A3E71-F6F1-4A98-8176-190F489C5948}" presName="text2" presStyleLbl="fgAcc2" presStyleIdx="2" presStyleCnt="6">
        <dgm:presLayoutVars>
          <dgm:chPref val="3"/>
        </dgm:presLayoutVars>
      </dgm:prSet>
      <dgm:spPr/>
    </dgm:pt>
    <dgm:pt modelId="{AE36EDBD-C14B-4CED-8DD4-B9959E43CAD7}" type="pres">
      <dgm:prSet presAssocID="{EF9A3E71-F6F1-4A98-8176-190F489C5948}" presName="hierChild3" presStyleCnt="0"/>
      <dgm:spPr/>
    </dgm:pt>
    <dgm:pt modelId="{0D740D40-F4D3-4E4A-B4D3-980B73F77116}" type="pres">
      <dgm:prSet presAssocID="{CF504165-781B-42D0-B81E-3C31E49C2328}" presName="Name10" presStyleLbl="parChTrans1D2" presStyleIdx="3" presStyleCnt="6"/>
      <dgm:spPr/>
    </dgm:pt>
    <dgm:pt modelId="{E6794DFE-EA9C-4D74-8650-6135E46EE0C6}" type="pres">
      <dgm:prSet presAssocID="{3AA2D4D7-A312-4E9A-AB56-C25E25144EDD}" presName="hierRoot2" presStyleCnt="0"/>
      <dgm:spPr/>
    </dgm:pt>
    <dgm:pt modelId="{13B27F3F-9AAE-4FF2-9598-CAF2A67F1925}" type="pres">
      <dgm:prSet presAssocID="{3AA2D4D7-A312-4E9A-AB56-C25E25144EDD}" presName="composite2" presStyleCnt="0"/>
      <dgm:spPr/>
    </dgm:pt>
    <dgm:pt modelId="{2E8E4BDA-6486-49A9-9154-CB1854EB952D}" type="pres">
      <dgm:prSet presAssocID="{3AA2D4D7-A312-4E9A-AB56-C25E25144EDD}" presName="background2" presStyleLbl="asst0" presStyleIdx="6" presStyleCnt="9"/>
      <dgm:spPr/>
    </dgm:pt>
    <dgm:pt modelId="{DF3C0D53-D424-418C-97F4-878F8731F9DB}" type="pres">
      <dgm:prSet presAssocID="{3AA2D4D7-A312-4E9A-AB56-C25E25144EDD}" presName="text2" presStyleLbl="fgAcc2" presStyleIdx="3" presStyleCnt="6">
        <dgm:presLayoutVars>
          <dgm:chPref val="3"/>
        </dgm:presLayoutVars>
      </dgm:prSet>
      <dgm:spPr/>
    </dgm:pt>
    <dgm:pt modelId="{00D23B3E-6B9D-461A-81EA-9ED54D49E30A}" type="pres">
      <dgm:prSet presAssocID="{3AA2D4D7-A312-4E9A-AB56-C25E25144EDD}" presName="hierChild3" presStyleCnt="0"/>
      <dgm:spPr/>
    </dgm:pt>
    <dgm:pt modelId="{1EA27838-5BFD-49A9-8275-88E8062F1866}" type="pres">
      <dgm:prSet presAssocID="{F257FC43-4191-4713-A214-73E374E211C9}" presName="Name10" presStyleLbl="parChTrans1D2" presStyleIdx="4" presStyleCnt="6"/>
      <dgm:spPr/>
    </dgm:pt>
    <dgm:pt modelId="{BF5D6CDA-2EE7-4767-90CA-7BC6E0F3BD0D}" type="pres">
      <dgm:prSet presAssocID="{C7FAAED9-5569-4598-A64B-D626A2BB86D7}" presName="hierRoot2" presStyleCnt="0"/>
      <dgm:spPr/>
    </dgm:pt>
    <dgm:pt modelId="{4CC1521D-61A3-4FC0-B699-3EDFEC04BC2A}" type="pres">
      <dgm:prSet presAssocID="{C7FAAED9-5569-4598-A64B-D626A2BB86D7}" presName="composite2" presStyleCnt="0"/>
      <dgm:spPr/>
    </dgm:pt>
    <dgm:pt modelId="{3DD7285E-26C9-4624-9F9D-43610ADCCE6A}" type="pres">
      <dgm:prSet presAssocID="{C7FAAED9-5569-4598-A64B-D626A2BB86D7}" presName="background2" presStyleLbl="asst0" presStyleIdx="7" presStyleCnt="9"/>
      <dgm:spPr/>
    </dgm:pt>
    <dgm:pt modelId="{20EC22F4-870A-4978-89E4-019402EAD339}" type="pres">
      <dgm:prSet presAssocID="{C7FAAED9-5569-4598-A64B-D626A2BB86D7}" presName="text2" presStyleLbl="fgAcc2" presStyleIdx="4" presStyleCnt="6">
        <dgm:presLayoutVars>
          <dgm:chPref val="3"/>
        </dgm:presLayoutVars>
      </dgm:prSet>
      <dgm:spPr/>
    </dgm:pt>
    <dgm:pt modelId="{E8875959-76B7-4C06-BB29-817A1FE83B6B}" type="pres">
      <dgm:prSet presAssocID="{C7FAAED9-5569-4598-A64B-D626A2BB86D7}" presName="hierChild3" presStyleCnt="0"/>
      <dgm:spPr/>
    </dgm:pt>
    <dgm:pt modelId="{1DC5CF71-F39B-4D6F-B283-C82682B1A870}" type="pres">
      <dgm:prSet presAssocID="{EA8798A3-DDF5-481B-8427-61F784EEA2FC}" presName="Name10" presStyleLbl="parChTrans1D2" presStyleIdx="5" presStyleCnt="6"/>
      <dgm:spPr/>
    </dgm:pt>
    <dgm:pt modelId="{0CC9AB39-43D7-48DF-92EC-BC8E1BF65B43}" type="pres">
      <dgm:prSet presAssocID="{1D746E75-431B-4422-961F-D77D4E152611}" presName="hierRoot2" presStyleCnt="0"/>
      <dgm:spPr/>
    </dgm:pt>
    <dgm:pt modelId="{18956B2A-265A-4778-A10B-15A08B72548F}" type="pres">
      <dgm:prSet presAssocID="{1D746E75-431B-4422-961F-D77D4E152611}" presName="composite2" presStyleCnt="0"/>
      <dgm:spPr/>
    </dgm:pt>
    <dgm:pt modelId="{AF3BEAA0-3DA8-4C72-9865-5B48F38AB5E4}" type="pres">
      <dgm:prSet presAssocID="{1D746E75-431B-4422-961F-D77D4E152611}" presName="background2" presStyleLbl="asst0" presStyleIdx="8" presStyleCnt="9"/>
      <dgm:spPr>
        <a:solidFill>
          <a:schemeClr val="bg2">
            <a:lumMod val="90000"/>
          </a:schemeClr>
        </a:solidFill>
      </dgm:spPr>
    </dgm:pt>
    <dgm:pt modelId="{8A240FDA-EB55-4DB5-830C-90F481EBDD9D}" type="pres">
      <dgm:prSet presAssocID="{1D746E75-431B-4422-961F-D77D4E152611}" presName="text2" presStyleLbl="fgAcc2" presStyleIdx="5" presStyleCnt="6">
        <dgm:presLayoutVars>
          <dgm:chPref val="3"/>
        </dgm:presLayoutVars>
      </dgm:prSet>
      <dgm:spPr/>
    </dgm:pt>
    <dgm:pt modelId="{50A9FCAC-E8DB-46E9-9D92-A6D0AD42D8A7}" type="pres">
      <dgm:prSet presAssocID="{1D746E75-431B-4422-961F-D77D4E152611}" presName="hierChild3" presStyleCnt="0"/>
      <dgm:spPr/>
    </dgm:pt>
  </dgm:ptLst>
  <dgm:cxnLst>
    <dgm:cxn modelId="{1580E50A-02CF-4A41-9BCE-4FBB85F88B36}" type="presOf" srcId="{9DE4BE24-9F74-4DB1-9C27-0150A58D43D3}" destId="{C1AF167A-5F85-4190-AC5D-40EEDBE4C3BC}" srcOrd="0" destOrd="0" presId="urn:microsoft.com/office/officeart/2005/8/layout/hierarchy1"/>
    <dgm:cxn modelId="{1738800B-E029-4943-AF54-60E9B96BFBA7}" type="presOf" srcId="{D9F7EE5B-C495-4A9F-99AE-9C711C1E73CC}" destId="{994A9DD1-271A-43EC-B5FC-B1174BD19895}" srcOrd="0" destOrd="0" presId="urn:microsoft.com/office/officeart/2005/8/layout/hierarchy1"/>
    <dgm:cxn modelId="{E510230E-C124-42B8-A104-6143ADDB3E1D}" srcId="{C0A34F9F-4D04-4228-A89F-86926FE309EC}" destId="{C7FAAED9-5569-4598-A64B-D626A2BB86D7}" srcOrd="4" destOrd="0" parTransId="{F257FC43-4191-4713-A214-73E374E211C9}" sibTransId="{512F9B98-F9B2-41B6-981A-61F5CE222B2D}"/>
    <dgm:cxn modelId="{CBA77513-30CE-4479-8AB9-9CD75930E729}" type="presOf" srcId="{4898130E-1B0E-4099-8C26-501B90081617}" destId="{8CEBCE0E-51E6-4639-BDB8-857B59FAF9C6}" srcOrd="0" destOrd="0" presId="urn:microsoft.com/office/officeart/2005/8/layout/hierarchy1"/>
    <dgm:cxn modelId="{BE120F2C-69A8-4974-AC83-ECCC8C23F313}" type="presOf" srcId="{A711DFE3-025F-47F5-A625-C5707A74F9B6}" destId="{20246ED0-101F-469D-89AA-DDBC4F995A41}" srcOrd="0" destOrd="0" presId="urn:microsoft.com/office/officeart/2005/8/layout/hierarchy1"/>
    <dgm:cxn modelId="{65E5674F-D355-4141-8610-D3C4A0AF47A8}" type="presOf" srcId="{DC9C8047-9E2C-464E-8A3F-7CFC7E9F7F98}" destId="{785F85E7-B609-48DC-A067-86519C8ED914}" srcOrd="0" destOrd="0" presId="urn:microsoft.com/office/officeart/2005/8/layout/hierarchy1"/>
    <dgm:cxn modelId="{109ABF4F-B460-42B7-B7FB-741A99CEC5DC}" srcId="{A711DFE3-025F-47F5-A625-C5707A74F9B6}" destId="{1C119FC0-65CB-4631-AF7F-536022086E0E}" srcOrd="1" destOrd="0" parTransId="{E4D4E245-7F6A-4C03-866F-DE71EB6CE4CB}" sibTransId="{3323E88C-F87D-4702-8955-8AE22EEC7395}"/>
    <dgm:cxn modelId="{80D86E50-EC72-4C10-9511-B44F5F2B7262}" srcId="{9DE4BE24-9F74-4DB1-9C27-0150A58D43D3}" destId="{C0A34F9F-4D04-4228-A89F-86926FE309EC}" srcOrd="0" destOrd="0" parTransId="{98919B56-E633-484E-BB9F-66B41E2F58C0}" sibTransId="{07E55B1F-9906-4551-851D-E890B5B2688D}"/>
    <dgm:cxn modelId="{89F9FD76-2458-4548-95C3-79923BE535F3}" srcId="{A711DFE3-025F-47F5-A625-C5707A74F9B6}" destId="{EE365004-9CC7-4110-8BEC-8BF5C0BE6A13}" srcOrd="2" destOrd="0" parTransId="{D7C0A444-6EAD-41A8-994E-39163009E5EA}" sibTransId="{AE1E5FAE-5ECF-4B6A-B8E9-58715710D485}"/>
    <dgm:cxn modelId="{B495D179-2944-4D01-8102-3E081E92494F}" type="presOf" srcId="{2F5D07FA-43E6-45C1-8EE0-5D0FB888FAF3}" destId="{6C2364D0-F3A3-48B8-90C4-A98B8662A605}" srcOrd="0" destOrd="0" presId="urn:microsoft.com/office/officeart/2005/8/layout/hierarchy1"/>
    <dgm:cxn modelId="{7189FF7E-A514-47B4-9A9E-D3A597E3D997}" type="presOf" srcId="{E4D4E245-7F6A-4C03-866F-DE71EB6CE4CB}" destId="{D9FD8941-C89F-46EE-85ED-F0FEB45A0E99}" srcOrd="0" destOrd="0" presId="urn:microsoft.com/office/officeart/2005/8/layout/hierarchy1"/>
    <dgm:cxn modelId="{7A67E783-3638-4A1B-A91F-C0B38B3A9236}" type="presOf" srcId="{1C119FC0-65CB-4631-AF7F-536022086E0E}" destId="{81A9AEB2-6E67-46B8-B86D-DD914A940662}" srcOrd="0" destOrd="0" presId="urn:microsoft.com/office/officeart/2005/8/layout/hierarchy1"/>
    <dgm:cxn modelId="{18845C86-31F0-42D4-95F4-27365B9BE7FB}" type="presOf" srcId="{C7FAAED9-5569-4598-A64B-D626A2BB86D7}" destId="{20EC22F4-870A-4978-89E4-019402EAD339}" srcOrd="0" destOrd="0" presId="urn:microsoft.com/office/officeart/2005/8/layout/hierarchy1"/>
    <dgm:cxn modelId="{F4A9AA88-6D96-4C8C-9908-298ACCCBE5E6}" type="presOf" srcId="{A7A0E7D6-5B41-4191-876C-785DD0135505}" destId="{D1E9E425-ACE1-4D5E-887A-E3E3CA94A611}" srcOrd="0" destOrd="0" presId="urn:microsoft.com/office/officeart/2005/8/layout/hierarchy1"/>
    <dgm:cxn modelId="{0FA0289F-9186-4F53-9A80-81F8C6441383}" type="presOf" srcId="{C0A34F9F-4D04-4228-A89F-86926FE309EC}" destId="{50C6713C-C269-4A94-8538-1D6DA91A3299}" srcOrd="0" destOrd="0" presId="urn:microsoft.com/office/officeart/2005/8/layout/hierarchy1"/>
    <dgm:cxn modelId="{C342299F-D893-457D-A20D-277A60A9C495}" type="presOf" srcId="{E066AE9C-D19D-4A8C-A0A8-8107B0DCAA4E}" destId="{AE94D011-A9DA-4977-A783-866AFB9B6B55}" srcOrd="0" destOrd="0" presId="urn:microsoft.com/office/officeart/2005/8/layout/hierarchy1"/>
    <dgm:cxn modelId="{1A4F5EA1-44DD-4604-BF24-35C0789C9154}" srcId="{C0A34F9F-4D04-4228-A89F-86926FE309EC}" destId="{3AA2D4D7-A312-4E9A-AB56-C25E25144EDD}" srcOrd="3" destOrd="0" parTransId="{CF504165-781B-42D0-B81E-3C31E49C2328}" sibTransId="{417A764A-2502-411E-80F2-A370ED7EFC6F}"/>
    <dgm:cxn modelId="{D229FCB8-46E5-4AE0-87B2-FC4E231C57BE}" type="presOf" srcId="{EE365004-9CC7-4110-8BEC-8BF5C0BE6A13}" destId="{7FE37AB8-820F-4C59-92B5-16BFEBEA71AE}" srcOrd="0" destOrd="0" presId="urn:microsoft.com/office/officeart/2005/8/layout/hierarchy1"/>
    <dgm:cxn modelId="{D02E52C0-A2BD-4DF2-9DD7-3C0FE13DD146}" type="presOf" srcId="{D7C0A444-6EAD-41A8-994E-39163009E5EA}" destId="{05127F74-8408-4922-9694-0764853F1BCD}" srcOrd="0" destOrd="0" presId="urn:microsoft.com/office/officeart/2005/8/layout/hierarchy1"/>
    <dgm:cxn modelId="{C7F994C0-2F41-4171-ADC4-83CFEC91B13B}" srcId="{C0A34F9F-4D04-4228-A89F-86926FE309EC}" destId="{4898130E-1B0E-4099-8C26-501B90081617}" srcOrd="1" destOrd="0" parTransId="{E066AE9C-D19D-4A8C-A0A8-8107B0DCAA4E}" sibTransId="{18D73BBA-8177-4309-A016-FEE8453AE527}"/>
    <dgm:cxn modelId="{F44762C4-8607-4858-93BD-368137C6C6D3}" srcId="{C0A34F9F-4D04-4228-A89F-86926FE309EC}" destId="{1D746E75-431B-4422-961F-D77D4E152611}" srcOrd="5" destOrd="0" parTransId="{EA8798A3-DDF5-481B-8427-61F784EEA2FC}" sibTransId="{B69CE741-B77A-432F-9F15-7E220056B616}"/>
    <dgm:cxn modelId="{F97A5DC6-78BC-406F-A257-03B4ECB9F4C9}" type="presOf" srcId="{CF504165-781B-42D0-B81E-3C31E49C2328}" destId="{0D740D40-F4D3-4E4A-B4D3-980B73F77116}" srcOrd="0" destOrd="0" presId="urn:microsoft.com/office/officeart/2005/8/layout/hierarchy1"/>
    <dgm:cxn modelId="{5B4C73C9-8BED-47DC-9594-CA14B3BDDAA0}" type="presOf" srcId="{3AA2D4D7-A312-4E9A-AB56-C25E25144EDD}" destId="{DF3C0D53-D424-418C-97F4-878F8731F9DB}" srcOrd="0" destOrd="0" presId="urn:microsoft.com/office/officeart/2005/8/layout/hierarchy1"/>
    <dgm:cxn modelId="{CD6AC1CE-F7E9-4AD9-9405-5AD9FC95E4B8}" type="presOf" srcId="{EF9A3E71-F6F1-4A98-8176-190F489C5948}" destId="{9F9ED016-5D7B-403A-A5AD-9ED4480B62C4}" srcOrd="0" destOrd="0" presId="urn:microsoft.com/office/officeart/2005/8/layout/hierarchy1"/>
    <dgm:cxn modelId="{058D88CF-01F5-4E89-9BCB-7765FD913A73}" srcId="{C0A34F9F-4D04-4228-A89F-86926FE309EC}" destId="{A711DFE3-025F-47F5-A625-C5707A74F9B6}" srcOrd="0" destOrd="0" parTransId="{DC9C8047-9E2C-464E-8A3F-7CFC7E9F7F98}" sibTransId="{39B94A93-ED72-4D66-A11A-25940C523902}"/>
    <dgm:cxn modelId="{307DBADB-1FEE-42F4-A9FE-E37EE90B8362}" type="presOf" srcId="{EA8798A3-DDF5-481B-8427-61F784EEA2FC}" destId="{1DC5CF71-F39B-4D6F-B283-C82682B1A870}" srcOrd="0" destOrd="0" presId="urn:microsoft.com/office/officeart/2005/8/layout/hierarchy1"/>
    <dgm:cxn modelId="{75F4D6E0-F86C-4DDB-8066-57F0829B5396}" type="presOf" srcId="{F257FC43-4191-4713-A214-73E374E211C9}" destId="{1EA27838-5BFD-49A9-8275-88E8062F1866}" srcOrd="0" destOrd="0" presId="urn:microsoft.com/office/officeart/2005/8/layout/hierarchy1"/>
    <dgm:cxn modelId="{ACA7BEF1-8265-4CF2-9040-0B95D14F65C8}" srcId="{C0A34F9F-4D04-4228-A89F-86926FE309EC}" destId="{EF9A3E71-F6F1-4A98-8176-190F489C5948}" srcOrd="2" destOrd="0" parTransId="{2F5D07FA-43E6-45C1-8EE0-5D0FB888FAF3}" sibTransId="{AD389FAB-5F63-487B-99B3-29858B1ACAC0}"/>
    <dgm:cxn modelId="{309437FB-A990-405C-99BD-E0B42C9D83BC}" type="presOf" srcId="{1D746E75-431B-4422-961F-D77D4E152611}" destId="{8A240FDA-EB55-4DB5-830C-90F481EBDD9D}" srcOrd="0" destOrd="0" presId="urn:microsoft.com/office/officeart/2005/8/layout/hierarchy1"/>
    <dgm:cxn modelId="{78986CFB-4F9C-4493-8A41-7C0A5E223C88}" srcId="{A711DFE3-025F-47F5-A625-C5707A74F9B6}" destId="{D9F7EE5B-C495-4A9F-99AE-9C711C1E73CC}" srcOrd="0" destOrd="0" parTransId="{A7A0E7D6-5B41-4191-876C-785DD0135505}" sibTransId="{FDB4636D-9C1D-4331-A3DF-A9A0EEF8AFE4}"/>
    <dgm:cxn modelId="{0C928CF5-B813-46B0-9350-D06AC3FB2493}" type="presParOf" srcId="{C1AF167A-5F85-4190-AC5D-40EEDBE4C3BC}" destId="{261B3B8A-C606-41EB-A090-89D76CF0A78C}" srcOrd="0" destOrd="0" presId="urn:microsoft.com/office/officeart/2005/8/layout/hierarchy1"/>
    <dgm:cxn modelId="{4EFCA7F9-B4F0-43D5-B739-8E4A6C8CC74A}" type="presParOf" srcId="{261B3B8A-C606-41EB-A090-89D76CF0A78C}" destId="{F2C1FEB2-77ED-4AD4-B3F9-1FE14BDABBDE}" srcOrd="0" destOrd="0" presId="urn:microsoft.com/office/officeart/2005/8/layout/hierarchy1"/>
    <dgm:cxn modelId="{51319A54-2920-4F5F-BC01-35BD0603EAD2}" type="presParOf" srcId="{F2C1FEB2-77ED-4AD4-B3F9-1FE14BDABBDE}" destId="{1A942BD6-3E8A-4C5F-8AFB-C1A173F3BB66}" srcOrd="0" destOrd="0" presId="urn:microsoft.com/office/officeart/2005/8/layout/hierarchy1"/>
    <dgm:cxn modelId="{4CD1FC9E-8001-42DB-9994-CDCA47E5DB3F}" type="presParOf" srcId="{F2C1FEB2-77ED-4AD4-B3F9-1FE14BDABBDE}" destId="{50C6713C-C269-4A94-8538-1D6DA91A3299}" srcOrd="1" destOrd="0" presId="urn:microsoft.com/office/officeart/2005/8/layout/hierarchy1"/>
    <dgm:cxn modelId="{BF5461BB-5DD2-4C70-BE9E-E47A46820ABA}" type="presParOf" srcId="{261B3B8A-C606-41EB-A090-89D76CF0A78C}" destId="{5BFACB26-1AC1-4AC1-B03E-3342A91592E7}" srcOrd="1" destOrd="0" presId="urn:microsoft.com/office/officeart/2005/8/layout/hierarchy1"/>
    <dgm:cxn modelId="{AF1C4528-878C-4520-B1A8-7CC39D3C7635}" type="presParOf" srcId="{5BFACB26-1AC1-4AC1-B03E-3342A91592E7}" destId="{785F85E7-B609-48DC-A067-86519C8ED914}" srcOrd="0" destOrd="0" presId="urn:microsoft.com/office/officeart/2005/8/layout/hierarchy1"/>
    <dgm:cxn modelId="{61735F89-226C-4715-AC83-D89CA902860E}" type="presParOf" srcId="{5BFACB26-1AC1-4AC1-B03E-3342A91592E7}" destId="{5BACF67C-42A2-48E0-A58F-1A20B9A20330}" srcOrd="1" destOrd="0" presId="urn:microsoft.com/office/officeart/2005/8/layout/hierarchy1"/>
    <dgm:cxn modelId="{F0A2015A-3C7D-4749-AE0A-C50A8F34DE96}" type="presParOf" srcId="{5BACF67C-42A2-48E0-A58F-1A20B9A20330}" destId="{4EAFFC20-14D9-4EE0-9A36-EAFC99102F74}" srcOrd="0" destOrd="0" presId="urn:microsoft.com/office/officeart/2005/8/layout/hierarchy1"/>
    <dgm:cxn modelId="{1AFC1239-5000-41B0-AC41-100A02B213F9}" type="presParOf" srcId="{4EAFFC20-14D9-4EE0-9A36-EAFC99102F74}" destId="{81A452D7-AA5C-4F8C-A01B-3E6155DE4D1E}" srcOrd="0" destOrd="0" presId="urn:microsoft.com/office/officeart/2005/8/layout/hierarchy1"/>
    <dgm:cxn modelId="{19EFF33A-F8A5-472E-83E4-5CC2D6B26A2A}" type="presParOf" srcId="{4EAFFC20-14D9-4EE0-9A36-EAFC99102F74}" destId="{20246ED0-101F-469D-89AA-DDBC4F995A41}" srcOrd="1" destOrd="0" presId="urn:microsoft.com/office/officeart/2005/8/layout/hierarchy1"/>
    <dgm:cxn modelId="{BCAE794E-4009-4701-9335-6724AD804312}" type="presParOf" srcId="{5BACF67C-42A2-48E0-A58F-1A20B9A20330}" destId="{CD04638F-9B69-4292-A565-1DC45E94DDA1}" srcOrd="1" destOrd="0" presId="urn:microsoft.com/office/officeart/2005/8/layout/hierarchy1"/>
    <dgm:cxn modelId="{765E0488-9DF3-46E5-9384-BC212F497F71}" type="presParOf" srcId="{CD04638F-9B69-4292-A565-1DC45E94DDA1}" destId="{D1E9E425-ACE1-4D5E-887A-E3E3CA94A611}" srcOrd="0" destOrd="0" presId="urn:microsoft.com/office/officeart/2005/8/layout/hierarchy1"/>
    <dgm:cxn modelId="{3540180C-2C25-4745-84E1-F9D87D8C0024}" type="presParOf" srcId="{CD04638F-9B69-4292-A565-1DC45E94DDA1}" destId="{4D821484-CE40-4DA0-B38F-AA804CD4F1BC}" srcOrd="1" destOrd="0" presId="urn:microsoft.com/office/officeart/2005/8/layout/hierarchy1"/>
    <dgm:cxn modelId="{8894CD33-428D-4A2E-823A-59A498E22297}" type="presParOf" srcId="{4D821484-CE40-4DA0-B38F-AA804CD4F1BC}" destId="{875344BC-A055-4751-841D-2FFA91F9726F}" srcOrd="0" destOrd="0" presId="urn:microsoft.com/office/officeart/2005/8/layout/hierarchy1"/>
    <dgm:cxn modelId="{54A4FC6C-046C-4BB2-870D-284C0CAAB55E}" type="presParOf" srcId="{875344BC-A055-4751-841D-2FFA91F9726F}" destId="{2C73E4BD-9D94-40F0-A1A1-36B6FFB21AEF}" srcOrd="0" destOrd="0" presId="urn:microsoft.com/office/officeart/2005/8/layout/hierarchy1"/>
    <dgm:cxn modelId="{6871B8C0-1819-4CB3-8B5C-DCF06FA6B379}" type="presParOf" srcId="{875344BC-A055-4751-841D-2FFA91F9726F}" destId="{994A9DD1-271A-43EC-B5FC-B1174BD19895}" srcOrd="1" destOrd="0" presId="urn:microsoft.com/office/officeart/2005/8/layout/hierarchy1"/>
    <dgm:cxn modelId="{A393E286-00CC-48DD-A71F-2CBC0A9DE1F6}" type="presParOf" srcId="{4D821484-CE40-4DA0-B38F-AA804CD4F1BC}" destId="{E62E0D84-101C-4D50-8BA8-660A24BE65D4}" srcOrd="1" destOrd="0" presId="urn:microsoft.com/office/officeart/2005/8/layout/hierarchy1"/>
    <dgm:cxn modelId="{BB4D4C3C-6E43-4B9B-991C-9AB584621A55}" type="presParOf" srcId="{CD04638F-9B69-4292-A565-1DC45E94DDA1}" destId="{D9FD8941-C89F-46EE-85ED-F0FEB45A0E99}" srcOrd="2" destOrd="0" presId="urn:microsoft.com/office/officeart/2005/8/layout/hierarchy1"/>
    <dgm:cxn modelId="{8EF1BCC2-3854-4F70-9980-107E01D1C002}" type="presParOf" srcId="{CD04638F-9B69-4292-A565-1DC45E94DDA1}" destId="{3119C422-AF46-4ADF-9297-7EE80C75CC23}" srcOrd="3" destOrd="0" presId="urn:microsoft.com/office/officeart/2005/8/layout/hierarchy1"/>
    <dgm:cxn modelId="{7BBDBFDE-936E-426C-AA66-675A19CF737C}" type="presParOf" srcId="{3119C422-AF46-4ADF-9297-7EE80C75CC23}" destId="{E4A7AE9D-B80F-49F3-85F1-2DDF99B881D5}" srcOrd="0" destOrd="0" presId="urn:microsoft.com/office/officeart/2005/8/layout/hierarchy1"/>
    <dgm:cxn modelId="{C65B6F4F-4968-40B7-9CCF-76CE7B25BFCF}" type="presParOf" srcId="{E4A7AE9D-B80F-49F3-85F1-2DDF99B881D5}" destId="{9380BB18-590C-434B-B726-9830283A4A81}" srcOrd="0" destOrd="0" presId="urn:microsoft.com/office/officeart/2005/8/layout/hierarchy1"/>
    <dgm:cxn modelId="{8F7779D6-7DEF-45A9-9FB2-D32ECFE7E1F3}" type="presParOf" srcId="{E4A7AE9D-B80F-49F3-85F1-2DDF99B881D5}" destId="{81A9AEB2-6E67-46B8-B86D-DD914A940662}" srcOrd="1" destOrd="0" presId="urn:microsoft.com/office/officeart/2005/8/layout/hierarchy1"/>
    <dgm:cxn modelId="{2E390D31-BD3C-4E5C-982D-5F62B03DCC9C}" type="presParOf" srcId="{3119C422-AF46-4ADF-9297-7EE80C75CC23}" destId="{8339C4F1-41C2-4D16-84CE-482F6587A170}" srcOrd="1" destOrd="0" presId="urn:microsoft.com/office/officeart/2005/8/layout/hierarchy1"/>
    <dgm:cxn modelId="{A3FFDF22-F577-4827-A192-2D0B26B39014}" type="presParOf" srcId="{CD04638F-9B69-4292-A565-1DC45E94DDA1}" destId="{05127F74-8408-4922-9694-0764853F1BCD}" srcOrd="4" destOrd="0" presId="urn:microsoft.com/office/officeart/2005/8/layout/hierarchy1"/>
    <dgm:cxn modelId="{9EE820A9-82AC-4378-823A-8554E47B81B4}" type="presParOf" srcId="{CD04638F-9B69-4292-A565-1DC45E94DDA1}" destId="{425A2146-9B09-49D6-A815-2F4C78AB3D39}" srcOrd="5" destOrd="0" presId="urn:microsoft.com/office/officeart/2005/8/layout/hierarchy1"/>
    <dgm:cxn modelId="{F3C93836-7B58-406C-AE05-DCEDB9252412}" type="presParOf" srcId="{425A2146-9B09-49D6-A815-2F4C78AB3D39}" destId="{69277144-AD60-480B-9C58-3E74016652AE}" srcOrd="0" destOrd="0" presId="urn:microsoft.com/office/officeart/2005/8/layout/hierarchy1"/>
    <dgm:cxn modelId="{F73BD391-94E1-413C-9824-8A6D0028A7D4}" type="presParOf" srcId="{69277144-AD60-480B-9C58-3E74016652AE}" destId="{2286E841-36AF-40C8-9A9A-2B626C61A24F}" srcOrd="0" destOrd="0" presId="urn:microsoft.com/office/officeart/2005/8/layout/hierarchy1"/>
    <dgm:cxn modelId="{2C7E7176-529D-450B-AA32-21263AC2CA60}" type="presParOf" srcId="{69277144-AD60-480B-9C58-3E74016652AE}" destId="{7FE37AB8-820F-4C59-92B5-16BFEBEA71AE}" srcOrd="1" destOrd="0" presId="urn:microsoft.com/office/officeart/2005/8/layout/hierarchy1"/>
    <dgm:cxn modelId="{36B4EDC8-9F04-45CF-9EDB-963466CA7DA8}" type="presParOf" srcId="{425A2146-9B09-49D6-A815-2F4C78AB3D39}" destId="{FC3E5ECD-CB6D-46F8-B795-1F3512F77E7E}" srcOrd="1" destOrd="0" presId="urn:microsoft.com/office/officeart/2005/8/layout/hierarchy1"/>
    <dgm:cxn modelId="{0B19E170-907C-4638-8233-795B084C934D}" type="presParOf" srcId="{5BFACB26-1AC1-4AC1-B03E-3342A91592E7}" destId="{AE94D011-A9DA-4977-A783-866AFB9B6B55}" srcOrd="2" destOrd="0" presId="urn:microsoft.com/office/officeart/2005/8/layout/hierarchy1"/>
    <dgm:cxn modelId="{50574E23-FDB5-44AD-B739-ED81D2B85253}" type="presParOf" srcId="{5BFACB26-1AC1-4AC1-B03E-3342A91592E7}" destId="{C3E12B68-17AF-4DC2-A2A7-2F60D6B275F2}" srcOrd="3" destOrd="0" presId="urn:microsoft.com/office/officeart/2005/8/layout/hierarchy1"/>
    <dgm:cxn modelId="{29889384-367A-4794-B3E7-4F5CA08D512F}" type="presParOf" srcId="{C3E12B68-17AF-4DC2-A2A7-2F60D6B275F2}" destId="{831F3279-0996-4F86-95D4-B5F6AF01D16F}" srcOrd="0" destOrd="0" presId="urn:microsoft.com/office/officeart/2005/8/layout/hierarchy1"/>
    <dgm:cxn modelId="{AFF4D26A-940A-49D2-B3D6-CC0A062592CD}" type="presParOf" srcId="{831F3279-0996-4F86-95D4-B5F6AF01D16F}" destId="{ED681C34-7E0D-4444-8A22-506747FA049E}" srcOrd="0" destOrd="0" presId="urn:microsoft.com/office/officeart/2005/8/layout/hierarchy1"/>
    <dgm:cxn modelId="{146A1AB6-A5C2-49F8-9102-B98FD530F804}" type="presParOf" srcId="{831F3279-0996-4F86-95D4-B5F6AF01D16F}" destId="{8CEBCE0E-51E6-4639-BDB8-857B59FAF9C6}" srcOrd="1" destOrd="0" presId="urn:microsoft.com/office/officeart/2005/8/layout/hierarchy1"/>
    <dgm:cxn modelId="{AA72BF33-5A3B-4E07-ACA3-7E6D9A3305D0}" type="presParOf" srcId="{C3E12B68-17AF-4DC2-A2A7-2F60D6B275F2}" destId="{214EE72A-23EF-4374-AC5E-DC05E6E6FF99}" srcOrd="1" destOrd="0" presId="urn:microsoft.com/office/officeart/2005/8/layout/hierarchy1"/>
    <dgm:cxn modelId="{A118DC77-8438-4640-9B9B-CBCFCF02468C}" type="presParOf" srcId="{5BFACB26-1AC1-4AC1-B03E-3342A91592E7}" destId="{6C2364D0-F3A3-48B8-90C4-A98B8662A605}" srcOrd="4" destOrd="0" presId="urn:microsoft.com/office/officeart/2005/8/layout/hierarchy1"/>
    <dgm:cxn modelId="{53E03384-DCB0-4561-B6C2-1C51D708AA2F}" type="presParOf" srcId="{5BFACB26-1AC1-4AC1-B03E-3342A91592E7}" destId="{8C155C25-FA87-48D9-9DA0-3F34DA265966}" srcOrd="5" destOrd="0" presId="urn:microsoft.com/office/officeart/2005/8/layout/hierarchy1"/>
    <dgm:cxn modelId="{FBA61AB7-BD4A-4269-9C62-B9A1743BA10A}" type="presParOf" srcId="{8C155C25-FA87-48D9-9DA0-3F34DA265966}" destId="{58B8EBC4-C6B7-40EC-9D93-CF5366B9FA19}" srcOrd="0" destOrd="0" presId="urn:microsoft.com/office/officeart/2005/8/layout/hierarchy1"/>
    <dgm:cxn modelId="{5CED37FD-E9D5-464B-A5B5-6E81E2255D5C}" type="presParOf" srcId="{58B8EBC4-C6B7-40EC-9D93-CF5366B9FA19}" destId="{BD03FA25-F852-422A-9E50-D28287757286}" srcOrd="0" destOrd="0" presId="urn:microsoft.com/office/officeart/2005/8/layout/hierarchy1"/>
    <dgm:cxn modelId="{1D89C672-82E6-413E-AC1C-3105C3D9D122}" type="presParOf" srcId="{58B8EBC4-C6B7-40EC-9D93-CF5366B9FA19}" destId="{9F9ED016-5D7B-403A-A5AD-9ED4480B62C4}" srcOrd="1" destOrd="0" presId="urn:microsoft.com/office/officeart/2005/8/layout/hierarchy1"/>
    <dgm:cxn modelId="{2065C20E-203C-46EA-9CCB-D3D81450EC77}" type="presParOf" srcId="{8C155C25-FA87-48D9-9DA0-3F34DA265966}" destId="{AE36EDBD-C14B-4CED-8DD4-B9959E43CAD7}" srcOrd="1" destOrd="0" presId="urn:microsoft.com/office/officeart/2005/8/layout/hierarchy1"/>
    <dgm:cxn modelId="{5F35AB40-2FEB-49BF-879A-8FE1EEE2D6C1}" type="presParOf" srcId="{5BFACB26-1AC1-4AC1-B03E-3342A91592E7}" destId="{0D740D40-F4D3-4E4A-B4D3-980B73F77116}" srcOrd="6" destOrd="0" presId="urn:microsoft.com/office/officeart/2005/8/layout/hierarchy1"/>
    <dgm:cxn modelId="{82C34C3D-C69D-45B0-8B52-CC22AEAA5EF4}" type="presParOf" srcId="{5BFACB26-1AC1-4AC1-B03E-3342A91592E7}" destId="{E6794DFE-EA9C-4D74-8650-6135E46EE0C6}" srcOrd="7" destOrd="0" presId="urn:microsoft.com/office/officeart/2005/8/layout/hierarchy1"/>
    <dgm:cxn modelId="{BB367F55-18C8-4F54-8802-5B0446621295}" type="presParOf" srcId="{E6794DFE-EA9C-4D74-8650-6135E46EE0C6}" destId="{13B27F3F-9AAE-4FF2-9598-CAF2A67F1925}" srcOrd="0" destOrd="0" presId="urn:microsoft.com/office/officeart/2005/8/layout/hierarchy1"/>
    <dgm:cxn modelId="{B1AFAD31-D56C-4941-AEEF-CD78F73C233A}" type="presParOf" srcId="{13B27F3F-9AAE-4FF2-9598-CAF2A67F1925}" destId="{2E8E4BDA-6486-49A9-9154-CB1854EB952D}" srcOrd="0" destOrd="0" presId="urn:microsoft.com/office/officeart/2005/8/layout/hierarchy1"/>
    <dgm:cxn modelId="{3BC0F3D9-81D5-4E7A-8A8B-1BCAB3F6ACB8}" type="presParOf" srcId="{13B27F3F-9AAE-4FF2-9598-CAF2A67F1925}" destId="{DF3C0D53-D424-418C-97F4-878F8731F9DB}" srcOrd="1" destOrd="0" presId="urn:microsoft.com/office/officeart/2005/8/layout/hierarchy1"/>
    <dgm:cxn modelId="{64F53153-E623-40CA-84AD-A2E2E168734B}" type="presParOf" srcId="{E6794DFE-EA9C-4D74-8650-6135E46EE0C6}" destId="{00D23B3E-6B9D-461A-81EA-9ED54D49E30A}" srcOrd="1" destOrd="0" presId="urn:microsoft.com/office/officeart/2005/8/layout/hierarchy1"/>
    <dgm:cxn modelId="{64F6C045-D63F-41C4-A48A-1976D57FEEB1}" type="presParOf" srcId="{5BFACB26-1AC1-4AC1-B03E-3342A91592E7}" destId="{1EA27838-5BFD-49A9-8275-88E8062F1866}" srcOrd="8" destOrd="0" presId="urn:microsoft.com/office/officeart/2005/8/layout/hierarchy1"/>
    <dgm:cxn modelId="{3AF29A01-B455-42AE-9B03-E6E5D9DAC1D3}" type="presParOf" srcId="{5BFACB26-1AC1-4AC1-B03E-3342A91592E7}" destId="{BF5D6CDA-2EE7-4767-90CA-7BC6E0F3BD0D}" srcOrd="9" destOrd="0" presId="urn:microsoft.com/office/officeart/2005/8/layout/hierarchy1"/>
    <dgm:cxn modelId="{9339A47C-DDEA-4395-B72F-D39E8D071F65}" type="presParOf" srcId="{BF5D6CDA-2EE7-4767-90CA-7BC6E0F3BD0D}" destId="{4CC1521D-61A3-4FC0-B699-3EDFEC04BC2A}" srcOrd="0" destOrd="0" presId="urn:microsoft.com/office/officeart/2005/8/layout/hierarchy1"/>
    <dgm:cxn modelId="{EDA7698F-6400-4D4A-9F9C-115F45BE7AC7}" type="presParOf" srcId="{4CC1521D-61A3-4FC0-B699-3EDFEC04BC2A}" destId="{3DD7285E-26C9-4624-9F9D-43610ADCCE6A}" srcOrd="0" destOrd="0" presId="urn:microsoft.com/office/officeart/2005/8/layout/hierarchy1"/>
    <dgm:cxn modelId="{6C451127-B932-425E-9007-7609A48CC3EB}" type="presParOf" srcId="{4CC1521D-61A3-4FC0-B699-3EDFEC04BC2A}" destId="{20EC22F4-870A-4978-89E4-019402EAD339}" srcOrd="1" destOrd="0" presId="urn:microsoft.com/office/officeart/2005/8/layout/hierarchy1"/>
    <dgm:cxn modelId="{4CB2CAC0-80B4-4D60-9F12-882E475357CD}" type="presParOf" srcId="{BF5D6CDA-2EE7-4767-90CA-7BC6E0F3BD0D}" destId="{E8875959-76B7-4C06-BB29-817A1FE83B6B}" srcOrd="1" destOrd="0" presId="urn:microsoft.com/office/officeart/2005/8/layout/hierarchy1"/>
    <dgm:cxn modelId="{4DF89887-BBE4-4534-9293-C72CA1982F87}" type="presParOf" srcId="{5BFACB26-1AC1-4AC1-B03E-3342A91592E7}" destId="{1DC5CF71-F39B-4D6F-B283-C82682B1A870}" srcOrd="10" destOrd="0" presId="urn:microsoft.com/office/officeart/2005/8/layout/hierarchy1"/>
    <dgm:cxn modelId="{DAE1CEFE-4B3F-4A55-8968-ED97F62D70B1}" type="presParOf" srcId="{5BFACB26-1AC1-4AC1-B03E-3342A91592E7}" destId="{0CC9AB39-43D7-48DF-92EC-BC8E1BF65B43}" srcOrd="11" destOrd="0" presId="urn:microsoft.com/office/officeart/2005/8/layout/hierarchy1"/>
    <dgm:cxn modelId="{D7E93816-5B1F-4E4B-9287-23364FF9C5D6}" type="presParOf" srcId="{0CC9AB39-43D7-48DF-92EC-BC8E1BF65B43}" destId="{18956B2A-265A-4778-A10B-15A08B72548F}" srcOrd="0" destOrd="0" presId="urn:microsoft.com/office/officeart/2005/8/layout/hierarchy1"/>
    <dgm:cxn modelId="{84DF7FCD-0752-453D-ADAF-0EDA53101498}" type="presParOf" srcId="{18956B2A-265A-4778-A10B-15A08B72548F}" destId="{AF3BEAA0-3DA8-4C72-9865-5B48F38AB5E4}" srcOrd="0" destOrd="0" presId="urn:microsoft.com/office/officeart/2005/8/layout/hierarchy1"/>
    <dgm:cxn modelId="{AF8FDBD8-AB09-4CFD-A7CE-B8638E892A50}" type="presParOf" srcId="{18956B2A-265A-4778-A10B-15A08B72548F}" destId="{8A240FDA-EB55-4DB5-830C-90F481EBDD9D}" srcOrd="1" destOrd="0" presId="urn:microsoft.com/office/officeart/2005/8/layout/hierarchy1"/>
    <dgm:cxn modelId="{B44D6294-6273-41B9-9AAE-52E98B9FDCE8}" type="presParOf" srcId="{0CC9AB39-43D7-48DF-92EC-BC8E1BF65B43}" destId="{50A9FCAC-E8DB-46E9-9D92-A6D0AD42D8A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DE4BE24-9F74-4DB1-9C27-0150A58D43D3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9AD75D32-7428-4260-A904-83686F05558D}">
      <dgm:prSet/>
      <dgm:spPr/>
      <dgm:t>
        <a:bodyPr/>
        <a:lstStyle/>
        <a:p>
          <a:r>
            <a:rPr lang="en-GB" b="1" dirty="0"/>
            <a:t>Service Manager </a:t>
          </a:r>
        </a:p>
        <a:p>
          <a:r>
            <a:rPr lang="en-GB" dirty="0"/>
            <a:t>David Hamilton </a:t>
          </a:r>
        </a:p>
      </dgm:t>
    </dgm:pt>
    <dgm:pt modelId="{E3CEC4CA-B5A1-446B-A16C-3D4920A7A3D5}" type="parTrans" cxnId="{839A3496-625C-4B34-9A23-A3628AC57B3A}">
      <dgm:prSet/>
      <dgm:spPr/>
      <dgm:t>
        <a:bodyPr/>
        <a:lstStyle/>
        <a:p>
          <a:endParaRPr lang="en-GB"/>
        </a:p>
      </dgm:t>
    </dgm:pt>
    <dgm:pt modelId="{A9DA2612-5AA9-4C8F-B115-3813A960230F}" type="sibTrans" cxnId="{839A3496-625C-4B34-9A23-A3628AC57B3A}">
      <dgm:prSet/>
      <dgm:spPr/>
      <dgm:t>
        <a:bodyPr/>
        <a:lstStyle/>
        <a:p>
          <a:endParaRPr lang="en-GB"/>
        </a:p>
      </dgm:t>
    </dgm:pt>
    <dgm:pt modelId="{88908D5F-3D4F-4C08-B106-A23DB110D8C8}" type="asst">
      <dgm:prSet phldrT="[Text]"/>
      <dgm:spPr/>
      <dgm:t>
        <a:bodyPr/>
        <a:lstStyle/>
        <a:p>
          <a:r>
            <a:rPr lang="en-GB" b="1" dirty="0"/>
            <a:t>Duty Manager</a:t>
          </a:r>
        </a:p>
        <a:p>
          <a:r>
            <a:rPr lang="en-GB" dirty="0"/>
            <a:t>Nigel Yard </a:t>
          </a:r>
        </a:p>
      </dgm:t>
    </dgm:pt>
    <dgm:pt modelId="{5C256F5F-E156-4BB2-AD7C-5328FED4FDE5}" type="parTrans" cxnId="{818E1A04-2E0E-4A29-A9C5-EA5C232323B0}">
      <dgm:prSet/>
      <dgm:spPr/>
      <dgm:t>
        <a:bodyPr/>
        <a:lstStyle/>
        <a:p>
          <a:endParaRPr lang="en-GB"/>
        </a:p>
      </dgm:t>
    </dgm:pt>
    <dgm:pt modelId="{45B7F04D-5C7C-4824-A5D2-C06CFA792D7E}" type="sibTrans" cxnId="{818E1A04-2E0E-4A29-A9C5-EA5C232323B0}">
      <dgm:prSet/>
      <dgm:spPr/>
      <dgm:t>
        <a:bodyPr/>
        <a:lstStyle/>
        <a:p>
          <a:endParaRPr lang="en-GB"/>
        </a:p>
      </dgm:t>
    </dgm:pt>
    <dgm:pt modelId="{AD50A936-9D4E-45F5-ABD5-F11B0584881E}" type="asst">
      <dgm:prSet phldrT="[Text]"/>
      <dgm:spPr/>
      <dgm:t>
        <a:bodyPr/>
        <a:lstStyle/>
        <a:p>
          <a:r>
            <a:rPr lang="en-GB" b="1" dirty="0"/>
            <a:t>AMHP</a:t>
          </a:r>
        </a:p>
        <a:p>
          <a:r>
            <a:rPr lang="en-GB" dirty="0"/>
            <a:t>Gary Dixon </a:t>
          </a:r>
        </a:p>
      </dgm:t>
    </dgm:pt>
    <dgm:pt modelId="{D2207D6C-04D9-4F89-A516-DE25C52C7EA2}" type="parTrans" cxnId="{4BF9FFE0-0337-41ED-BDF5-C339E7B76A0A}">
      <dgm:prSet/>
      <dgm:spPr/>
      <dgm:t>
        <a:bodyPr/>
        <a:lstStyle/>
        <a:p>
          <a:endParaRPr lang="en-GB"/>
        </a:p>
      </dgm:t>
    </dgm:pt>
    <dgm:pt modelId="{4B44BEEE-F0DB-469A-B2AE-6EEF7DE34411}" type="sibTrans" cxnId="{4BF9FFE0-0337-41ED-BDF5-C339E7B76A0A}">
      <dgm:prSet/>
      <dgm:spPr/>
      <dgm:t>
        <a:bodyPr/>
        <a:lstStyle/>
        <a:p>
          <a:endParaRPr lang="en-GB"/>
        </a:p>
      </dgm:t>
    </dgm:pt>
    <dgm:pt modelId="{5EE0916A-C64D-4918-9EE9-50780F828931}" type="asst">
      <dgm:prSet phldrT="[Text]"/>
      <dgm:spPr/>
      <dgm:t>
        <a:bodyPr/>
        <a:lstStyle/>
        <a:p>
          <a:r>
            <a:rPr lang="en-GB" b="1" dirty="0"/>
            <a:t>AMHP</a:t>
          </a:r>
          <a:r>
            <a:rPr lang="en-GB" dirty="0"/>
            <a:t> </a:t>
          </a:r>
        </a:p>
        <a:p>
          <a:r>
            <a:rPr lang="en-GB" dirty="0"/>
            <a:t>Helen Olukoya- Busari </a:t>
          </a:r>
        </a:p>
      </dgm:t>
    </dgm:pt>
    <dgm:pt modelId="{66E11BA0-D137-4F4D-8385-CA72AC222268}" type="parTrans" cxnId="{1EE62ADA-28AA-47B6-A8B8-CE2473D40DD3}">
      <dgm:prSet/>
      <dgm:spPr/>
      <dgm:t>
        <a:bodyPr/>
        <a:lstStyle/>
        <a:p>
          <a:endParaRPr lang="en-GB"/>
        </a:p>
      </dgm:t>
    </dgm:pt>
    <dgm:pt modelId="{B31CD2E0-0D03-4D87-8511-5584F34F9BFB}" type="sibTrans" cxnId="{1EE62ADA-28AA-47B6-A8B8-CE2473D40DD3}">
      <dgm:prSet/>
      <dgm:spPr/>
      <dgm:t>
        <a:bodyPr/>
        <a:lstStyle/>
        <a:p>
          <a:endParaRPr lang="en-GB"/>
        </a:p>
      </dgm:t>
    </dgm:pt>
    <dgm:pt modelId="{C1AF167A-5F85-4190-AC5D-40EEDBE4C3BC}" type="pres">
      <dgm:prSet presAssocID="{9DE4BE24-9F74-4DB1-9C27-0150A58D43D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B39830E-AE3E-45C8-BA9F-3375778F7F6B}" type="pres">
      <dgm:prSet presAssocID="{9AD75D32-7428-4260-A904-83686F05558D}" presName="hierRoot1" presStyleCnt="0"/>
      <dgm:spPr/>
    </dgm:pt>
    <dgm:pt modelId="{FB093F05-2460-4529-82B8-B1B2BEB71E21}" type="pres">
      <dgm:prSet presAssocID="{9AD75D32-7428-4260-A904-83686F05558D}" presName="composite" presStyleCnt="0"/>
      <dgm:spPr/>
    </dgm:pt>
    <dgm:pt modelId="{C88B4529-D343-4A47-A686-BD9E75316271}" type="pres">
      <dgm:prSet presAssocID="{9AD75D32-7428-4260-A904-83686F05558D}" presName="background" presStyleLbl="node0" presStyleIdx="0" presStyleCnt="1"/>
      <dgm:spPr/>
    </dgm:pt>
    <dgm:pt modelId="{B6F95DE4-F1CD-4D8B-9280-A6FDA176E77F}" type="pres">
      <dgm:prSet presAssocID="{9AD75D32-7428-4260-A904-83686F05558D}" presName="text" presStyleLbl="fgAcc0" presStyleIdx="0" presStyleCnt="1">
        <dgm:presLayoutVars>
          <dgm:chPref val="3"/>
        </dgm:presLayoutVars>
      </dgm:prSet>
      <dgm:spPr/>
    </dgm:pt>
    <dgm:pt modelId="{74747994-84B3-4758-AFFB-4316752A3F86}" type="pres">
      <dgm:prSet presAssocID="{9AD75D32-7428-4260-A904-83686F05558D}" presName="hierChild2" presStyleCnt="0"/>
      <dgm:spPr/>
    </dgm:pt>
    <dgm:pt modelId="{5D589CA6-8AF1-460D-ADC0-B13DFB001D9D}" type="pres">
      <dgm:prSet presAssocID="{5C256F5F-E156-4BB2-AD7C-5328FED4FDE5}" presName="Name10" presStyleLbl="parChTrans1D2" presStyleIdx="0" presStyleCnt="1"/>
      <dgm:spPr/>
    </dgm:pt>
    <dgm:pt modelId="{97D22051-53A2-4A19-A4C7-8CC7CF3F4247}" type="pres">
      <dgm:prSet presAssocID="{88908D5F-3D4F-4C08-B106-A23DB110D8C8}" presName="hierRoot2" presStyleCnt="0"/>
      <dgm:spPr/>
    </dgm:pt>
    <dgm:pt modelId="{4467310E-3B28-42FE-83C5-9391E40B78B3}" type="pres">
      <dgm:prSet presAssocID="{88908D5F-3D4F-4C08-B106-A23DB110D8C8}" presName="composite2" presStyleCnt="0"/>
      <dgm:spPr/>
    </dgm:pt>
    <dgm:pt modelId="{DDD2796F-E3DE-4798-B01F-C037D85FD9B5}" type="pres">
      <dgm:prSet presAssocID="{88908D5F-3D4F-4C08-B106-A23DB110D8C8}" presName="background2" presStyleLbl="asst1" presStyleIdx="0" presStyleCnt="3"/>
      <dgm:spPr/>
    </dgm:pt>
    <dgm:pt modelId="{2F21656D-411D-4559-9254-CB584C7548CF}" type="pres">
      <dgm:prSet presAssocID="{88908D5F-3D4F-4C08-B106-A23DB110D8C8}" presName="text2" presStyleLbl="fgAcc2" presStyleIdx="0" presStyleCnt="1">
        <dgm:presLayoutVars>
          <dgm:chPref val="3"/>
        </dgm:presLayoutVars>
      </dgm:prSet>
      <dgm:spPr/>
    </dgm:pt>
    <dgm:pt modelId="{05A84DFD-587D-4BF4-A5BD-1468C8F111A0}" type="pres">
      <dgm:prSet presAssocID="{88908D5F-3D4F-4C08-B106-A23DB110D8C8}" presName="hierChild3" presStyleCnt="0"/>
      <dgm:spPr/>
    </dgm:pt>
    <dgm:pt modelId="{C21D27E1-482E-4C04-B6A3-73588301DFBA}" type="pres">
      <dgm:prSet presAssocID="{D2207D6C-04D9-4F89-A516-DE25C52C7EA2}" presName="Name17" presStyleLbl="parChTrans1D3" presStyleIdx="0" presStyleCnt="2"/>
      <dgm:spPr/>
    </dgm:pt>
    <dgm:pt modelId="{E35A3E5A-B4A0-4F23-8D72-0F40699ACC3C}" type="pres">
      <dgm:prSet presAssocID="{AD50A936-9D4E-45F5-ABD5-F11B0584881E}" presName="hierRoot3" presStyleCnt="0"/>
      <dgm:spPr/>
    </dgm:pt>
    <dgm:pt modelId="{6682F6BC-5A1B-47C1-8E1A-B13D42CA1AE5}" type="pres">
      <dgm:prSet presAssocID="{AD50A936-9D4E-45F5-ABD5-F11B0584881E}" presName="composite3" presStyleCnt="0"/>
      <dgm:spPr/>
    </dgm:pt>
    <dgm:pt modelId="{7DA6723F-4BD1-4542-9C38-9F21E67B07FC}" type="pres">
      <dgm:prSet presAssocID="{AD50A936-9D4E-45F5-ABD5-F11B0584881E}" presName="background3" presStyleLbl="asst1" presStyleIdx="1" presStyleCnt="3"/>
      <dgm:spPr/>
    </dgm:pt>
    <dgm:pt modelId="{42D3A5C2-5FCD-465B-802C-C8C8727DC64E}" type="pres">
      <dgm:prSet presAssocID="{AD50A936-9D4E-45F5-ABD5-F11B0584881E}" presName="text3" presStyleLbl="fgAcc3" presStyleIdx="0" presStyleCnt="2">
        <dgm:presLayoutVars>
          <dgm:chPref val="3"/>
        </dgm:presLayoutVars>
      </dgm:prSet>
      <dgm:spPr/>
    </dgm:pt>
    <dgm:pt modelId="{90492506-C2A1-4095-BD93-C84C425750C6}" type="pres">
      <dgm:prSet presAssocID="{AD50A936-9D4E-45F5-ABD5-F11B0584881E}" presName="hierChild4" presStyleCnt="0"/>
      <dgm:spPr/>
    </dgm:pt>
    <dgm:pt modelId="{AA4988BF-2D6A-468D-9D3D-66FF52AC06C6}" type="pres">
      <dgm:prSet presAssocID="{66E11BA0-D137-4F4D-8385-CA72AC222268}" presName="Name17" presStyleLbl="parChTrans1D3" presStyleIdx="1" presStyleCnt="2"/>
      <dgm:spPr/>
    </dgm:pt>
    <dgm:pt modelId="{366BEFDB-3D6B-4AF7-A4B5-C83E4BAF2865}" type="pres">
      <dgm:prSet presAssocID="{5EE0916A-C64D-4918-9EE9-50780F828931}" presName="hierRoot3" presStyleCnt="0"/>
      <dgm:spPr/>
    </dgm:pt>
    <dgm:pt modelId="{A253FB47-12B4-410E-BFDF-C9F1D4990CDA}" type="pres">
      <dgm:prSet presAssocID="{5EE0916A-C64D-4918-9EE9-50780F828931}" presName="composite3" presStyleCnt="0"/>
      <dgm:spPr/>
    </dgm:pt>
    <dgm:pt modelId="{D59FB0D2-1560-4F35-B74B-E219B0E57FA3}" type="pres">
      <dgm:prSet presAssocID="{5EE0916A-C64D-4918-9EE9-50780F828931}" presName="background3" presStyleLbl="asst1" presStyleIdx="2" presStyleCnt="3"/>
      <dgm:spPr/>
    </dgm:pt>
    <dgm:pt modelId="{31D9E4CC-1EDE-4491-8F71-76D085F0FA86}" type="pres">
      <dgm:prSet presAssocID="{5EE0916A-C64D-4918-9EE9-50780F828931}" presName="text3" presStyleLbl="fgAcc3" presStyleIdx="1" presStyleCnt="2">
        <dgm:presLayoutVars>
          <dgm:chPref val="3"/>
        </dgm:presLayoutVars>
      </dgm:prSet>
      <dgm:spPr/>
    </dgm:pt>
    <dgm:pt modelId="{DD1FD9A9-0A5E-4A02-A330-F8421067DB7E}" type="pres">
      <dgm:prSet presAssocID="{5EE0916A-C64D-4918-9EE9-50780F828931}" presName="hierChild4" presStyleCnt="0"/>
      <dgm:spPr/>
    </dgm:pt>
  </dgm:ptLst>
  <dgm:cxnLst>
    <dgm:cxn modelId="{818E1A04-2E0E-4A29-A9C5-EA5C232323B0}" srcId="{9AD75D32-7428-4260-A904-83686F05558D}" destId="{88908D5F-3D4F-4C08-B106-A23DB110D8C8}" srcOrd="0" destOrd="0" parTransId="{5C256F5F-E156-4BB2-AD7C-5328FED4FDE5}" sibTransId="{45B7F04D-5C7C-4824-A5D2-C06CFA792D7E}"/>
    <dgm:cxn modelId="{0C928005-10D0-4CE1-B4B2-E259AD8DB648}" type="presOf" srcId="{5C256F5F-E156-4BB2-AD7C-5328FED4FDE5}" destId="{5D589CA6-8AF1-460D-ADC0-B13DFB001D9D}" srcOrd="0" destOrd="0" presId="urn:microsoft.com/office/officeart/2005/8/layout/hierarchy1"/>
    <dgm:cxn modelId="{1580E50A-02CF-4A41-9BCE-4FBB85F88B36}" type="presOf" srcId="{9DE4BE24-9F74-4DB1-9C27-0150A58D43D3}" destId="{C1AF167A-5F85-4190-AC5D-40EEDBE4C3BC}" srcOrd="0" destOrd="0" presId="urn:microsoft.com/office/officeart/2005/8/layout/hierarchy1"/>
    <dgm:cxn modelId="{1321D350-530E-4986-AA4A-CC37CEE13B0B}" type="presOf" srcId="{5EE0916A-C64D-4918-9EE9-50780F828931}" destId="{31D9E4CC-1EDE-4491-8F71-76D085F0FA86}" srcOrd="0" destOrd="0" presId="urn:microsoft.com/office/officeart/2005/8/layout/hierarchy1"/>
    <dgm:cxn modelId="{839A3496-625C-4B34-9A23-A3628AC57B3A}" srcId="{9DE4BE24-9F74-4DB1-9C27-0150A58D43D3}" destId="{9AD75D32-7428-4260-A904-83686F05558D}" srcOrd="0" destOrd="0" parTransId="{E3CEC4CA-B5A1-446B-A16C-3D4920A7A3D5}" sibTransId="{A9DA2612-5AA9-4C8F-B115-3813A960230F}"/>
    <dgm:cxn modelId="{6BC477A3-9454-46D9-A85C-6ABA5C9ADAA8}" type="presOf" srcId="{66E11BA0-D137-4F4D-8385-CA72AC222268}" destId="{AA4988BF-2D6A-468D-9D3D-66FF52AC06C6}" srcOrd="0" destOrd="0" presId="urn:microsoft.com/office/officeart/2005/8/layout/hierarchy1"/>
    <dgm:cxn modelId="{EB4FF9BF-EF15-4B5C-95F2-2BF3AD1F9FEC}" type="presOf" srcId="{AD50A936-9D4E-45F5-ABD5-F11B0584881E}" destId="{42D3A5C2-5FCD-465B-802C-C8C8727DC64E}" srcOrd="0" destOrd="0" presId="urn:microsoft.com/office/officeart/2005/8/layout/hierarchy1"/>
    <dgm:cxn modelId="{5859F4CE-AF22-4F62-9146-85CBED937536}" type="presOf" srcId="{D2207D6C-04D9-4F89-A516-DE25C52C7EA2}" destId="{C21D27E1-482E-4C04-B6A3-73588301DFBA}" srcOrd="0" destOrd="0" presId="urn:microsoft.com/office/officeart/2005/8/layout/hierarchy1"/>
    <dgm:cxn modelId="{1EE62ADA-28AA-47B6-A8B8-CE2473D40DD3}" srcId="{88908D5F-3D4F-4C08-B106-A23DB110D8C8}" destId="{5EE0916A-C64D-4918-9EE9-50780F828931}" srcOrd="1" destOrd="0" parTransId="{66E11BA0-D137-4F4D-8385-CA72AC222268}" sibTransId="{B31CD2E0-0D03-4D87-8511-5584F34F9BFB}"/>
    <dgm:cxn modelId="{CBCECAE0-D13F-4FE3-A8BF-423869AB09ED}" type="presOf" srcId="{88908D5F-3D4F-4C08-B106-A23DB110D8C8}" destId="{2F21656D-411D-4559-9254-CB584C7548CF}" srcOrd="0" destOrd="0" presId="urn:microsoft.com/office/officeart/2005/8/layout/hierarchy1"/>
    <dgm:cxn modelId="{4BF9FFE0-0337-41ED-BDF5-C339E7B76A0A}" srcId="{88908D5F-3D4F-4C08-B106-A23DB110D8C8}" destId="{AD50A936-9D4E-45F5-ABD5-F11B0584881E}" srcOrd="0" destOrd="0" parTransId="{D2207D6C-04D9-4F89-A516-DE25C52C7EA2}" sibTransId="{4B44BEEE-F0DB-469A-B2AE-6EEF7DE34411}"/>
    <dgm:cxn modelId="{7A3D1CF2-F884-4128-80E2-87AAB969B200}" type="presOf" srcId="{9AD75D32-7428-4260-A904-83686F05558D}" destId="{B6F95DE4-F1CD-4D8B-9280-A6FDA176E77F}" srcOrd="0" destOrd="0" presId="urn:microsoft.com/office/officeart/2005/8/layout/hierarchy1"/>
    <dgm:cxn modelId="{9E182E8F-C43B-41C2-807C-935D337E6B0B}" type="presParOf" srcId="{C1AF167A-5F85-4190-AC5D-40EEDBE4C3BC}" destId="{6B39830E-AE3E-45C8-BA9F-3375778F7F6B}" srcOrd="0" destOrd="0" presId="urn:microsoft.com/office/officeart/2005/8/layout/hierarchy1"/>
    <dgm:cxn modelId="{10565455-6AD6-4AE4-87B1-4643E50575BE}" type="presParOf" srcId="{6B39830E-AE3E-45C8-BA9F-3375778F7F6B}" destId="{FB093F05-2460-4529-82B8-B1B2BEB71E21}" srcOrd="0" destOrd="0" presId="urn:microsoft.com/office/officeart/2005/8/layout/hierarchy1"/>
    <dgm:cxn modelId="{A17BCA47-6103-4A58-B3CC-05C17999C6E9}" type="presParOf" srcId="{FB093F05-2460-4529-82B8-B1B2BEB71E21}" destId="{C88B4529-D343-4A47-A686-BD9E75316271}" srcOrd="0" destOrd="0" presId="urn:microsoft.com/office/officeart/2005/8/layout/hierarchy1"/>
    <dgm:cxn modelId="{02AD6B32-F3F2-4332-92AD-C8BFFE6409AB}" type="presParOf" srcId="{FB093F05-2460-4529-82B8-B1B2BEB71E21}" destId="{B6F95DE4-F1CD-4D8B-9280-A6FDA176E77F}" srcOrd="1" destOrd="0" presId="urn:microsoft.com/office/officeart/2005/8/layout/hierarchy1"/>
    <dgm:cxn modelId="{A91E4358-9860-48C3-B2FC-49B10B55004F}" type="presParOf" srcId="{6B39830E-AE3E-45C8-BA9F-3375778F7F6B}" destId="{74747994-84B3-4758-AFFB-4316752A3F86}" srcOrd="1" destOrd="0" presId="urn:microsoft.com/office/officeart/2005/8/layout/hierarchy1"/>
    <dgm:cxn modelId="{F1BBD038-2A7C-4BA5-A801-EB3BCE895B24}" type="presParOf" srcId="{74747994-84B3-4758-AFFB-4316752A3F86}" destId="{5D589CA6-8AF1-460D-ADC0-B13DFB001D9D}" srcOrd="0" destOrd="0" presId="urn:microsoft.com/office/officeart/2005/8/layout/hierarchy1"/>
    <dgm:cxn modelId="{4FFD1A22-FDD2-4EBE-9A09-703860D117DC}" type="presParOf" srcId="{74747994-84B3-4758-AFFB-4316752A3F86}" destId="{97D22051-53A2-4A19-A4C7-8CC7CF3F4247}" srcOrd="1" destOrd="0" presId="urn:microsoft.com/office/officeart/2005/8/layout/hierarchy1"/>
    <dgm:cxn modelId="{2E373AC0-C0D3-4406-BA30-B6E50CFD7A00}" type="presParOf" srcId="{97D22051-53A2-4A19-A4C7-8CC7CF3F4247}" destId="{4467310E-3B28-42FE-83C5-9391E40B78B3}" srcOrd="0" destOrd="0" presId="urn:microsoft.com/office/officeart/2005/8/layout/hierarchy1"/>
    <dgm:cxn modelId="{A747CAEB-7298-4189-AB7E-9FFD868440F0}" type="presParOf" srcId="{4467310E-3B28-42FE-83C5-9391E40B78B3}" destId="{DDD2796F-E3DE-4798-B01F-C037D85FD9B5}" srcOrd="0" destOrd="0" presId="urn:microsoft.com/office/officeart/2005/8/layout/hierarchy1"/>
    <dgm:cxn modelId="{FABB7E86-966A-4236-BB8A-93AFAB5C612E}" type="presParOf" srcId="{4467310E-3B28-42FE-83C5-9391E40B78B3}" destId="{2F21656D-411D-4559-9254-CB584C7548CF}" srcOrd="1" destOrd="0" presId="urn:microsoft.com/office/officeart/2005/8/layout/hierarchy1"/>
    <dgm:cxn modelId="{991279BE-44C7-44FC-96D2-70462B3D0A8B}" type="presParOf" srcId="{97D22051-53A2-4A19-A4C7-8CC7CF3F4247}" destId="{05A84DFD-587D-4BF4-A5BD-1468C8F111A0}" srcOrd="1" destOrd="0" presId="urn:microsoft.com/office/officeart/2005/8/layout/hierarchy1"/>
    <dgm:cxn modelId="{99AC8DC5-25CA-4B15-95A4-9BE449153FF5}" type="presParOf" srcId="{05A84DFD-587D-4BF4-A5BD-1468C8F111A0}" destId="{C21D27E1-482E-4C04-B6A3-73588301DFBA}" srcOrd="0" destOrd="0" presId="urn:microsoft.com/office/officeart/2005/8/layout/hierarchy1"/>
    <dgm:cxn modelId="{8BB485CE-AFE5-4857-A56C-264A7F8E31D0}" type="presParOf" srcId="{05A84DFD-587D-4BF4-A5BD-1468C8F111A0}" destId="{E35A3E5A-B4A0-4F23-8D72-0F40699ACC3C}" srcOrd="1" destOrd="0" presId="urn:microsoft.com/office/officeart/2005/8/layout/hierarchy1"/>
    <dgm:cxn modelId="{F7DC21D0-A53D-4D0C-BBB1-8F2610D71AC3}" type="presParOf" srcId="{E35A3E5A-B4A0-4F23-8D72-0F40699ACC3C}" destId="{6682F6BC-5A1B-47C1-8E1A-B13D42CA1AE5}" srcOrd="0" destOrd="0" presId="urn:microsoft.com/office/officeart/2005/8/layout/hierarchy1"/>
    <dgm:cxn modelId="{ECCC0D10-5F1D-40B6-BF70-DB8DC3DD1230}" type="presParOf" srcId="{6682F6BC-5A1B-47C1-8E1A-B13D42CA1AE5}" destId="{7DA6723F-4BD1-4542-9C38-9F21E67B07FC}" srcOrd="0" destOrd="0" presId="urn:microsoft.com/office/officeart/2005/8/layout/hierarchy1"/>
    <dgm:cxn modelId="{8BC987B7-3749-4EC2-8EC1-44266F81B0AB}" type="presParOf" srcId="{6682F6BC-5A1B-47C1-8E1A-B13D42CA1AE5}" destId="{42D3A5C2-5FCD-465B-802C-C8C8727DC64E}" srcOrd="1" destOrd="0" presId="urn:microsoft.com/office/officeart/2005/8/layout/hierarchy1"/>
    <dgm:cxn modelId="{39114FBE-C8D7-4ED5-BAC4-7FBB82903E90}" type="presParOf" srcId="{E35A3E5A-B4A0-4F23-8D72-0F40699ACC3C}" destId="{90492506-C2A1-4095-BD93-C84C425750C6}" srcOrd="1" destOrd="0" presId="urn:microsoft.com/office/officeart/2005/8/layout/hierarchy1"/>
    <dgm:cxn modelId="{32900D1A-913B-4831-8D94-D5882DC994FD}" type="presParOf" srcId="{05A84DFD-587D-4BF4-A5BD-1468C8F111A0}" destId="{AA4988BF-2D6A-468D-9D3D-66FF52AC06C6}" srcOrd="2" destOrd="0" presId="urn:microsoft.com/office/officeart/2005/8/layout/hierarchy1"/>
    <dgm:cxn modelId="{BD8DF396-6D3F-4184-8F8A-E4EB55ACB567}" type="presParOf" srcId="{05A84DFD-587D-4BF4-A5BD-1468C8F111A0}" destId="{366BEFDB-3D6B-4AF7-A4B5-C83E4BAF2865}" srcOrd="3" destOrd="0" presId="urn:microsoft.com/office/officeart/2005/8/layout/hierarchy1"/>
    <dgm:cxn modelId="{5FA4CB57-1630-4235-A3AA-F7402160B382}" type="presParOf" srcId="{366BEFDB-3D6B-4AF7-A4B5-C83E4BAF2865}" destId="{A253FB47-12B4-410E-BFDF-C9F1D4990CDA}" srcOrd="0" destOrd="0" presId="urn:microsoft.com/office/officeart/2005/8/layout/hierarchy1"/>
    <dgm:cxn modelId="{9B30C96A-9D3F-4D30-B25A-A0786661DC61}" type="presParOf" srcId="{A253FB47-12B4-410E-BFDF-C9F1D4990CDA}" destId="{D59FB0D2-1560-4F35-B74B-E219B0E57FA3}" srcOrd="0" destOrd="0" presId="urn:microsoft.com/office/officeart/2005/8/layout/hierarchy1"/>
    <dgm:cxn modelId="{17715A43-3F5B-4505-8B6D-4D81CD05DDFC}" type="presParOf" srcId="{A253FB47-12B4-410E-BFDF-C9F1D4990CDA}" destId="{31D9E4CC-1EDE-4491-8F71-76D085F0FA86}" srcOrd="1" destOrd="0" presId="urn:microsoft.com/office/officeart/2005/8/layout/hierarchy1"/>
    <dgm:cxn modelId="{36454E1E-8DD7-4E61-9436-6056B884D659}" type="presParOf" srcId="{366BEFDB-3D6B-4AF7-A4B5-C83E4BAF2865}" destId="{DD1FD9A9-0A5E-4A02-A330-F8421067DB7E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B7CA31-B13E-4C3D-BAAD-DB3376734D91}">
      <dsp:nvSpPr>
        <dsp:cNvPr id="0" name=""/>
        <dsp:cNvSpPr/>
      </dsp:nvSpPr>
      <dsp:spPr>
        <a:xfrm>
          <a:off x="6189724" y="1066678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1025116" y="332464"/>
              </a:lnTo>
              <a:lnTo>
                <a:pt x="1025116" y="4878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2FC26D-1869-47BF-BEC9-BC43F55E5D91}">
      <dsp:nvSpPr>
        <dsp:cNvPr id="0" name=""/>
        <dsp:cNvSpPr/>
      </dsp:nvSpPr>
      <dsp:spPr>
        <a:xfrm>
          <a:off x="5164607" y="2619731"/>
          <a:ext cx="3075350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3075350" y="332464"/>
              </a:lnTo>
              <a:lnTo>
                <a:pt x="3075350" y="4878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DB71C9-9177-4848-BBAA-DA7A9873D782}">
      <dsp:nvSpPr>
        <dsp:cNvPr id="0" name=""/>
        <dsp:cNvSpPr/>
      </dsp:nvSpPr>
      <dsp:spPr>
        <a:xfrm>
          <a:off x="5164607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1025116" y="332464"/>
              </a:lnTo>
              <a:lnTo>
                <a:pt x="1025116" y="4878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A9FCF7-40F0-4DAC-B0B4-719E7715477F}">
      <dsp:nvSpPr>
        <dsp:cNvPr id="0" name=""/>
        <dsp:cNvSpPr/>
      </dsp:nvSpPr>
      <dsp:spPr>
        <a:xfrm>
          <a:off x="4139490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1025116" y="0"/>
              </a:moveTo>
              <a:lnTo>
                <a:pt x="1025116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D30296-21CD-4FDE-AC70-B7AB35DE1C06}">
      <dsp:nvSpPr>
        <dsp:cNvPr id="0" name=""/>
        <dsp:cNvSpPr/>
      </dsp:nvSpPr>
      <dsp:spPr>
        <a:xfrm>
          <a:off x="2089256" y="2619731"/>
          <a:ext cx="3075350" cy="487862"/>
        </a:xfrm>
        <a:custGeom>
          <a:avLst/>
          <a:gdLst/>
          <a:ahLst/>
          <a:cxnLst/>
          <a:rect l="0" t="0" r="0" b="0"/>
          <a:pathLst>
            <a:path>
              <a:moveTo>
                <a:pt x="3075350" y="0"/>
              </a:moveTo>
              <a:lnTo>
                <a:pt x="3075350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F85174-2AE7-41E6-8139-2DFD594B9346}">
      <dsp:nvSpPr>
        <dsp:cNvPr id="0" name=""/>
        <dsp:cNvSpPr/>
      </dsp:nvSpPr>
      <dsp:spPr>
        <a:xfrm>
          <a:off x="5164607" y="1066678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1025116" y="0"/>
              </a:moveTo>
              <a:lnTo>
                <a:pt x="1025116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8B4529-D343-4A47-A686-BD9E75316271}">
      <dsp:nvSpPr>
        <dsp:cNvPr id="0" name=""/>
        <dsp:cNvSpPr/>
      </dsp:nvSpPr>
      <dsp:spPr>
        <a:xfrm>
          <a:off x="5350992" y="1489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F95DE4-F1CD-4D8B-9280-A6FDA176E77F}">
      <dsp:nvSpPr>
        <dsp:cNvPr id="0" name=""/>
        <dsp:cNvSpPr/>
      </dsp:nvSpPr>
      <dsp:spPr>
        <a:xfrm>
          <a:off x="5537377" y="178554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Head of Integrated Learning Disabilities and Mental Health</a:t>
          </a:r>
          <a:endParaRPr lang="en-GB" sz="1100" b="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 dirty="0"/>
            <a:t>Molyn Kapuya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 dirty="0">
              <a:hlinkClick xmlns:r="http://schemas.openxmlformats.org/officeDocument/2006/relationships" r:id="rId1"/>
            </a:rPr>
            <a:t>Molyn.Kapuya@camden.gov.uk</a:t>
          </a:r>
          <a:r>
            <a:rPr lang="en-GB" sz="1100" b="0" kern="1200" dirty="0"/>
            <a:t> </a:t>
          </a:r>
          <a:endParaRPr lang="en-GB" sz="1100" b="1" kern="1200" dirty="0"/>
        </a:p>
      </dsp:txBody>
      <dsp:txXfrm>
        <a:off x="5568575" y="209752"/>
        <a:ext cx="1615068" cy="1002793"/>
      </dsp:txXfrm>
    </dsp:sp>
    <dsp:sp modelId="{58A1EDCE-759E-403D-83CC-B80EE367DF6B}">
      <dsp:nvSpPr>
        <dsp:cNvPr id="0" name=""/>
        <dsp:cNvSpPr/>
      </dsp:nvSpPr>
      <dsp:spPr>
        <a:xfrm>
          <a:off x="4325875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051E11-7B27-4220-8926-20B03423EBC9}">
      <dsp:nvSpPr>
        <dsp:cNvPr id="0" name=""/>
        <dsp:cNvSpPr/>
      </dsp:nvSpPr>
      <dsp:spPr>
        <a:xfrm>
          <a:off x="4512260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latin typeface="Aptos" panose="02110004020202020204"/>
              <a:ea typeface="+mn-ea"/>
              <a:cs typeface="+mn-cs"/>
            </a:rPr>
            <a:t>Service Manager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>
              <a:latin typeface="Aptos" panose="02110004020202020204"/>
              <a:ea typeface="+mn-ea"/>
              <a:cs typeface="+mn-cs"/>
            </a:rPr>
            <a:t>Louise Cantrell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>
              <a:latin typeface="Aptos" panose="02110004020202020204"/>
              <a:ea typeface="+mn-ea"/>
              <a:cs typeface="+mn-cs"/>
              <a:hlinkClick xmlns:r="http://schemas.openxmlformats.org/officeDocument/2006/relationships" r:id="rId2"/>
            </a:rPr>
            <a:t>Louise.Cantrell@camden.gov.uk</a:t>
          </a:r>
          <a:r>
            <a:rPr lang="en-GB" sz="1100" b="0" kern="1200">
              <a:latin typeface="Aptos" panose="02110004020202020204"/>
              <a:ea typeface="+mn-ea"/>
              <a:cs typeface="+mn-cs"/>
            </a:rPr>
            <a:t> </a:t>
          </a:r>
          <a:endParaRPr lang="en-GB" sz="1100" b="0" kern="1200" dirty="0">
            <a:latin typeface="Aptos" panose="02110004020202020204"/>
            <a:ea typeface="+mn-ea"/>
            <a:cs typeface="+mn-cs"/>
          </a:endParaRPr>
        </a:p>
      </dsp:txBody>
      <dsp:txXfrm>
        <a:off x="4543458" y="1762804"/>
        <a:ext cx="1615068" cy="1002793"/>
      </dsp:txXfrm>
    </dsp:sp>
    <dsp:sp modelId="{ABA16502-C681-4345-8F8B-0485261686AA}">
      <dsp:nvSpPr>
        <dsp:cNvPr id="0" name=""/>
        <dsp:cNvSpPr/>
      </dsp:nvSpPr>
      <dsp:spPr>
        <a:xfrm>
          <a:off x="1250524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1FD997-142A-45B8-87A0-E3FEC09FD570}">
      <dsp:nvSpPr>
        <dsp:cNvPr id="0" name=""/>
        <dsp:cNvSpPr/>
      </dsp:nvSpPr>
      <dsp:spPr>
        <a:xfrm>
          <a:off x="1436909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latin typeface="Aptos" panose="02110004020202020204"/>
              <a:ea typeface="+mn-ea"/>
              <a:cs typeface="+mn-cs"/>
            </a:rPr>
            <a:t>Team Manager (Hub)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>
              <a:latin typeface="Aptos" panose="02110004020202020204"/>
              <a:ea typeface="+mn-ea"/>
              <a:cs typeface="+mn-cs"/>
            </a:rPr>
            <a:t>Rachel Duffield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>
              <a:hlinkClick xmlns:r="http://schemas.openxmlformats.org/officeDocument/2006/relationships" r:id="rId3"/>
            </a:rPr>
            <a:t>Rachel.Duffield@camden.gov.uk</a:t>
          </a:r>
          <a:r>
            <a:rPr lang="en-GB" sz="1100" b="0" i="0" u="none" kern="1200"/>
            <a:t> </a:t>
          </a:r>
          <a:endParaRPr lang="en-GB" sz="1100" b="0" kern="1200" dirty="0">
            <a:latin typeface="Aptos" panose="02110004020202020204"/>
            <a:ea typeface="+mn-ea"/>
            <a:cs typeface="+mn-cs"/>
          </a:endParaRPr>
        </a:p>
      </dsp:txBody>
      <dsp:txXfrm>
        <a:off x="1468107" y="3315857"/>
        <a:ext cx="1615068" cy="1002793"/>
      </dsp:txXfrm>
    </dsp:sp>
    <dsp:sp modelId="{45AE23E4-A444-45DD-9189-91A3E29F27C7}">
      <dsp:nvSpPr>
        <dsp:cNvPr id="0" name=""/>
        <dsp:cNvSpPr/>
      </dsp:nvSpPr>
      <dsp:spPr>
        <a:xfrm>
          <a:off x="3300758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FC5D36-3D56-407B-A55C-A0D7D8FB7C64}">
      <dsp:nvSpPr>
        <dsp:cNvPr id="0" name=""/>
        <dsp:cNvSpPr/>
      </dsp:nvSpPr>
      <dsp:spPr>
        <a:xfrm>
          <a:off x="3487143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latin typeface="Aptos" panose="02110004020202020204"/>
              <a:ea typeface="+mn-ea"/>
              <a:cs typeface="+mn-cs"/>
            </a:rPr>
            <a:t>Team Manager (North)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>
              <a:latin typeface="Aptos" panose="02110004020202020204"/>
              <a:ea typeface="+mn-ea"/>
              <a:cs typeface="+mn-cs"/>
            </a:rPr>
            <a:t>Kathryn Maguire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sng" kern="1200">
              <a:hlinkClick xmlns:r="http://schemas.openxmlformats.org/officeDocument/2006/relationships" r:id="rId4"/>
            </a:rPr>
            <a:t>Kathryn.Maguire@camden.gov.uk</a:t>
          </a:r>
          <a:r>
            <a:rPr lang="en-GB" sz="1100" b="0" i="0" u="sng" kern="1200"/>
            <a:t> </a:t>
          </a:r>
          <a:endParaRPr lang="en-GB" sz="1100" b="0" kern="1200" dirty="0">
            <a:latin typeface="Aptos" panose="02110004020202020204"/>
            <a:ea typeface="+mn-ea"/>
            <a:cs typeface="+mn-cs"/>
          </a:endParaRPr>
        </a:p>
      </dsp:txBody>
      <dsp:txXfrm>
        <a:off x="3518341" y="3315857"/>
        <a:ext cx="1615068" cy="1002793"/>
      </dsp:txXfrm>
    </dsp:sp>
    <dsp:sp modelId="{C716B0B9-D9F5-4F41-9E3E-C628777FA83F}">
      <dsp:nvSpPr>
        <dsp:cNvPr id="0" name=""/>
        <dsp:cNvSpPr/>
      </dsp:nvSpPr>
      <dsp:spPr>
        <a:xfrm>
          <a:off x="5350992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7D5BFE-4389-4A10-A730-6CF34D96D3F2}">
      <dsp:nvSpPr>
        <dsp:cNvPr id="0" name=""/>
        <dsp:cNvSpPr/>
      </dsp:nvSpPr>
      <dsp:spPr>
        <a:xfrm>
          <a:off x="5537377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latin typeface="Aptos" panose="02110004020202020204"/>
              <a:ea typeface="+mn-ea"/>
              <a:cs typeface="+mn-cs"/>
            </a:rPr>
            <a:t>Team Manager (East)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>
              <a:latin typeface="Aptos" panose="02110004020202020204"/>
              <a:ea typeface="+mn-ea"/>
              <a:cs typeface="+mn-cs"/>
            </a:rPr>
            <a:t>Bablur Hossain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>
              <a:hlinkClick xmlns:r="http://schemas.openxmlformats.org/officeDocument/2006/relationships" r:id="rId5"/>
            </a:rPr>
            <a:t>Bablur.Hossain@camden.gov.uk</a:t>
          </a:r>
          <a:r>
            <a:rPr lang="en-GB" sz="1100" b="0" i="0" u="none" kern="1200"/>
            <a:t> </a:t>
          </a:r>
          <a:endParaRPr lang="en-GB" sz="1100" b="0" kern="1200" dirty="0">
            <a:latin typeface="Aptos" panose="02110004020202020204"/>
            <a:ea typeface="+mn-ea"/>
            <a:cs typeface="+mn-cs"/>
          </a:endParaRPr>
        </a:p>
      </dsp:txBody>
      <dsp:txXfrm>
        <a:off x="5568575" y="3315857"/>
        <a:ext cx="1615068" cy="1002793"/>
      </dsp:txXfrm>
    </dsp:sp>
    <dsp:sp modelId="{80D1830B-9E75-4C61-AA62-E3AF842FFC0A}">
      <dsp:nvSpPr>
        <dsp:cNvPr id="0" name=""/>
        <dsp:cNvSpPr/>
      </dsp:nvSpPr>
      <dsp:spPr>
        <a:xfrm>
          <a:off x="7401226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DF93B5-EEAA-42F9-9503-A74324DF95FA}">
      <dsp:nvSpPr>
        <dsp:cNvPr id="0" name=""/>
        <dsp:cNvSpPr/>
      </dsp:nvSpPr>
      <dsp:spPr>
        <a:xfrm>
          <a:off x="7587611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latin typeface="Aptos" panose="02110004020202020204"/>
              <a:ea typeface="+mn-ea"/>
              <a:cs typeface="+mn-cs"/>
            </a:rPr>
            <a:t>Team Manager (South)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>
              <a:latin typeface="Aptos" panose="02110004020202020204"/>
              <a:ea typeface="+mn-ea"/>
              <a:cs typeface="+mn-cs"/>
            </a:rPr>
            <a:t>Michael Fahey (Acting)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sng" kern="1200">
              <a:hlinkClick xmlns:r="http://schemas.openxmlformats.org/officeDocument/2006/relationships" r:id="rId6"/>
            </a:rPr>
            <a:t>Michael.Fahey@camden.gov.uk</a:t>
          </a:r>
          <a:r>
            <a:rPr lang="en-GB" sz="1100" b="0" i="0" u="sng" kern="1200"/>
            <a:t> </a:t>
          </a:r>
          <a:endParaRPr lang="en-GB" sz="1100" b="0" kern="1200" dirty="0">
            <a:latin typeface="Aptos" panose="02110004020202020204"/>
            <a:ea typeface="+mn-ea"/>
            <a:cs typeface="+mn-cs"/>
          </a:endParaRPr>
        </a:p>
      </dsp:txBody>
      <dsp:txXfrm>
        <a:off x="7618809" y="3315857"/>
        <a:ext cx="1615068" cy="1002793"/>
      </dsp:txXfrm>
    </dsp:sp>
    <dsp:sp modelId="{0ED17C5C-908A-47EF-BFDD-595434EB30B9}">
      <dsp:nvSpPr>
        <dsp:cNvPr id="0" name=""/>
        <dsp:cNvSpPr/>
      </dsp:nvSpPr>
      <dsp:spPr>
        <a:xfrm>
          <a:off x="6376109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353A6F-CA28-4257-99C0-92ADCD0E3F8D}">
      <dsp:nvSpPr>
        <dsp:cNvPr id="0" name=""/>
        <dsp:cNvSpPr/>
      </dsp:nvSpPr>
      <dsp:spPr>
        <a:xfrm>
          <a:off x="6562494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>
              <a:latin typeface="Aptos" panose="02110004020202020204"/>
              <a:ea typeface="+mn-ea"/>
              <a:cs typeface="+mn-cs"/>
            </a:rPr>
            <a:t>Service Manager (AMHP)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>
              <a:latin typeface="Aptos" panose="02110004020202020204"/>
              <a:ea typeface="+mn-ea"/>
              <a:cs typeface="+mn-cs"/>
            </a:rPr>
            <a:t>David Hamilton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>
              <a:latin typeface="Aptos" panose="02110004020202020204"/>
              <a:ea typeface="+mn-ea"/>
              <a:cs typeface="+mn-cs"/>
              <a:hlinkClick xmlns:r="http://schemas.openxmlformats.org/officeDocument/2006/relationships" r:id="rId7"/>
            </a:rPr>
            <a:t>David.Hamilton@camden.gov.uk</a:t>
          </a:r>
          <a:r>
            <a:rPr lang="en-GB" sz="1100" b="0" i="0" u="none" kern="1200">
              <a:latin typeface="Aptos" panose="02110004020202020204"/>
              <a:ea typeface="+mn-ea"/>
              <a:cs typeface="+mn-cs"/>
            </a:rPr>
            <a:t>  </a:t>
          </a:r>
          <a:endParaRPr lang="en-GB" sz="1100" b="0" i="0" u="none" kern="1200" dirty="0">
            <a:latin typeface="Aptos" panose="02110004020202020204"/>
            <a:ea typeface="+mn-ea"/>
            <a:cs typeface="+mn-cs"/>
          </a:endParaRPr>
        </a:p>
      </dsp:txBody>
      <dsp:txXfrm>
        <a:off x="6593692" y="1762804"/>
        <a:ext cx="1615068" cy="100279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65AC8A-A71B-4896-88D3-06800046EBA0}">
      <dsp:nvSpPr>
        <dsp:cNvPr id="0" name=""/>
        <dsp:cNvSpPr/>
      </dsp:nvSpPr>
      <dsp:spPr>
        <a:xfrm>
          <a:off x="8569597" y="2596488"/>
          <a:ext cx="971460" cy="462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062"/>
              </a:lnTo>
              <a:lnTo>
                <a:pt x="971460" y="315062"/>
              </a:lnTo>
              <a:lnTo>
                <a:pt x="971460" y="46232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4D0AE7-BCE5-4534-979D-E972580DF7F8}">
      <dsp:nvSpPr>
        <dsp:cNvPr id="0" name=""/>
        <dsp:cNvSpPr/>
      </dsp:nvSpPr>
      <dsp:spPr>
        <a:xfrm>
          <a:off x="7598137" y="2596488"/>
          <a:ext cx="971460" cy="462326"/>
        </a:xfrm>
        <a:custGeom>
          <a:avLst/>
          <a:gdLst/>
          <a:ahLst/>
          <a:cxnLst/>
          <a:rect l="0" t="0" r="0" b="0"/>
          <a:pathLst>
            <a:path>
              <a:moveTo>
                <a:pt x="971460" y="0"/>
              </a:moveTo>
              <a:lnTo>
                <a:pt x="971460" y="315062"/>
              </a:lnTo>
              <a:lnTo>
                <a:pt x="0" y="315062"/>
              </a:lnTo>
              <a:lnTo>
                <a:pt x="0" y="46232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815055-6CF8-483D-81BE-571735C92F3F}">
      <dsp:nvSpPr>
        <dsp:cNvPr id="0" name=""/>
        <dsp:cNvSpPr/>
      </dsp:nvSpPr>
      <dsp:spPr>
        <a:xfrm>
          <a:off x="4683755" y="1124725"/>
          <a:ext cx="3885842" cy="462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062"/>
              </a:lnTo>
              <a:lnTo>
                <a:pt x="3885842" y="315062"/>
              </a:lnTo>
              <a:lnTo>
                <a:pt x="3885842" y="46232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F0801B-76E2-4EE9-9A7C-B3975A2D118C}">
      <dsp:nvSpPr>
        <dsp:cNvPr id="0" name=""/>
        <dsp:cNvSpPr/>
      </dsp:nvSpPr>
      <dsp:spPr>
        <a:xfrm>
          <a:off x="4683755" y="1124725"/>
          <a:ext cx="1942921" cy="462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062"/>
              </a:lnTo>
              <a:lnTo>
                <a:pt x="1942921" y="315062"/>
              </a:lnTo>
              <a:lnTo>
                <a:pt x="1942921" y="46232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7274F2-778E-4539-A8B7-E0A95D98A71F}">
      <dsp:nvSpPr>
        <dsp:cNvPr id="0" name=""/>
        <dsp:cNvSpPr/>
      </dsp:nvSpPr>
      <dsp:spPr>
        <a:xfrm>
          <a:off x="4638035" y="1124725"/>
          <a:ext cx="91440" cy="4623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232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C782EB-DD77-4193-A57D-4AB46E674E9D}">
      <dsp:nvSpPr>
        <dsp:cNvPr id="0" name=""/>
        <dsp:cNvSpPr/>
      </dsp:nvSpPr>
      <dsp:spPr>
        <a:xfrm>
          <a:off x="2740833" y="2596488"/>
          <a:ext cx="971460" cy="4623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062"/>
              </a:lnTo>
              <a:lnTo>
                <a:pt x="971460" y="315062"/>
              </a:lnTo>
              <a:lnTo>
                <a:pt x="971460" y="46232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039AD8-99A5-4A2B-84C9-A8AE6FF1D303}">
      <dsp:nvSpPr>
        <dsp:cNvPr id="0" name=""/>
        <dsp:cNvSpPr/>
      </dsp:nvSpPr>
      <dsp:spPr>
        <a:xfrm>
          <a:off x="1769372" y="2596488"/>
          <a:ext cx="971460" cy="462326"/>
        </a:xfrm>
        <a:custGeom>
          <a:avLst/>
          <a:gdLst/>
          <a:ahLst/>
          <a:cxnLst/>
          <a:rect l="0" t="0" r="0" b="0"/>
          <a:pathLst>
            <a:path>
              <a:moveTo>
                <a:pt x="971460" y="0"/>
              </a:moveTo>
              <a:lnTo>
                <a:pt x="971460" y="315062"/>
              </a:lnTo>
              <a:lnTo>
                <a:pt x="0" y="315062"/>
              </a:lnTo>
              <a:lnTo>
                <a:pt x="0" y="462326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FF5C4E-7FBE-43B2-BF00-30F53F10CB3A}">
      <dsp:nvSpPr>
        <dsp:cNvPr id="0" name=""/>
        <dsp:cNvSpPr/>
      </dsp:nvSpPr>
      <dsp:spPr>
        <a:xfrm>
          <a:off x="2740833" y="1124725"/>
          <a:ext cx="1942921" cy="462326"/>
        </a:xfrm>
        <a:custGeom>
          <a:avLst/>
          <a:gdLst/>
          <a:ahLst/>
          <a:cxnLst/>
          <a:rect l="0" t="0" r="0" b="0"/>
          <a:pathLst>
            <a:path>
              <a:moveTo>
                <a:pt x="1942921" y="0"/>
              </a:moveTo>
              <a:lnTo>
                <a:pt x="1942921" y="315062"/>
              </a:lnTo>
              <a:lnTo>
                <a:pt x="0" y="315062"/>
              </a:lnTo>
              <a:lnTo>
                <a:pt x="0" y="46232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E9A690-17A3-45A7-9616-40D4D902EB04}">
      <dsp:nvSpPr>
        <dsp:cNvPr id="0" name=""/>
        <dsp:cNvSpPr/>
      </dsp:nvSpPr>
      <dsp:spPr>
        <a:xfrm>
          <a:off x="797912" y="1124725"/>
          <a:ext cx="3885842" cy="462326"/>
        </a:xfrm>
        <a:custGeom>
          <a:avLst/>
          <a:gdLst/>
          <a:ahLst/>
          <a:cxnLst/>
          <a:rect l="0" t="0" r="0" b="0"/>
          <a:pathLst>
            <a:path>
              <a:moveTo>
                <a:pt x="3885842" y="0"/>
              </a:moveTo>
              <a:lnTo>
                <a:pt x="3885842" y="315062"/>
              </a:lnTo>
              <a:lnTo>
                <a:pt x="0" y="315062"/>
              </a:lnTo>
              <a:lnTo>
                <a:pt x="0" y="46232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942BD6-3E8A-4C5F-8AFB-C1A173F3BB66}">
      <dsp:nvSpPr>
        <dsp:cNvPr id="0" name=""/>
        <dsp:cNvSpPr/>
      </dsp:nvSpPr>
      <dsp:spPr>
        <a:xfrm>
          <a:off x="3888923" y="115289"/>
          <a:ext cx="1589662" cy="10094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C6713C-C269-4A94-8538-1D6DA91A3299}">
      <dsp:nvSpPr>
        <dsp:cNvPr id="0" name=""/>
        <dsp:cNvSpPr/>
      </dsp:nvSpPr>
      <dsp:spPr>
        <a:xfrm>
          <a:off x="4065552" y="283086"/>
          <a:ext cx="1589662" cy="1009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Team Manager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Rachel Duffield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hlinkClick xmlns:r="http://schemas.openxmlformats.org/officeDocument/2006/relationships" r:id="rId1"/>
            </a:rPr>
            <a:t>Rachel.Duffield@camden.gov.uk</a:t>
          </a:r>
          <a:r>
            <a:rPr lang="en-GB" sz="1100" kern="1200" dirty="0"/>
            <a:t> </a:t>
          </a:r>
        </a:p>
      </dsp:txBody>
      <dsp:txXfrm>
        <a:off x="4095117" y="312651"/>
        <a:ext cx="1530532" cy="950305"/>
      </dsp:txXfrm>
    </dsp:sp>
    <dsp:sp modelId="{10A8C9B2-04B9-4F83-AC0C-5BBB442EF1A7}">
      <dsp:nvSpPr>
        <dsp:cNvPr id="0" name=""/>
        <dsp:cNvSpPr/>
      </dsp:nvSpPr>
      <dsp:spPr>
        <a:xfrm>
          <a:off x="3080" y="1587052"/>
          <a:ext cx="1589662" cy="10094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B4888C-D780-49A8-B706-1638E1854F41}">
      <dsp:nvSpPr>
        <dsp:cNvPr id="0" name=""/>
        <dsp:cNvSpPr/>
      </dsp:nvSpPr>
      <dsp:spPr>
        <a:xfrm>
          <a:off x="179709" y="1754849"/>
          <a:ext cx="1589662" cy="1009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Senior Practitioner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Dione Gallimore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hlinkClick xmlns:r="http://schemas.openxmlformats.org/officeDocument/2006/relationships" r:id="rId2"/>
            </a:rPr>
            <a:t>Dione.Gallimore2@camden.gov.uk</a:t>
          </a:r>
          <a:r>
            <a:rPr lang="en-GB" sz="1100" kern="1200" dirty="0"/>
            <a:t> </a:t>
          </a:r>
        </a:p>
      </dsp:txBody>
      <dsp:txXfrm>
        <a:off x="209274" y="1784414"/>
        <a:ext cx="1530532" cy="950305"/>
      </dsp:txXfrm>
    </dsp:sp>
    <dsp:sp modelId="{BB95AF32-FFA7-4895-A96D-A9D06C22EDD8}">
      <dsp:nvSpPr>
        <dsp:cNvPr id="0" name=""/>
        <dsp:cNvSpPr/>
      </dsp:nvSpPr>
      <dsp:spPr>
        <a:xfrm>
          <a:off x="1946002" y="1587052"/>
          <a:ext cx="1589662" cy="10094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BD472A-C1BD-48F4-A274-CFEE02982676}">
      <dsp:nvSpPr>
        <dsp:cNvPr id="0" name=""/>
        <dsp:cNvSpPr/>
      </dsp:nvSpPr>
      <dsp:spPr>
        <a:xfrm>
          <a:off x="2122631" y="1754849"/>
          <a:ext cx="1589662" cy="1009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Senior Practitioner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Sarah Green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hlinkClick xmlns:r="http://schemas.openxmlformats.org/officeDocument/2006/relationships" r:id="rId3"/>
            </a:rPr>
            <a:t>Sarah.Green2@camden.gov.uk</a:t>
          </a:r>
          <a:r>
            <a:rPr lang="en-GB" sz="1100" kern="1200" dirty="0"/>
            <a:t> </a:t>
          </a:r>
        </a:p>
      </dsp:txBody>
      <dsp:txXfrm>
        <a:off x="2152196" y="1784414"/>
        <a:ext cx="1530532" cy="950305"/>
      </dsp:txXfrm>
    </dsp:sp>
    <dsp:sp modelId="{6A13B656-CA22-496C-84D0-168BAB1EC965}">
      <dsp:nvSpPr>
        <dsp:cNvPr id="0" name=""/>
        <dsp:cNvSpPr/>
      </dsp:nvSpPr>
      <dsp:spPr>
        <a:xfrm>
          <a:off x="974541" y="3058815"/>
          <a:ext cx="1589662" cy="10094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C5CD98-CD89-416A-A01E-F97E85092E98}">
      <dsp:nvSpPr>
        <dsp:cNvPr id="0" name=""/>
        <dsp:cNvSpPr/>
      </dsp:nvSpPr>
      <dsp:spPr>
        <a:xfrm>
          <a:off x="1151170" y="3226612"/>
          <a:ext cx="1589662" cy="1009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Adeola Douggan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sng" kern="1200" dirty="0">
              <a:hlinkClick xmlns:r="http://schemas.openxmlformats.org/officeDocument/2006/relationships" r:id="rId4"/>
            </a:rPr>
            <a:t>Adeola.Douggan@camden.gov.uk</a:t>
          </a:r>
          <a:r>
            <a:rPr lang="en-GB" sz="1100" b="0" i="0" u="sng" kern="1200" dirty="0"/>
            <a:t> </a:t>
          </a:r>
          <a:endParaRPr lang="en-GB" sz="1100" kern="1200" dirty="0"/>
        </a:p>
      </dsp:txBody>
      <dsp:txXfrm>
        <a:off x="1180735" y="3256177"/>
        <a:ext cx="1530532" cy="950305"/>
      </dsp:txXfrm>
    </dsp:sp>
    <dsp:sp modelId="{A30777A8-1138-4EF3-8BB2-27F9CDE05ED7}">
      <dsp:nvSpPr>
        <dsp:cNvPr id="0" name=""/>
        <dsp:cNvSpPr/>
      </dsp:nvSpPr>
      <dsp:spPr>
        <a:xfrm>
          <a:off x="2917462" y="3058815"/>
          <a:ext cx="1589662" cy="10094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0AD24C-596A-4E1A-806D-4651D698C281}">
      <dsp:nvSpPr>
        <dsp:cNvPr id="0" name=""/>
        <dsp:cNvSpPr/>
      </dsp:nvSpPr>
      <dsp:spPr>
        <a:xfrm>
          <a:off x="3094092" y="3226612"/>
          <a:ext cx="1589662" cy="1009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Ema Figueiredo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sng" kern="1200" dirty="0">
              <a:hlinkClick xmlns:r="http://schemas.openxmlformats.org/officeDocument/2006/relationships" r:id="rId5"/>
            </a:rPr>
            <a:t>Ema.Figueiredo@camden.gov.uk</a:t>
          </a:r>
          <a:r>
            <a:rPr lang="en-GB" sz="1100" b="0" i="0" u="sng" kern="1200" dirty="0"/>
            <a:t> </a:t>
          </a:r>
          <a:endParaRPr lang="en-GB" sz="1100" kern="1200" dirty="0"/>
        </a:p>
      </dsp:txBody>
      <dsp:txXfrm>
        <a:off x="3123657" y="3256177"/>
        <a:ext cx="1530532" cy="950305"/>
      </dsp:txXfrm>
    </dsp:sp>
    <dsp:sp modelId="{AB24852D-2FF1-4AE7-ACF3-D3CD72026171}">
      <dsp:nvSpPr>
        <dsp:cNvPr id="0" name=""/>
        <dsp:cNvSpPr/>
      </dsp:nvSpPr>
      <dsp:spPr>
        <a:xfrm>
          <a:off x="3888923" y="1587052"/>
          <a:ext cx="1589662" cy="10094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927581-4DCC-471A-8B15-033E3686773C}">
      <dsp:nvSpPr>
        <dsp:cNvPr id="0" name=""/>
        <dsp:cNvSpPr/>
      </dsp:nvSpPr>
      <dsp:spPr>
        <a:xfrm>
          <a:off x="4065552" y="1754849"/>
          <a:ext cx="1589662" cy="1009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 (Homelessness)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Martha O’Sullivan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6"/>
            </a:rPr>
            <a:t>martha.osullivan@camden.gov.uk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4095117" y="1784414"/>
        <a:ext cx="1530532" cy="950305"/>
      </dsp:txXfrm>
    </dsp:sp>
    <dsp:sp modelId="{06B9B64F-1805-4B91-B415-9C99D0EAD0D9}">
      <dsp:nvSpPr>
        <dsp:cNvPr id="0" name=""/>
        <dsp:cNvSpPr/>
      </dsp:nvSpPr>
      <dsp:spPr>
        <a:xfrm>
          <a:off x="5831844" y="1587052"/>
          <a:ext cx="1589662" cy="10094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7437BE-9E2A-41D0-9AC6-461CD15A06A6}">
      <dsp:nvSpPr>
        <dsp:cNvPr id="0" name=""/>
        <dsp:cNvSpPr/>
      </dsp:nvSpPr>
      <dsp:spPr>
        <a:xfrm>
          <a:off x="6008474" y="1754849"/>
          <a:ext cx="1589662" cy="1009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 (Homelessness)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Jade Sayers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sng" kern="1200" dirty="0">
              <a:hlinkClick xmlns:r="http://schemas.openxmlformats.org/officeDocument/2006/relationships" r:id="rId7"/>
            </a:rPr>
            <a:t>Jade.Sayers@camden.gov.uk</a:t>
          </a:r>
          <a:r>
            <a:rPr lang="en-GB" sz="1100" b="0" i="0" u="sng" kern="1200" dirty="0"/>
            <a:t> </a:t>
          </a:r>
          <a:endParaRPr lang="en-GB" sz="1100" kern="1200" dirty="0"/>
        </a:p>
      </dsp:txBody>
      <dsp:txXfrm>
        <a:off x="6038039" y="1784414"/>
        <a:ext cx="1530532" cy="950305"/>
      </dsp:txXfrm>
    </dsp:sp>
    <dsp:sp modelId="{B08450D6-2F48-4569-8FB7-B9228ACBC86C}">
      <dsp:nvSpPr>
        <dsp:cNvPr id="0" name=""/>
        <dsp:cNvSpPr/>
      </dsp:nvSpPr>
      <dsp:spPr>
        <a:xfrm>
          <a:off x="7774766" y="1587052"/>
          <a:ext cx="1589662" cy="10094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70FA5C-1209-4942-803D-0BA7AE2BAD08}">
      <dsp:nvSpPr>
        <dsp:cNvPr id="0" name=""/>
        <dsp:cNvSpPr/>
      </dsp:nvSpPr>
      <dsp:spPr>
        <a:xfrm>
          <a:off x="7951395" y="1754849"/>
          <a:ext cx="1589662" cy="1009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Senior Practitioner (Forensic)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Ayodeji Afuwape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8"/>
            </a:rPr>
            <a:t>ayo.afuwape@camden.gov.uk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7980960" y="1784414"/>
        <a:ext cx="1530532" cy="950305"/>
      </dsp:txXfrm>
    </dsp:sp>
    <dsp:sp modelId="{0E2E7883-6F59-4B76-87EF-203A9D39AEF6}">
      <dsp:nvSpPr>
        <dsp:cNvPr id="0" name=""/>
        <dsp:cNvSpPr/>
      </dsp:nvSpPr>
      <dsp:spPr>
        <a:xfrm>
          <a:off x="6803305" y="3058815"/>
          <a:ext cx="1589662" cy="10094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8C8694-AE7B-49EE-B66B-A2955DE5171A}">
      <dsp:nvSpPr>
        <dsp:cNvPr id="0" name=""/>
        <dsp:cNvSpPr/>
      </dsp:nvSpPr>
      <dsp:spPr>
        <a:xfrm>
          <a:off x="6979934" y="3226612"/>
          <a:ext cx="1589662" cy="1009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 (OOB Reviews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Anne Shields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9"/>
            </a:rPr>
            <a:t>Anne.Shields@camden.gov.uk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7009499" y="3256177"/>
        <a:ext cx="1530532" cy="950305"/>
      </dsp:txXfrm>
    </dsp:sp>
    <dsp:sp modelId="{691936A8-CCC4-437B-BB9E-F5602D69FD22}">
      <dsp:nvSpPr>
        <dsp:cNvPr id="0" name=""/>
        <dsp:cNvSpPr/>
      </dsp:nvSpPr>
      <dsp:spPr>
        <a:xfrm>
          <a:off x="8746227" y="3058815"/>
          <a:ext cx="1589662" cy="100943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A3C190-2F36-4840-A355-7E36C823E991}">
      <dsp:nvSpPr>
        <dsp:cNvPr id="0" name=""/>
        <dsp:cNvSpPr/>
      </dsp:nvSpPr>
      <dsp:spPr>
        <a:xfrm>
          <a:off x="8922856" y="3226612"/>
          <a:ext cx="1589662" cy="100943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 (OOB Reviews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Helen Gillibrand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10"/>
            </a:rPr>
            <a:t>Helen.Gillibrand@camden.gov.uk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8952421" y="3256177"/>
        <a:ext cx="1530532" cy="95030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5A0862-1348-4C57-9924-B12468C69799}">
      <dsp:nvSpPr>
        <dsp:cNvPr id="0" name=""/>
        <dsp:cNvSpPr/>
      </dsp:nvSpPr>
      <dsp:spPr>
        <a:xfrm>
          <a:off x="6482892" y="1961092"/>
          <a:ext cx="4684465" cy="349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259"/>
              </a:lnTo>
              <a:lnTo>
                <a:pt x="4684465" y="238259"/>
              </a:lnTo>
              <a:lnTo>
                <a:pt x="4684465" y="34962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A85104-5D7B-4BD3-B7F5-58581988687E}">
      <dsp:nvSpPr>
        <dsp:cNvPr id="0" name=""/>
        <dsp:cNvSpPr/>
      </dsp:nvSpPr>
      <dsp:spPr>
        <a:xfrm>
          <a:off x="6482892" y="1961092"/>
          <a:ext cx="3215173" cy="349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259"/>
              </a:lnTo>
              <a:lnTo>
                <a:pt x="3215173" y="238259"/>
              </a:lnTo>
              <a:lnTo>
                <a:pt x="3215173" y="34962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BA1D71-4456-4233-BD4D-13A0BC171C1E}">
      <dsp:nvSpPr>
        <dsp:cNvPr id="0" name=""/>
        <dsp:cNvSpPr/>
      </dsp:nvSpPr>
      <dsp:spPr>
        <a:xfrm>
          <a:off x="6482892" y="1961092"/>
          <a:ext cx="1745881" cy="349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259"/>
              </a:lnTo>
              <a:lnTo>
                <a:pt x="1745881" y="238259"/>
              </a:lnTo>
              <a:lnTo>
                <a:pt x="1745881" y="34962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24E196-0948-43FB-9924-7F28071C9FB5}">
      <dsp:nvSpPr>
        <dsp:cNvPr id="0" name=""/>
        <dsp:cNvSpPr/>
      </dsp:nvSpPr>
      <dsp:spPr>
        <a:xfrm>
          <a:off x="6482892" y="1961092"/>
          <a:ext cx="276590" cy="349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259"/>
              </a:lnTo>
              <a:lnTo>
                <a:pt x="276590" y="238259"/>
              </a:lnTo>
              <a:lnTo>
                <a:pt x="276590" y="34962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DFD768-7B46-40B7-AA00-90583354059E}">
      <dsp:nvSpPr>
        <dsp:cNvPr id="0" name=""/>
        <dsp:cNvSpPr/>
      </dsp:nvSpPr>
      <dsp:spPr>
        <a:xfrm>
          <a:off x="5290190" y="1961092"/>
          <a:ext cx="1192701" cy="349624"/>
        </a:xfrm>
        <a:custGeom>
          <a:avLst/>
          <a:gdLst/>
          <a:ahLst/>
          <a:cxnLst/>
          <a:rect l="0" t="0" r="0" b="0"/>
          <a:pathLst>
            <a:path>
              <a:moveTo>
                <a:pt x="1192701" y="0"/>
              </a:moveTo>
              <a:lnTo>
                <a:pt x="1192701" y="238259"/>
              </a:lnTo>
              <a:lnTo>
                <a:pt x="0" y="238259"/>
              </a:lnTo>
              <a:lnTo>
                <a:pt x="0" y="34962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3AF582-5456-4D1D-9C65-28D2F3E27424}">
      <dsp:nvSpPr>
        <dsp:cNvPr id="0" name=""/>
        <dsp:cNvSpPr/>
      </dsp:nvSpPr>
      <dsp:spPr>
        <a:xfrm>
          <a:off x="3820899" y="1961092"/>
          <a:ext cx="2661993" cy="349624"/>
        </a:xfrm>
        <a:custGeom>
          <a:avLst/>
          <a:gdLst/>
          <a:ahLst/>
          <a:cxnLst/>
          <a:rect l="0" t="0" r="0" b="0"/>
          <a:pathLst>
            <a:path>
              <a:moveTo>
                <a:pt x="2661993" y="0"/>
              </a:moveTo>
              <a:lnTo>
                <a:pt x="2661993" y="238259"/>
              </a:lnTo>
              <a:lnTo>
                <a:pt x="0" y="238259"/>
              </a:lnTo>
              <a:lnTo>
                <a:pt x="0" y="34962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E88777-2D7F-4335-A28E-A8011DF6C557}">
      <dsp:nvSpPr>
        <dsp:cNvPr id="0" name=""/>
        <dsp:cNvSpPr/>
      </dsp:nvSpPr>
      <dsp:spPr>
        <a:xfrm>
          <a:off x="2075017" y="3074080"/>
          <a:ext cx="1469291" cy="3496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259"/>
              </a:lnTo>
              <a:lnTo>
                <a:pt x="1469291" y="238259"/>
              </a:lnTo>
              <a:lnTo>
                <a:pt x="1469291" y="34962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E0EBFF-A171-49B1-B000-61FF0878D7E6}">
      <dsp:nvSpPr>
        <dsp:cNvPr id="0" name=""/>
        <dsp:cNvSpPr/>
      </dsp:nvSpPr>
      <dsp:spPr>
        <a:xfrm>
          <a:off x="2029297" y="3074080"/>
          <a:ext cx="91440" cy="3496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62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ED6A32-5EA0-4FA4-841F-A851547DA795}">
      <dsp:nvSpPr>
        <dsp:cNvPr id="0" name=""/>
        <dsp:cNvSpPr/>
      </dsp:nvSpPr>
      <dsp:spPr>
        <a:xfrm>
          <a:off x="605725" y="3074080"/>
          <a:ext cx="1469291" cy="349624"/>
        </a:xfrm>
        <a:custGeom>
          <a:avLst/>
          <a:gdLst/>
          <a:ahLst/>
          <a:cxnLst/>
          <a:rect l="0" t="0" r="0" b="0"/>
          <a:pathLst>
            <a:path>
              <a:moveTo>
                <a:pt x="1469291" y="0"/>
              </a:moveTo>
              <a:lnTo>
                <a:pt x="1469291" y="238259"/>
              </a:lnTo>
              <a:lnTo>
                <a:pt x="0" y="238259"/>
              </a:lnTo>
              <a:lnTo>
                <a:pt x="0" y="349624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38141E-6B6A-46C9-80C3-938E2222872B}">
      <dsp:nvSpPr>
        <dsp:cNvPr id="0" name=""/>
        <dsp:cNvSpPr/>
      </dsp:nvSpPr>
      <dsp:spPr>
        <a:xfrm>
          <a:off x="2075017" y="1961092"/>
          <a:ext cx="4407875" cy="349624"/>
        </a:xfrm>
        <a:custGeom>
          <a:avLst/>
          <a:gdLst/>
          <a:ahLst/>
          <a:cxnLst/>
          <a:rect l="0" t="0" r="0" b="0"/>
          <a:pathLst>
            <a:path>
              <a:moveTo>
                <a:pt x="4407875" y="0"/>
              </a:moveTo>
              <a:lnTo>
                <a:pt x="4407875" y="238259"/>
              </a:lnTo>
              <a:lnTo>
                <a:pt x="0" y="238259"/>
              </a:lnTo>
              <a:lnTo>
                <a:pt x="0" y="34962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942BD6-3E8A-4C5F-8AFB-C1A173F3BB66}">
      <dsp:nvSpPr>
        <dsp:cNvPr id="0" name=""/>
        <dsp:cNvSpPr/>
      </dsp:nvSpPr>
      <dsp:spPr>
        <a:xfrm>
          <a:off x="5881818" y="1197728"/>
          <a:ext cx="1202147" cy="763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C6713C-C269-4A94-8538-1D6DA91A3299}">
      <dsp:nvSpPr>
        <dsp:cNvPr id="0" name=""/>
        <dsp:cNvSpPr/>
      </dsp:nvSpPr>
      <dsp:spPr>
        <a:xfrm>
          <a:off x="6015390" y="1324621"/>
          <a:ext cx="1202147" cy="763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Team Manager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Kathryn Maguire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sng" kern="1200" dirty="0">
              <a:hlinkClick xmlns:r="http://schemas.openxmlformats.org/officeDocument/2006/relationships" r:id="rId1"/>
            </a:rPr>
            <a:t>Kathryn.Maguire@camden.gov.uk</a:t>
          </a:r>
          <a:r>
            <a:rPr lang="en-GB" sz="1100" b="0" i="0" u="sng" kern="1200" dirty="0"/>
            <a:t> </a:t>
          </a:r>
          <a:endParaRPr lang="en-GB" sz="1100" kern="1200" dirty="0"/>
        </a:p>
      </dsp:txBody>
      <dsp:txXfrm>
        <a:off x="6037748" y="1346979"/>
        <a:ext cx="1157431" cy="718647"/>
      </dsp:txXfrm>
    </dsp:sp>
    <dsp:sp modelId="{2D22F252-A46C-4C1C-90BE-38F6D975A148}">
      <dsp:nvSpPr>
        <dsp:cNvPr id="0" name=""/>
        <dsp:cNvSpPr/>
      </dsp:nvSpPr>
      <dsp:spPr>
        <a:xfrm>
          <a:off x="1197353" y="2310717"/>
          <a:ext cx="1755328" cy="763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CFB3B6-AC20-4854-B139-89350AFF8767}">
      <dsp:nvSpPr>
        <dsp:cNvPr id="0" name=""/>
        <dsp:cNvSpPr/>
      </dsp:nvSpPr>
      <dsp:spPr>
        <a:xfrm>
          <a:off x="1330925" y="2437610"/>
          <a:ext cx="1755328" cy="763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Senior Practitioner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Rebecca Neal (Acting)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2"/>
            </a:rPr>
            <a:t>Rebecca.Neal@camden.gov.uk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1353283" y="2459968"/>
        <a:ext cx="1710612" cy="718647"/>
      </dsp:txXfrm>
    </dsp:sp>
    <dsp:sp modelId="{6B6EE0B6-BF41-4F65-94A0-D5164A4631FD}">
      <dsp:nvSpPr>
        <dsp:cNvPr id="0" name=""/>
        <dsp:cNvSpPr/>
      </dsp:nvSpPr>
      <dsp:spPr>
        <a:xfrm>
          <a:off x="4651" y="3423705"/>
          <a:ext cx="1202147" cy="763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CDCFA9-C2F5-4232-95FC-8D00C3845055}">
      <dsp:nvSpPr>
        <dsp:cNvPr id="0" name=""/>
        <dsp:cNvSpPr/>
      </dsp:nvSpPr>
      <dsp:spPr>
        <a:xfrm>
          <a:off x="138223" y="3550598"/>
          <a:ext cx="1202147" cy="763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Alex Botham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3"/>
            </a:rPr>
            <a:t>Alex.Botham@camden.gov.uk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160581" y="3572956"/>
        <a:ext cx="1157431" cy="718647"/>
      </dsp:txXfrm>
    </dsp:sp>
    <dsp:sp modelId="{AFEEDF5F-5E4F-47F9-B4DF-5C616EB4B32F}">
      <dsp:nvSpPr>
        <dsp:cNvPr id="0" name=""/>
        <dsp:cNvSpPr/>
      </dsp:nvSpPr>
      <dsp:spPr>
        <a:xfrm>
          <a:off x="1473943" y="3423705"/>
          <a:ext cx="1202147" cy="11466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68A5ED-53BF-4F8D-AFB4-BB5D6335C8DA}">
      <dsp:nvSpPr>
        <dsp:cNvPr id="0" name=""/>
        <dsp:cNvSpPr/>
      </dsp:nvSpPr>
      <dsp:spPr>
        <a:xfrm>
          <a:off x="1607515" y="3550598"/>
          <a:ext cx="1202147" cy="114663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Patrycja Banaszak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sng" kern="1200" dirty="0">
              <a:hlinkClick xmlns:r="http://schemas.openxmlformats.org/officeDocument/2006/relationships" r:id="rId4"/>
            </a:rPr>
            <a:t>Patrycja.Banaszak@camden.gov.uk</a:t>
          </a:r>
          <a:r>
            <a:rPr lang="en-GB" sz="1100" b="0" i="0" u="sng" kern="1200" dirty="0"/>
            <a:t> </a:t>
          </a:r>
          <a:endParaRPr lang="en-GB" sz="1100" kern="1200" dirty="0"/>
        </a:p>
      </dsp:txBody>
      <dsp:txXfrm>
        <a:off x="1641099" y="3584182"/>
        <a:ext cx="1134979" cy="1079465"/>
      </dsp:txXfrm>
    </dsp:sp>
    <dsp:sp modelId="{5AAC7BDB-6907-43C0-A596-20CED49C2FF8}">
      <dsp:nvSpPr>
        <dsp:cNvPr id="0" name=""/>
        <dsp:cNvSpPr/>
      </dsp:nvSpPr>
      <dsp:spPr>
        <a:xfrm>
          <a:off x="2943235" y="3423705"/>
          <a:ext cx="1202147" cy="763363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5C1F6D-43E4-4515-91EE-B75F4DBB5759}">
      <dsp:nvSpPr>
        <dsp:cNvPr id="0" name=""/>
        <dsp:cNvSpPr/>
      </dsp:nvSpPr>
      <dsp:spPr>
        <a:xfrm>
          <a:off x="3076806" y="3550598"/>
          <a:ext cx="1202147" cy="763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Outreach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Vacant</a:t>
          </a:r>
        </a:p>
      </dsp:txBody>
      <dsp:txXfrm>
        <a:off x="3099164" y="3572956"/>
        <a:ext cx="1157431" cy="718647"/>
      </dsp:txXfrm>
    </dsp:sp>
    <dsp:sp modelId="{9E27870D-AC52-41A6-9A6A-6762A56290C8}">
      <dsp:nvSpPr>
        <dsp:cNvPr id="0" name=""/>
        <dsp:cNvSpPr/>
      </dsp:nvSpPr>
      <dsp:spPr>
        <a:xfrm>
          <a:off x="3219825" y="2310717"/>
          <a:ext cx="1202147" cy="763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558B49-68DA-46F5-83B7-C69D90B0A4C3}">
      <dsp:nvSpPr>
        <dsp:cNvPr id="0" name=""/>
        <dsp:cNvSpPr/>
      </dsp:nvSpPr>
      <dsp:spPr>
        <a:xfrm>
          <a:off x="3353397" y="2437610"/>
          <a:ext cx="1202147" cy="763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Ejuesti Bubu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5"/>
            </a:rPr>
            <a:t>ejuesti.bubu@camden.gov.uk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3375755" y="2459968"/>
        <a:ext cx="1157431" cy="718647"/>
      </dsp:txXfrm>
    </dsp:sp>
    <dsp:sp modelId="{119FDD3B-BBDC-4DE8-9F53-0DA8552F666D}">
      <dsp:nvSpPr>
        <dsp:cNvPr id="0" name=""/>
        <dsp:cNvSpPr/>
      </dsp:nvSpPr>
      <dsp:spPr>
        <a:xfrm>
          <a:off x="4689116" y="2310717"/>
          <a:ext cx="1202147" cy="763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96E585-7402-49F4-926E-6E3AB205ACC3}">
      <dsp:nvSpPr>
        <dsp:cNvPr id="0" name=""/>
        <dsp:cNvSpPr/>
      </dsp:nvSpPr>
      <dsp:spPr>
        <a:xfrm>
          <a:off x="4822688" y="2437610"/>
          <a:ext cx="1202147" cy="763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Jennifer Brown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6"/>
            </a:rPr>
            <a:t>jennifer.brown@camden.gov.uk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4845046" y="2459968"/>
        <a:ext cx="1157431" cy="718647"/>
      </dsp:txXfrm>
    </dsp:sp>
    <dsp:sp modelId="{26040543-6318-4A13-9D33-D7F2A2D8F45C}">
      <dsp:nvSpPr>
        <dsp:cNvPr id="0" name=""/>
        <dsp:cNvSpPr/>
      </dsp:nvSpPr>
      <dsp:spPr>
        <a:xfrm>
          <a:off x="6158408" y="2310717"/>
          <a:ext cx="1202147" cy="763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E513A3-04D7-4EA7-8EA7-ABB5B278721B}">
      <dsp:nvSpPr>
        <dsp:cNvPr id="0" name=""/>
        <dsp:cNvSpPr/>
      </dsp:nvSpPr>
      <dsp:spPr>
        <a:xfrm>
          <a:off x="6291980" y="2437610"/>
          <a:ext cx="1202147" cy="763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Deloris </a:t>
          </a:r>
          <a:r>
            <a:rPr lang="en-GB" sz="1100" kern="1200" dirty="0" err="1"/>
            <a:t>Lewinson</a:t>
          </a:r>
          <a:endParaRPr lang="en-GB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7"/>
            </a:rPr>
            <a:t>Deloris.Lewinson@camden.gov.uk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6314338" y="2459968"/>
        <a:ext cx="1157431" cy="718647"/>
      </dsp:txXfrm>
    </dsp:sp>
    <dsp:sp modelId="{34DA7652-C432-46D3-9000-4FD6DAE7B7C8}">
      <dsp:nvSpPr>
        <dsp:cNvPr id="0" name=""/>
        <dsp:cNvSpPr/>
      </dsp:nvSpPr>
      <dsp:spPr>
        <a:xfrm>
          <a:off x="7627700" y="2310717"/>
          <a:ext cx="1202147" cy="14359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16BF85-6F5C-49DC-882F-584B6C0F8C46}">
      <dsp:nvSpPr>
        <dsp:cNvPr id="0" name=""/>
        <dsp:cNvSpPr/>
      </dsp:nvSpPr>
      <dsp:spPr>
        <a:xfrm>
          <a:off x="7761272" y="2437610"/>
          <a:ext cx="1202147" cy="1435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 (Personality Disorder)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Husai </a:t>
          </a:r>
          <a:r>
            <a:rPr lang="en-GB" sz="1100" kern="1200" dirty="0" err="1"/>
            <a:t>Papenthein</a:t>
          </a:r>
          <a:endParaRPr lang="en-GB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8"/>
            </a:rPr>
            <a:t>Husai.Papenthein@camden.gov.uk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7796482" y="2472820"/>
        <a:ext cx="1131727" cy="1365528"/>
      </dsp:txXfrm>
    </dsp:sp>
    <dsp:sp modelId="{C5D3F1A6-607F-4782-B732-083917512C6F}">
      <dsp:nvSpPr>
        <dsp:cNvPr id="0" name=""/>
        <dsp:cNvSpPr/>
      </dsp:nvSpPr>
      <dsp:spPr>
        <a:xfrm>
          <a:off x="9096991" y="2310717"/>
          <a:ext cx="1202147" cy="763363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B87690-B0F9-4651-8AAD-F2FF0501D32B}">
      <dsp:nvSpPr>
        <dsp:cNvPr id="0" name=""/>
        <dsp:cNvSpPr/>
      </dsp:nvSpPr>
      <dsp:spPr>
        <a:xfrm>
          <a:off x="9230563" y="2437610"/>
          <a:ext cx="1202147" cy="763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Vacant </a:t>
          </a:r>
        </a:p>
      </dsp:txBody>
      <dsp:txXfrm>
        <a:off x="9252921" y="2459968"/>
        <a:ext cx="1157431" cy="718647"/>
      </dsp:txXfrm>
    </dsp:sp>
    <dsp:sp modelId="{34AE20B7-89CE-4E76-9BC4-7F163B816206}">
      <dsp:nvSpPr>
        <dsp:cNvPr id="0" name=""/>
        <dsp:cNvSpPr/>
      </dsp:nvSpPr>
      <dsp:spPr>
        <a:xfrm>
          <a:off x="10566283" y="2310717"/>
          <a:ext cx="1202147" cy="763363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6A8A63-E818-4A1E-847B-28E30E6EBA99}">
      <dsp:nvSpPr>
        <dsp:cNvPr id="0" name=""/>
        <dsp:cNvSpPr/>
      </dsp:nvSpPr>
      <dsp:spPr>
        <a:xfrm>
          <a:off x="10699855" y="2437610"/>
          <a:ext cx="1202147" cy="7633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Vacant </a:t>
          </a:r>
        </a:p>
      </dsp:txBody>
      <dsp:txXfrm>
        <a:off x="10722213" y="2459968"/>
        <a:ext cx="1157431" cy="7186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694DED-A770-4293-B319-F9EB90884735}">
      <dsp:nvSpPr>
        <dsp:cNvPr id="0" name=""/>
        <dsp:cNvSpPr/>
      </dsp:nvSpPr>
      <dsp:spPr>
        <a:xfrm>
          <a:off x="6735283" y="2016953"/>
          <a:ext cx="4300755" cy="409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962"/>
              </a:lnTo>
              <a:lnTo>
                <a:pt x="4300755" y="278962"/>
              </a:lnTo>
              <a:lnTo>
                <a:pt x="4300755" y="40935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C99046-F15E-44CB-A37E-F6E7E20B0B1B}">
      <dsp:nvSpPr>
        <dsp:cNvPr id="0" name=""/>
        <dsp:cNvSpPr/>
      </dsp:nvSpPr>
      <dsp:spPr>
        <a:xfrm>
          <a:off x="6735283" y="2016953"/>
          <a:ext cx="2580453" cy="409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962"/>
              </a:lnTo>
              <a:lnTo>
                <a:pt x="2580453" y="278962"/>
              </a:lnTo>
              <a:lnTo>
                <a:pt x="2580453" y="40935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FACB9A-DDFB-4189-A270-C7F566C0744C}">
      <dsp:nvSpPr>
        <dsp:cNvPr id="0" name=""/>
        <dsp:cNvSpPr/>
      </dsp:nvSpPr>
      <dsp:spPr>
        <a:xfrm>
          <a:off x="6735283" y="2016953"/>
          <a:ext cx="860151" cy="409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962"/>
              </a:lnTo>
              <a:lnTo>
                <a:pt x="860151" y="278962"/>
              </a:lnTo>
              <a:lnTo>
                <a:pt x="860151" y="40935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80457B-AD66-41B5-BA43-D8779E2B5D01}">
      <dsp:nvSpPr>
        <dsp:cNvPr id="0" name=""/>
        <dsp:cNvSpPr/>
      </dsp:nvSpPr>
      <dsp:spPr>
        <a:xfrm>
          <a:off x="5875131" y="2016953"/>
          <a:ext cx="860151" cy="409353"/>
        </a:xfrm>
        <a:custGeom>
          <a:avLst/>
          <a:gdLst/>
          <a:ahLst/>
          <a:cxnLst/>
          <a:rect l="0" t="0" r="0" b="0"/>
          <a:pathLst>
            <a:path>
              <a:moveTo>
                <a:pt x="860151" y="0"/>
              </a:moveTo>
              <a:lnTo>
                <a:pt x="860151" y="278962"/>
              </a:lnTo>
              <a:lnTo>
                <a:pt x="0" y="278962"/>
              </a:lnTo>
              <a:lnTo>
                <a:pt x="0" y="40935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38ABD3-D9F3-42CA-9219-6D202D697046}">
      <dsp:nvSpPr>
        <dsp:cNvPr id="0" name=""/>
        <dsp:cNvSpPr/>
      </dsp:nvSpPr>
      <dsp:spPr>
        <a:xfrm>
          <a:off x="4154829" y="2016953"/>
          <a:ext cx="2580453" cy="409353"/>
        </a:xfrm>
        <a:custGeom>
          <a:avLst/>
          <a:gdLst/>
          <a:ahLst/>
          <a:cxnLst/>
          <a:rect l="0" t="0" r="0" b="0"/>
          <a:pathLst>
            <a:path>
              <a:moveTo>
                <a:pt x="2580453" y="0"/>
              </a:moveTo>
              <a:lnTo>
                <a:pt x="2580453" y="278962"/>
              </a:lnTo>
              <a:lnTo>
                <a:pt x="0" y="278962"/>
              </a:lnTo>
              <a:lnTo>
                <a:pt x="0" y="40935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47F14-C6A6-4CDA-A26B-2B946EBAB986}">
      <dsp:nvSpPr>
        <dsp:cNvPr id="0" name=""/>
        <dsp:cNvSpPr/>
      </dsp:nvSpPr>
      <dsp:spPr>
        <a:xfrm>
          <a:off x="2434527" y="3320082"/>
          <a:ext cx="1720302" cy="409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962"/>
              </a:lnTo>
              <a:lnTo>
                <a:pt x="1720302" y="278962"/>
              </a:lnTo>
              <a:lnTo>
                <a:pt x="1720302" y="40935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59E982-719F-4B2D-A398-DB6AF106E858}">
      <dsp:nvSpPr>
        <dsp:cNvPr id="0" name=""/>
        <dsp:cNvSpPr/>
      </dsp:nvSpPr>
      <dsp:spPr>
        <a:xfrm>
          <a:off x="2388807" y="3320082"/>
          <a:ext cx="91440" cy="409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935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F56D60-4672-4ECD-B6EC-DD698BCC18C0}">
      <dsp:nvSpPr>
        <dsp:cNvPr id="0" name=""/>
        <dsp:cNvSpPr/>
      </dsp:nvSpPr>
      <dsp:spPr>
        <a:xfrm>
          <a:off x="714224" y="3320082"/>
          <a:ext cx="1720302" cy="409353"/>
        </a:xfrm>
        <a:custGeom>
          <a:avLst/>
          <a:gdLst/>
          <a:ahLst/>
          <a:cxnLst/>
          <a:rect l="0" t="0" r="0" b="0"/>
          <a:pathLst>
            <a:path>
              <a:moveTo>
                <a:pt x="1720302" y="0"/>
              </a:moveTo>
              <a:lnTo>
                <a:pt x="1720302" y="278962"/>
              </a:lnTo>
              <a:lnTo>
                <a:pt x="0" y="278962"/>
              </a:lnTo>
              <a:lnTo>
                <a:pt x="0" y="40935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0B192A-CEC5-4A4A-A825-1E609EDDEF24}">
      <dsp:nvSpPr>
        <dsp:cNvPr id="0" name=""/>
        <dsp:cNvSpPr/>
      </dsp:nvSpPr>
      <dsp:spPr>
        <a:xfrm>
          <a:off x="2434527" y="2016953"/>
          <a:ext cx="4300755" cy="409353"/>
        </a:xfrm>
        <a:custGeom>
          <a:avLst/>
          <a:gdLst/>
          <a:ahLst/>
          <a:cxnLst/>
          <a:rect l="0" t="0" r="0" b="0"/>
          <a:pathLst>
            <a:path>
              <a:moveTo>
                <a:pt x="4300755" y="0"/>
              </a:moveTo>
              <a:lnTo>
                <a:pt x="4300755" y="278962"/>
              </a:lnTo>
              <a:lnTo>
                <a:pt x="0" y="278962"/>
              </a:lnTo>
              <a:lnTo>
                <a:pt x="0" y="40935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942BD6-3E8A-4C5F-8AFB-C1A173F3BB66}">
      <dsp:nvSpPr>
        <dsp:cNvPr id="0" name=""/>
        <dsp:cNvSpPr/>
      </dsp:nvSpPr>
      <dsp:spPr>
        <a:xfrm>
          <a:off x="6031523" y="1123178"/>
          <a:ext cx="1407520" cy="89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C6713C-C269-4A94-8538-1D6DA91A3299}">
      <dsp:nvSpPr>
        <dsp:cNvPr id="0" name=""/>
        <dsp:cNvSpPr/>
      </dsp:nvSpPr>
      <dsp:spPr>
        <a:xfrm>
          <a:off x="6187914" y="1271749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Team Manager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Bablur Hossain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1"/>
            </a:rPr>
            <a:t>Bablur.Hossain@camden.gov.uk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6214092" y="1297927"/>
        <a:ext cx="1355164" cy="841419"/>
      </dsp:txXfrm>
    </dsp:sp>
    <dsp:sp modelId="{B4E75AFA-E6C8-417C-B641-5D6690F33B9F}">
      <dsp:nvSpPr>
        <dsp:cNvPr id="0" name=""/>
        <dsp:cNvSpPr/>
      </dsp:nvSpPr>
      <dsp:spPr>
        <a:xfrm>
          <a:off x="1730767" y="2426307"/>
          <a:ext cx="1407520" cy="89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F565C5-C548-4CFE-B576-A7C72445E9E4}">
      <dsp:nvSpPr>
        <dsp:cNvPr id="0" name=""/>
        <dsp:cNvSpPr/>
      </dsp:nvSpPr>
      <dsp:spPr>
        <a:xfrm>
          <a:off x="1887158" y="2574878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Senior Practitioner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 err="1"/>
            <a:t>Adeteju</a:t>
          </a:r>
          <a:r>
            <a:rPr lang="en-GB" sz="1100" kern="1200" dirty="0"/>
            <a:t> </a:t>
          </a:r>
          <a:r>
            <a:rPr lang="en-GB" sz="1100" kern="1200" dirty="0" err="1"/>
            <a:t>Ojelade</a:t>
          </a:r>
          <a:endParaRPr lang="en-GB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2"/>
            </a:rPr>
            <a:t>Adeteju.Ojelade@camden.gov.uk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1913336" y="2601056"/>
        <a:ext cx="1355164" cy="841419"/>
      </dsp:txXfrm>
    </dsp:sp>
    <dsp:sp modelId="{F868AD6F-1301-4B1E-8000-A1A749F8E506}">
      <dsp:nvSpPr>
        <dsp:cNvPr id="0" name=""/>
        <dsp:cNvSpPr/>
      </dsp:nvSpPr>
      <dsp:spPr>
        <a:xfrm>
          <a:off x="10464" y="3729436"/>
          <a:ext cx="1407520" cy="89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A2F8C-B7EE-418F-94C6-75000B64795C}">
      <dsp:nvSpPr>
        <dsp:cNvPr id="0" name=""/>
        <dsp:cNvSpPr/>
      </dsp:nvSpPr>
      <dsp:spPr>
        <a:xfrm>
          <a:off x="166855" y="3878007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Adedokun Omole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3"/>
            </a:rPr>
            <a:t>Ade.Omole@camden.gov.uk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193033" y="3904185"/>
        <a:ext cx="1355164" cy="841419"/>
      </dsp:txXfrm>
    </dsp:sp>
    <dsp:sp modelId="{2C96C94C-E423-4632-A42B-3D7909F4872F}">
      <dsp:nvSpPr>
        <dsp:cNvPr id="0" name=""/>
        <dsp:cNvSpPr/>
      </dsp:nvSpPr>
      <dsp:spPr>
        <a:xfrm>
          <a:off x="1730767" y="3729436"/>
          <a:ext cx="1407520" cy="893775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2FF967-DCB1-4361-AE71-F4BA6162E869}">
      <dsp:nvSpPr>
        <dsp:cNvPr id="0" name=""/>
        <dsp:cNvSpPr/>
      </dsp:nvSpPr>
      <dsp:spPr>
        <a:xfrm>
          <a:off x="1887158" y="3878007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Outreach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Vacant</a:t>
          </a:r>
        </a:p>
      </dsp:txBody>
      <dsp:txXfrm>
        <a:off x="1913336" y="3904185"/>
        <a:ext cx="1355164" cy="841419"/>
      </dsp:txXfrm>
    </dsp:sp>
    <dsp:sp modelId="{A7344C5F-050E-4C4F-816D-64FBBDAB6C22}">
      <dsp:nvSpPr>
        <dsp:cNvPr id="0" name=""/>
        <dsp:cNvSpPr/>
      </dsp:nvSpPr>
      <dsp:spPr>
        <a:xfrm>
          <a:off x="3451069" y="3729436"/>
          <a:ext cx="1407520" cy="89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ED91D-72BE-4454-9E28-1CE543205909}">
      <dsp:nvSpPr>
        <dsp:cNvPr id="0" name=""/>
        <dsp:cNvSpPr/>
      </dsp:nvSpPr>
      <dsp:spPr>
        <a:xfrm>
          <a:off x="3607460" y="3878007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Joycelyn Oti Akenteng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4"/>
            </a:rPr>
            <a:t>Joycelyn.OtiAkenteng@camden.gov.uk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3633638" y="3904185"/>
        <a:ext cx="1355164" cy="841419"/>
      </dsp:txXfrm>
    </dsp:sp>
    <dsp:sp modelId="{379480DD-7EA9-46C4-B64B-32CA5754F5C9}">
      <dsp:nvSpPr>
        <dsp:cNvPr id="0" name=""/>
        <dsp:cNvSpPr/>
      </dsp:nvSpPr>
      <dsp:spPr>
        <a:xfrm>
          <a:off x="3451069" y="2426307"/>
          <a:ext cx="1407520" cy="89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3255EB-BA7D-4B5D-9065-932BE0CE048A}">
      <dsp:nvSpPr>
        <dsp:cNvPr id="0" name=""/>
        <dsp:cNvSpPr/>
      </dsp:nvSpPr>
      <dsp:spPr>
        <a:xfrm>
          <a:off x="3607460" y="2574878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Angela Borta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sng" kern="1200" dirty="0">
              <a:hlinkClick xmlns:r="http://schemas.openxmlformats.org/officeDocument/2006/relationships" r:id="rId5"/>
            </a:rPr>
            <a:t>Angela.Borta2@camden.gov.uk</a:t>
          </a:r>
          <a:r>
            <a:rPr lang="en-GB" sz="1100" b="0" i="0" u="sng" kern="1200" dirty="0"/>
            <a:t> </a:t>
          </a:r>
          <a:endParaRPr lang="en-GB" sz="1100" kern="1200" dirty="0"/>
        </a:p>
      </dsp:txBody>
      <dsp:txXfrm>
        <a:off x="3633638" y="2601056"/>
        <a:ext cx="1355164" cy="841419"/>
      </dsp:txXfrm>
    </dsp:sp>
    <dsp:sp modelId="{AE0B2F9F-804E-4D59-B38E-4E0190034602}">
      <dsp:nvSpPr>
        <dsp:cNvPr id="0" name=""/>
        <dsp:cNvSpPr/>
      </dsp:nvSpPr>
      <dsp:spPr>
        <a:xfrm>
          <a:off x="5171371" y="2426307"/>
          <a:ext cx="1407520" cy="89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7C59D8-CCF4-47B2-9DA4-85355ACDA3CC}">
      <dsp:nvSpPr>
        <dsp:cNvPr id="0" name=""/>
        <dsp:cNvSpPr/>
      </dsp:nvSpPr>
      <dsp:spPr>
        <a:xfrm>
          <a:off x="5327763" y="2574878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Nicola Lancaster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>
              <a:hlinkClick xmlns:r="http://schemas.openxmlformats.org/officeDocument/2006/relationships" r:id="rId6"/>
            </a:rPr>
            <a:t>Nicola.Lancaster@camden.gov.uk</a:t>
          </a:r>
          <a:r>
            <a:rPr lang="en-GB" sz="1100" kern="1200" dirty="0"/>
            <a:t> </a:t>
          </a:r>
        </a:p>
      </dsp:txBody>
      <dsp:txXfrm>
        <a:off x="5353941" y="2601056"/>
        <a:ext cx="1355164" cy="841419"/>
      </dsp:txXfrm>
    </dsp:sp>
    <dsp:sp modelId="{F4B5C91C-1164-4F00-89A0-F2D13D43ED7E}">
      <dsp:nvSpPr>
        <dsp:cNvPr id="0" name=""/>
        <dsp:cNvSpPr/>
      </dsp:nvSpPr>
      <dsp:spPr>
        <a:xfrm>
          <a:off x="6891674" y="2426307"/>
          <a:ext cx="1407520" cy="89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42E37D-0DC5-4B98-9BBF-013AF86906B3}">
      <dsp:nvSpPr>
        <dsp:cNvPr id="0" name=""/>
        <dsp:cNvSpPr/>
      </dsp:nvSpPr>
      <dsp:spPr>
        <a:xfrm>
          <a:off x="7048065" y="2574878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 (EIS)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Chloe Bradley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7"/>
            </a:rPr>
            <a:t>Chloe.Bradley@camden.gov.uk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7074243" y="2601056"/>
        <a:ext cx="1355164" cy="841419"/>
      </dsp:txXfrm>
    </dsp:sp>
    <dsp:sp modelId="{3311AC1B-EA6D-4C92-900F-734D8AE2E37A}">
      <dsp:nvSpPr>
        <dsp:cNvPr id="0" name=""/>
        <dsp:cNvSpPr/>
      </dsp:nvSpPr>
      <dsp:spPr>
        <a:xfrm>
          <a:off x="8611976" y="2426307"/>
          <a:ext cx="1407520" cy="89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ACF68B-187B-4989-940D-854FB1CA5359}">
      <dsp:nvSpPr>
        <dsp:cNvPr id="0" name=""/>
        <dsp:cNvSpPr/>
      </dsp:nvSpPr>
      <dsp:spPr>
        <a:xfrm>
          <a:off x="8768367" y="2574878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 (Community Rehab)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Tiziana </a:t>
          </a:r>
          <a:r>
            <a:rPr lang="en-GB" sz="1100" kern="1200" dirty="0" err="1"/>
            <a:t>Ragno</a:t>
          </a:r>
          <a:endParaRPr lang="en-GB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8"/>
            </a:rPr>
            <a:t>Tiziana.Ragno@camden.gov.uk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8794545" y="2601056"/>
        <a:ext cx="1355164" cy="841419"/>
      </dsp:txXfrm>
    </dsp:sp>
    <dsp:sp modelId="{FDD34771-6F82-4385-A2AF-E2AD3C992163}">
      <dsp:nvSpPr>
        <dsp:cNvPr id="0" name=""/>
        <dsp:cNvSpPr/>
      </dsp:nvSpPr>
      <dsp:spPr>
        <a:xfrm>
          <a:off x="10332278" y="2426307"/>
          <a:ext cx="1407520" cy="893775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7B804E-4985-435D-B94D-1FA2D9AACD2B}">
      <dsp:nvSpPr>
        <dsp:cNvPr id="0" name=""/>
        <dsp:cNvSpPr/>
      </dsp:nvSpPr>
      <dsp:spPr>
        <a:xfrm>
          <a:off x="10488670" y="2574878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Vacant</a:t>
          </a:r>
        </a:p>
      </dsp:txBody>
      <dsp:txXfrm>
        <a:off x="10514848" y="2601056"/>
        <a:ext cx="1355164" cy="84141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C5CF71-F39B-4D6F-B283-C82682B1A870}">
      <dsp:nvSpPr>
        <dsp:cNvPr id="0" name=""/>
        <dsp:cNvSpPr/>
      </dsp:nvSpPr>
      <dsp:spPr>
        <a:xfrm>
          <a:off x="6735283" y="2016953"/>
          <a:ext cx="4300755" cy="409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962"/>
              </a:lnTo>
              <a:lnTo>
                <a:pt x="4300755" y="278962"/>
              </a:lnTo>
              <a:lnTo>
                <a:pt x="4300755" y="40935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A27838-5BFD-49A9-8275-88E8062F1866}">
      <dsp:nvSpPr>
        <dsp:cNvPr id="0" name=""/>
        <dsp:cNvSpPr/>
      </dsp:nvSpPr>
      <dsp:spPr>
        <a:xfrm>
          <a:off x="6735283" y="2016953"/>
          <a:ext cx="2580453" cy="409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962"/>
              </a:lnTo>
              <a:lnTo>
                <a:pt x="2580453" y="278962"/>
              </a:lnTo>
              <a:lnTo>
                <a:pt x="2580453" y="40935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740D40-F4D3-4E4A-B4D3-980B73F77116}">
      <dsp:nvSpPr>
        <dsp:cNvPr id="0" name=""/>
        <dsp:cNvSpPr/>
      </dsp:nvSpPr>
      <dsp:spPr>
        <a:xfrm>
          <a:off x="6735283" y="2016953"/>
          <a:ext cx="860151" cy="409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962"/>
              </a:lnTo>
              <a:lnTo>
                <a:pt x="860151" y="278962"/>
              </a:lnTo>
              <a:lnTo>
                <a:pt x="860151" y="40935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364D0-F3A3-48B8-90C4-A98B8662A605}">
      <dsp:nvSpPr>
        <dsp:cNvPr id="0" name=""/>
        <dsp:cNvSpPr/>
      </dsp:nvSpPr>
      <dsp:spPr>
        <a:xfrm>
          <a:off x="5875131" y="2016953"/>
          <a:ext cx="860151" cy="409353"/>
        </a:xfrm>
        <a:custGeom>
          <a:avLst/>
          <a:gdLst/>
          <a:ahLst/>
          <a:cxnLst/>
          <a:rect l="0" t="0" r="0" b="0"/>
          <a:pathLst>
            <a:path>
              <a:moveTo>
                <a:pt x="860151" y="0"/>
              </a:moveTo>
              <a:lnTo>
                <a:pt x="860151" y="278962"/>
              </a:lnTo>
              <a:lnTo>
                <a:pt x="0" y="278962"/>
              </a:lnTo>
              <a:lnTo>
                <a:pt x="0" y="40935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94D011-A9DA-4977-A783-866AFB9B6B55}">
      <dsp:nvSpPr>
        <dsp:cNvPr id="0" name=""/>
        <dsp:cNvSpPr/>
      </dsp:nvSpPr>
      <dsp:spPr>
        <a:xfrm>
          <a:off x="4154829" y="2016953"/>
          <a:ext cx="2580453" cy="409353"/>
        </a:xfrm>
        <a:custGeom>
          <a:avLst/>
          <a:gdLst/>
          <a:ahLst/>
          <a:cxnLst/>
          <a:rect l="0" t="0" r="0" b="0"/>
          <a:pathLst>
            <a:path>
              <a:moveTo>
                <a:pt x="2580453" y="0"/>
              </a:moveTo>
              <a:lnTo>
                <a:pt x="2580453" y="278962"/>
              </a:lnTo>
              <a:lnTo>
                <a:pt x="0" y="278962"/>
              </a:lnTo>
              <a:lnTo>
                <a:pt x="0" y="40935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127F74-8408-4922-9694-0764853F1BCD}">
      <dsp:nvSpPr>
        <dsp:cNvPr id="0" name=""/>
        <dsp:cNvSpPr/>
      </dsp:nvSpPr>
      <dsp:spPr>
        <a:xfrm>
          <a:off x="2434527" y="3320082"/>
          <a:ext cx="1720302" cy="4093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962"/>
              </a:lnTo>
              <a:lnTo>
                <a:pt x="1720302" y="278962"/>
              </a:lnTo>
              <a:lnTo>
                <a:pt x="1720302" y="40935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FD8941-C89F-46EE-85ED-F0FEB45A0E99}">
      <dsp:nvSpPr>
        <dsp:cNvPr id="0" name=""/>
        <dsp:cNvSpPr/>
      </dsp:nvSpPr>
      <dsp:spPr>
        <a:xfrm>
          <a:off x="2388807" y="3320082"/>
          <a:ext cx="91440" cy="40935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935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E9E425-ACE1-4D5E-887A-E3E3CA94A611}">
      <dsp:nvSpPr>
        <dsp:cNvPr id="0" name=""/>
        <dsp:cNvSpPr/>
      </dsp:nvSpPr>
      <dsp:spPr>
        <a:xfrm>
          <a:off x="714224" y="3320082"/>
          <a:ext cx="1720302" cy="409353"/>
        </a:xfrm>
        <a:custGeom>
          <a:avLst/>
          <a:gdLst/>
          <a:ahLst/>
          <a:cxnLst/>
          <a:rect l="0" t="0" r="0" b="0"/>
          <a:pathLst>
            <a:path>
              <a:moveTo>
                <a:pt x="1720302" y="0"/>
              </a:moveTo>
              <a:lnTo>
                <a:pt x="1720302" y="278962"/>
              </a:lnTo>
              <a:lnTo>
                <a:pt x="0" y="278962"/>
              </a:lnTo>
              <a:lnTo>
                <a:pt x="0" y="409353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5F85E7-B609-48DC-A067-86519C8ED914}">
      <dsp:nvSpPr>
        <dsp:cNvPr id="0" name=""/>
        <dsp:cNvSpPr/>
      </dsp:nvSpPr>
      <dsp:spPr>
        <a:xfrm>
          <a:off x="2434527" y="2016953"/>
          <a:ext cx="4300755" cy="409353"/>
        </a:xfrm>
        <a:custGeom>
          <a:avLst/>
          <a:gdLst/>
          <a:ahLst/>
          <a:cxnLst/>
          <a:rect l="0" t="0" r="0" b="0"/>
          <a:pathLst>
            <a:path>
              <a:moveTo>
                <a:pt x="4300755" y="0"/>
              </a:moveTo>
              <a:lnTo>
                <a:pt x="4300755" y="278962"/>
              </a:lnTo>
              <a:lnTo>
                <a:pt x="0" y="278962"/>
              </a:lnTo>
              <a:lnTo>
                <a:pt x="0" y="40935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942BD6-3E8A-4C5F-8AFB-C1A173F3BB66}">
      <dsp:nvSpPr>
        <dsp:cNvPr id="0" name=""/>
        <dsp:cNvSpPr/>
      </dsp:nvSpPr>
      <dsp:spPr>
        <a:xfrm>
          <a:off x="6031523" y="1123178"/>
          <a:ext cx="1407520" cy="89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C6713C-C269-4A94-8538-1D6DA91A3299}">
      <dsp:nvSpPr>
        <dsp:cNvPr id="0" name=""/>
        <dsp:cNvSpPr/>
      </dsp:nvSpPr>
      <dsp:spPr>
        <a:xfrm>
          <a:off x="6187914" y="1271749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Team Manager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Michael Fahey (Acting)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sng" kern="1200" dirty="0">
              <a:hlinkClick xmlns:r="http://schemas.openxmlformats.org/officeDocument/2006/relationships" r:id="rId1"/>
            </a:rPr>
            <a:t>Michael.Fahey@camden.gov.uk</a:t>
          </a:r>
          <a:r>
            <a:rPr lang="en-GB" sz="1100" b="0" i="0" u="sng" kern="1200" dirty="0"/>
            <a:t> </a:t>
          </a:r>
          <a:endParaRPr lang="en-GB" sz="1100" kern="1200" dirty="0">
            <a:highlight>
              <a:srgbClr val="FFFF00"/>
            </a:highlight>
          </a:endParaRPr>
        </a:p>
      </dsp:txBody>
      <dsp:txXfrm>
        <a:off x="6214092" y="1297927"/>
        <a:ext cx="1355164" cy="841419"/>
      </dsp:txXfrm>
    </dsp:sp>
    <dsp:sp modelId="{81A452D7-AA5C-4F8C-A01B-3E6155DE4D1E}">
      <dsp:nvSpPr>
        <dsp:cNvPr id="0" name=""/>
        <dsp:cNvSpPr/>
      </dsp:nvSpPr>
      <dsp:spPr>
        <a:xfrm>
          <a:off x="1730767" y="2426307"/>
          <a:ext cx="1407520" cy="893775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246ED0-101F-469D-89AA-DDBC4F995A41}">
      <dsp:nvSpPr>
        <dsp:cNvPr id="0" name=""/>
        <dsp:cNvSpPr/>
      </dsp:nvSpPr>
      <dsp:spPr>
        <a:xfrm>
          <a:off x="1887158" y="2574878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Senior Practitioner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Vacant</a:t>
          </a:r>
        </a:p>
      </dsp:txBody>
      <dsp:txXfrm>
        <a:off x="1913336" y="2601056"/>
        <a:ext cx="1355164" cy="841419"/>
      </dsp:txXfrm>
    </dsp:sp>
    <dsp:sp modelId="{2C73E4BD-9D94-40F0-A1A1-36B6FFB21AEF}">
      <dsp:nvSpPr>
        <dsp:cNvPr id="0" name=""/>
        <dsp:cNvSpPr/>
      </dsp:nvSpPr>
      <dsp:spPr>
        <a:xfrm>
          <a:off x="10464" y="3729436"/>
          <a:ext cx="1407520" cy="89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4A9DD1-271A-43EC-B5FC-B1174BD19895}">
      <dsp:nvSpPr>
        <dsp:cNvPr id="0" name=""/>
        <dsp:cNvSpPr/>
      </dsp:nvSpPr>
      <dsp:spPr>
        <a:xfrm>
          <a:off x="166855" y="3878007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Olalekan Babatunde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2"/>
            </a:rPr>
            <a:t>Olalekan.Babatunde@camden.gov.uk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193033" y="3904185"/>
        <a:ext cx="1355164" cy="841419"/>
      </dsp:txXfrm>
    </dsp:sp>
    <dsp:sp modelId="{9380BB18-590C-434B-B726-9830283A4A81}">
      <dsp:nvSpPr>
        <dsp:cNvPr id="0" name=""/>
        <dsp:cNvSpPr/>
      </dsp:nvSpPr>
      <dsp:spPr>
        <a:xfrm>
          <a:off x="1730767" y="3729436"/>
          <a:ext cx="1407520" cy="89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A9AEB2-6E67-46B8-B86D-DD914A940662}">
      <dsp:nvSpPr>
        <dsp:cNvPr id="0" name=""/>
        <dsp:cNvSpPr/>
      </dsp:nvSpPr>
      <dsp:spPr>
        <a:xfrm>
          <a:off x="1887158" y="3878007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Luca Constante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3"/>
            </a:rPr>
            <a:t>Luca.Costante@camden.gov.uk</a:t>
          </a:r>
          <a:r>
            <a:rPr lang="en-GB" sz="1100" b="0" i="0" u="none" kern="1200" dirty="0"/>
            <a:t> </a:t>
          </a:r>
          <a:r>
            <a:rPr lang="en-GB" sz="1100" kern="1200" dirty="0"/>
            <a:t> </a:t>
          </a:r>
        </a:p>
      </dsp:txBody>
      <dsp:txXfrm>
        <a:off x="1913336" y="3904185"/>
        <a:ext cx="1355164" cy="841419"/>
      </dsp:txXfrm>
    </dsp:sp>
    <dsp:sp modelId="{2286E841-36AF-40C8-9A9A-2B626C61A24F}">
      <dsp:nvSpPr>
        <dsp:cNvPr id="0" name=""/>
        <dsp:cNvSpPr/>
      </dsp:nvSpPr>
      <dsp:spPr>
        <a:xfrm>
          <a:off x="3451069" y="3729436"/>
          <a:ext cx="1407520" cy="893775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E37AB8-820F-4C59-92B5-16BFEBEA71AE}">
      <dsp:nvSpPr>
        <dsp:cNvPr id="0" name=""/>
        <dsp:cNvSpPr/>
      </dsp:nvSpPr>
      <dsp:spPr>
        <a:xfrm>
          <a:off x="3607460" y="3878007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Outreach Worker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Vacant </a:t>
          </a:r>
        </a:p>
      </dsp:txBody>
      <dsp:txXfrm>
        <a:off x="3633638" y="3904185"/>
        <a:ext cx="1355164" cy="841419"/>
      </dsp:txXfrm>
    </dsp:sp>
    <dsp:sp modelId="{ED681C34-7E0D-4444-8A22-506747FA049E}">
      <dsp:nvSpPr>
        <dsp:cNvPr id="0" name=""/>
        <dsp:cNvSpPr/>
      </dsp:nvSpPr>
      <dsp:spPr>
        <a:xfrm>
          <a:off x="3451069" y="2426307"/>
          <a:ext cx="1407520" cy="89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EBCE0E-51E6-4639-BDB8-857B59FAF9C6}">
      <dsp:nvSpPr>
        <dsp:cNvPr id="0" name=""/>
        <dsp:cNvSpPr/>
      </dsp:nvSpPr>
      <dsp:spPr>
        <a:xfrm>
          <a:off x="3607460" y="2574878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Mavis Gyabaah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4"/>
            </a:rPr>
            <a:t>Mavis.Sarfo-Adu@Camden.gov.uk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3633638" y="2601056"/>
        <a:ext cx="1355164" cy="841419"/>
      </dsp:txXfrm>
    </dsp:sp>
    <dsp:sp modelId="{BD03FA25-F852-422A-9E50-D28287757286}">
      <dsp:nvSpPr>
        <dsp:cNvPr id="0" name=""/>
        <dsp:cNvSpPr/>
      </dsp:nvSpPr>
      <dsp:spPr>
        <a:xfrm>
          <a:off x="5171371" y="2426307"/>
          <a:ext cx="1407520" cy="89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9ED016-5D7B-403A-A5AD-9ED4480B62C4}">
      <dsp:nvSpPr>
        <dsp:cNvPr id="0" name=""/>
        <dsp:cNvSpPr/>
      </dsp:nvSpPr>
      <dsp:spPr>
        <a:xfrm>
          <a:off x="5327763" y="2574878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Cecelia Hennes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5"/>
            </a:rPr>
            <a:t>Cecila.Hennes@camden.gov.uk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5353941" y="2601056"/>
        <a:ext cx="1355164" cy="841419"/>
      </dsp:txXfrm>
    </dsp:sp>
    <dsp:sp modelId="{2E8E4BDA-6486-49A9-9154-CB1854EB952D}">
      <dsp:nvSpPr>
        <dsp:cNvPr id="0" name=""/>
        <dsp:cNvSpPr/>
      </dsp:nvSpPr>
      <dsp:spPr>
        <a:xfrm>
          <a:off x="6891674" y="2426307"/>
          <a:ext cx="1407520" cy="89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3C0D53-D424-418C-97F4-878F8731F9DB}">
      <dsp:nvSpPr>
        <dsp:cNvPr id="0" name=""/>
        <dsp:cNvSpPr/>
      </dsp:nvSpPr>
      <dsp:spPr>
        <a:xfrm>
          <a:off x="7048065" y="2574878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Gloria Levy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none" kern="1200" dirty="0">
              <a:hlinkClick xmlns:r="http://schemas.openxmlformats.org/officeDocument/2006/relationships" r:id="rId6"/>
            </a:rPr>
            <a:t>Gloria.Levy@camden.gov.uk</a:t>
          </a:r>
          <a:r>
            <a:rPr lang="en-GB" sz="1100" b="0" i="0" u="none" kern="1200" dirty="0"/>
            <a:t> </a:t>
          </a:r>
          <a:endParaRPr lang="en-GB" sz="1100" kern="1200" dirty="0"/>
        </a:p>
      </dsp:txBody>
      <dsp:txXfrm>
        <a:off x="7074243" y="2601056"/>
        <a:ext cx="1355164" cy="841419"/>
      </dsp:txXfrm>
    </dsp:sp>
    <dsp:sp modelId="{3DD7285E-26C9-4624-9F9D-43610ADCCE6A}">
      <dsp:nvSpPr>
        <dsp:cNvPr id="0" name=""/>
        <dsp:cNvSpPr/>
      </dsp:nvSpPr>
      <dsp:spPr>
        <a:xfrm>
          <a:off x="8611976" y="2426307"/>
          <a:ext cx="1407520" cy="8937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EC22F4-870A-4978-89E4-019402EAD339}">
      <dsp:nvSpPr>
        <dsp:cNvPr id="0" name=""/>
        <dsp:cNvSpPr/>
      </dsp:nvSpPr>
      <dsp:spPr>
        <a:xfrm>
          <a:off x="8768367" y="2574878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kern="1200" dirty="0"/>
            <a:t>Katie Swanson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i="0" u="sng" kern="1200" dirty="0">
              <a:hlinkClick xmlns:r="http://schemas.openxmlformats.org/officeDocument/2006/relationships" r:id="rId7"/>
            </a:rPr>
            <a:t>Katie.Swanson@camden.gov.uk</a:t>
          </a:r>
          <a:r>
            <a:rPr lang="en-GB" sz="1100" b="0" i="0" u="sng" kern="1200" dirty="0"/>
            <a:t> </a:t>
          </a:r>
          <a:endParaRPr lang="en-GB" sz="1100" kern="1200" dirty="0"/>
        </a:p>
      </dsp:txBody>
      <dsp:txXfrm>
        <a:off x="8794545" y="2601056"/>
        <a:ext cx="1355164" cy="841419"/>
      </dsp:txXfrm>
    </dsp:sp>
    <dsp:sp modelId="{AF3BEAA0-3DA8-4C72-9865-5B48F38AB5E4}">
      <dsp:nvSpPr>
        <dsp:cNvPr id="0" name=""/>
        <dsp:cNvSpPr/>
      </dsp:nvSpPr>
      <dsp:spPr>
        <a:xfrm>
          <a:off x="10332278" y="2426307"/>
          <a:ext cx="1407520" cy="893775"/>
        </a:xfrm>
        <a:prstGeom prst="roundRect">
          <a:avLst>
            <a:gd name="adj" fmla="val 10000"/>
          </a:avLst>
        </a:prstGeom>
        <a:solidFill>
          <a:schemeClr val="bg2">
            <a:lumMod val="9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240FDA-EB55-4DB5-830C-90F481EBDD9D}">
      <dsp:nvSpPr>
        <dsp:cNvPr id="0" name=""/>
        <dsp:cNvSpPr/>
      </dsp:nvSpPr>
      <dsp:spPr>
        <a:xfrm>
          <a:off x="10488670" y="2574878"/>
          <a:ext cx="1407520" cy="8937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1" kern="1200" dirty="0"/>
            <a:t>Social Worker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100" b="0" kern="1200" dirty="0"/>
            <a:t>Vacant</a:t>
          </a:r>
        </a:p>
      </dsp:txBody>
      <dsp:txXfrm>
        <a:off x="10514848" y="2601056"/>
        <a:ext cx="1355164" cy="84141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4988BF-2D6A-468D-9D3D-66FF52AC06C6}">
      <dsp:nvSpPr>
        <dsp:cNvPr id="0" name=""/>
        <dsp:cNvSpPr/>
      </dsp:nvSpPr>
      <dsp:spPr>
        <a:xfrm>
          <a:off x="5164607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1025116" y="332464"/>
              </a:lnTo>
              <a:lnTo>
                <a:pt x="1025116" y="4878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1D27E1-482E-4C04-B6A3-73588301DFBA}">
      <dsp:nvSpPr>
        <dsp:cNvPr id="0" name=""/>
        <dsp:cNvSpPr/>
      </dsp:nvSpPr>
      <dsp:spPr>
        <a:xfrm>
          <a:off x="4139490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1025116" y="0"/>
              </a:moveTo>
              <a:lnTo>
                <a:pt x="1025116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589CA6-8AF1-460D-ADC0-B13DFB001D9D}">
      <dsp:nvSpPr>
        <dsp:cNvPr id="0" name=""/>
        <dsp:cNvSpPr/>
      </dsp:nvSpPr>
      <dsp:spPr>
        <a:xfrm>
          <a:off x="5118887" y="1066678"/>
          <a:ext cx="91440" cy="4878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78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8B4529-D343-4A47-A686-BD9E75316271}">
      <dsp:nvSpPr>
        <dsp:cNvPr id="0" name=""/>
        <dsp:cNvSpPr/>
      </dsp:nvSpPr>
      <dsp:spPr>
        <a:xfrm>
          <a:off x="4325875" y="1489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F95DE4-F1CD-4D8B-9280-A6FDA176E77F}">
      <dsp:nvSpPr>
        <dsp:cNvPr id="0" name=""/>
        <dsp:cNvSpPr/>
      </dsp:nvSpPr>
      <dsp:spPr>
        <a:xfrm>
          <a:off x="4512260" y="178554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Service Manager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David Hamilton </a:t>
          </a:r>
        </a:p>
      </dsp:txBody>
      <dsp:txXfrm>
        <a:off x="4543458" y="209752"/>
        <a:ext cx="1615068" cy="1002793"/>
      </dsp:txXfrm>
    </dsp:sp>
    <dsp:sp modelId="{DDD2796F-E3DE-4798-B01F-C037D85FD9B5}">
      <dsp:nvSpPr>
        <dsp:cNvPr id="0" name=""/>
        <dsp:cNvSpPr/>
      </dsp:nvSpPr>
      <dsp:spPr>
        <a:xfrm>
          <a:off x="4325875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21656D-411D-4559-9254-CB584C7548CF}">
      <dsp:nvSpPr>
        <dsp:cNvPr id="0" name=""/>
        <dsp:cNvSpPr/>
      </dsp:nvSpPr>
      <dsp:spPr>
        <a:xfrm>
          <a:off x="4512260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Duty Manager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Nigel Yard </a:t>
          </a:r>
        </a:p>
      </dsp:txBody>
      <dsp:txXfrm>
        <a:off x="4543458" y="1762804"/>
        <a:ext cx="1615068" cy="1002793"/>
      </dsp:txXfrm>
    </dsp:sp>
    <dsp:sp modelId="{7DA6723F-4BD1-4542-9C38-9F21E67B07FC}">
      <dsp:nvSpPr>
        <dsp:cNvPr id="0" name=""/>
        <dsp:cNvSpPr/>
      </dsp:nvSpPr>
      <dsp:spPr>
        <a:xfrm>
          <a:off x="3300758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D3A5C2-5FCD-465B-802C-C8C8727DC64E}">
      <dsp:nvSpPr>
        <dsp:cNvPr id="0" name=""/>
        <dsp:cNvSpPr/>
      </dsp:nvSpPr>
      <dsp:spPr>
        <a:xfrm>
          <a:off x="3487143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AMHP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Gary Dixon </a:t>
          </a:r>
        </a:p>
      </dsp:txBody>
      <dsp:txXfrm>
        <a:off x="3518341" y="3315857"/>
        <a:ext cx="1615068" cy="1002793"/>
      </dsp:txXfrm>
    </dsp:sp>
    <dsp:sp modelId="{D59FB0D2-1560-4F35-B74B-E219B0E57FA3}">
      <dsp:nvSpPr>
        <dsp:cNvPr id="0" name=""/>
        <dsp:cNvSpPr/>
      </dsp:nvSpPr>
      <dsp:spPr>
        <a:xfrm>
          <a:off x="5350992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D9E4CC-1EDE-4491-8F71-76D085F0FA86}">
      <dsp:nvSpPr>
        <dsp:cNvPr id="0" name=""/>
        <dsp:cNvSpPr/>
      </dsp:nvSpPr>
      <dsp:spPr>
        <a:xfrm>
          <a:off x="5537377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AMHP</a:t>
          </a:r>
          <a:r>
            <a:rPr lang="en-GB" sz="1700" kern="1200" dirty="0"/>
            <a:t>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Helen Olukoya- Busari </a:t>
          </a:r>
        </a:p>
      </dsp:txBody>
      <dsp:txXfrm>
        <a:off x="5568575" y="3315857"/>
        <a:ext cx="1615068" cy="1002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3C66E-0134-BB6E-698A-7487722C4F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E01781-7A88-9363-FB1D-BEF8BF3F9D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752F9-8914-1522-421D-B0007E9FE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25FB-04C5-4821-AF6E-3EEFDCBB627E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BA403-0104-935C-C803-FD4961881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ED0CC5-D14C-2808-7064-74FBBFB12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C5A1-AE34-48FD-B4D1-8034937F8E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5075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CE7AB-7ABA-B01F-A504-245C7B84A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285AD3-6173-02CD-A568-5D0ECBF459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803ADA-E3D4-D7AD-3F2D-3700CA207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25FB-04C5-4821-AF6E-3EEFDCBB627E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F39D56-671A-FD6F-63F0-E8A45E51C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F6FB4-02B5-E5A3-73FF-DBEA77E33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C5A1-AE34-48FD-B4D1-8034937F8E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980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9A62AA-F36A-1FE9-6042-68DC5E8A7F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306EEF-9C38-D004-314B-FBFBF69BD9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3A44B-C979-1ECB-AF69-A0F0709D1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25FB-04C5-4821-AF6E-3EEFDCBB627E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D0D22-FC37-D33B-39D0-57244F479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487CD-3232-1762-7B15-B80A4007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C5A1-AE34-48FD-B4D1-8034937F8E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817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02175-57A0-BF52-EFF7-D679F5799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EC6899-37D6-DE04-35B3-04E1FEA963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0961CC-0CEF-9826-4F1D-38B8DB5C8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25FB-04C5-4821-AF6E-3EEFDCBB627E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42BFA-0064-3667-5E79-36D500DAE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A4866C-9B07-5053-6700-0AE61CA5E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C5A1-AE34-48FD-B4D1-8034937F8E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287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266CB-A767-F75C-F190-112833136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6BA17E-4317-5708-2A95-5A01F9A25D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D6D43-B22F-26D4-6B3A-6BA48E917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25FB-04C5-4821-AF6E-3EEFDCBB627E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E2B2A-E14A-4424-CD27-69930D33D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A4DA6-D531-209D-1CAF-A486D948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C5A1-AE34-48FD-B4D1-8034937F8E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585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85A5C-E6CB-E5B4-E715-C061E26C2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385864-356A-F035-D2EF-FB0A9C7045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1A8240-799A-0F63-35DD-B407F5143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BFC9C-347C-5DDD-F59B-6275E3104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25FB-04C5-4821-AF6E-3EEFDCBB627E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128F6-6C71-6C87-B13D-06F52CF30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C18217-E8B2-3307-B5CD-0E3F58B97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C5A1-AE34-48FD-B4D1-8034937F8E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4380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CF245-69CB-DDC0-C313-621713B2C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2E033D-7C41-DAED-6EC7-FBAE6731C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28BFF5-BF61-C67D-6E63-207AD0FA1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DB00AD-B0EF-4667-866C-8756AD3025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5AA3BD-02E0-BE41-B330-545290665F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30DAA7-96F4-6787-51F2-C5FA88663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25FB-04C5-4821-AF6E-3EEFDCBB627E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E3E2E9-257F-1551-77FF-9B7C5D126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0C07F8-868E-4B00-71C4-D4822B836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C5A1-AE34-48FD-B4D1-8034937F8E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814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9B084-12E9-D6C9-136B-CF7858489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5A4534-14FF-7CB0-8689-620E43A86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25FB-04C5-4821-AF6E-3EEFDCBB627E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C4BDBA-918F-D1E0-BB67-8B629B932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A0E088-3F10-D76F-F702-25C73375D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C5A1-AE34-48FD-B4D1-8034937F8E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170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968569-4120-E68F-258F-20C3C882B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25FB-04C5-4821-AF6E-3EEFDCBB627E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0BEFB6-5B16-6AD3-CF58-A5A522C64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D82D93-939A-FC69-DF1A-439164A9D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C5A1-AE34-48FD-B4D1-8034937F8E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55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515D2-1BD2-C3F6-3513-A7D0BAFFD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D1591-3415-6841-25FE-44F3879082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BC6650-2755-3497-B55B-A84415216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8DFDCC-6558-CE80-553F-4DA12B76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25FB-04C5-4821-AF6E-3EEFDCBB627E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D69BE2-F9A7-3B6C-E261-3F4EE3AD1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192279-751B-4790-8EEB-B36DD34EC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C5A1-AE34-48FD-B4D1-8034937F8E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820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2D1D0-6965-B4C6-5509-7B2FB593E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9D7C69-7C9D-19F3-F8D0-1003DE1017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8875A7-4456-6410-8782-A0958B2193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5E1D5E-5F29-B431-C1E3-9C9566B06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825FB-04C5-4821-AF6E-3EEFDCBB627E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DE7446-E8B6-6AB8-152A-83A5251A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F30338-1CCC-B20D-0E58-E3166659B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0C5A1-AE34-48FD-B4D1-8034937F8E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435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3C6548-1F22-1FD7-5E05-639362B71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901347-012D-466D-8E0A-AF533F21C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CFB18-558A-E8A0-CC48-BD98CED620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A825FB-04C5-4821-AF6E-3EEFDCBB627E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075625-75CF-1636-DF6C-3ECA279550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EFF5E-13ED-4D18-B542-992431153A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90C5A1-AE34-48FD-B4D1-8034937F8E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474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hyperlink" Target="mailto:MHSW.Hub@camden.gov.uk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hyperlink" Target="mailto:MHSW.North@camden.gov.uk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hyperlink" Target="mailto:MHSW.Hub@camden.gov.uk" TargetMode="Externa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hyperlink" Target="mailto:MHSW.South@camden.gov.uk" TargetMode="Externa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60A0C-80E9-7D51-93A0-9093A1407C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085" y="328578"/>
            <a:ext cx="10515600" cy="704918"/>
          </a:xfrm>
        </p:spPr>
        <p:txBody>
          <a:bodyPr/>
          <a:lstStyle/>
          <a:p>
            <a:r>
              <a:rPr lang="en-GB" b="1" dirty="0">
                <a:solidFill>
                  <a:schemeClr val="tx2"/>
                </a:solidFill>
                <a:latin typeface="IBM Plex Sans" panose="020B0503050203000203" pitchFamily="34" charset="0"/>
              </a:rPr>
              <a:t>Management Team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2347CC9-C010-60D8-1775-60EE156F10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9266136"/>
              </p:ext>
            </p:extLst>
          </p:nvPr>
        </p:nvGraphicFramePr>
        <p:xfrm>
          <a:off x="838200" y="146570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4305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B8D263-6BF5-EC6D-19F9-15F7D6B3E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ED35D77-A77E-3A82-E412-ECBEBDF927E5}"/>
              </a:ext>
            </a:extLst>
          </p:cNvPr>
          <p:cNvGrpSpPr/>
          <p:nvPr/>
        </p:nvGrpSpPr>
        <p:grpSpPr>
          <a:xfrm>
            <a:off x="651347" y="2480551"/>
            <a:ext cx="2062670" cy="1877440"/>
            <a:chOff x="179709" y="1754849"/>
            <a:chExt cx="1589662" cy="1009435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131A29A4-A06D-E575-B0FB-E731B3733F98}"/>
                </a:ext>
              </a:extLst>
            </p:cNvPr>
            <p:cNvSpPr/>
            <p:nvPr/>
          </p:nvSpPr>
          <p:spPr>
            <a:xfrm>
              <a:off x="179709" y="1754849"/>
              <a:ext cx="1589662" cy="1009435"/>
            </a:xfrm>
            <a:prstGeom prst="roundRect">
              <a:avLst>
                <a:gd name="adj" fmla="val 10000"/>
              </a:avLst>
            </a:prstGeom>
            <a:ln>
              <a:solidFill>
                <a:schemeClr val="accent5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6" name="Rectangle: Rounded Corners 4">
              <a:extLst>
                <a:ext uri="{FF2B5EF4-FFF2-40B4-BE49-F238E27FC236}">
                  <a16:creationId xmlns:a16="http://schemas.microsoft.com/office/drawing/2014/main" id="{E7F3B56E-8F7F-06C7-7BB7-E36619024ADF}"/>
                </a:ext>
              </a:extLst>
            </p:cNvPr>
            <p:cNvSpPr txBox="1"/>
            <p:nvPr/>
          </p:nvSpPr>
          <p:spPr>
            <a:xfrm>
              <a:off x="209274" y="1784414"/>
              <a:ext cx="1530532" cy="950305"/>
            </a:xfrm>
            <a:prstGeom prst="rect">
              <a:avLst/>
            </a:prstGeom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1910" tIns="41910" rIns="41910" bIns="41910" numCol="1" spcCol="1270" anchor="t" anchorCtr="0">
              <a:noAutofit/>
            </a:bodyPr>
            <a:lstStyle/>
            <a:p>
              <a:pPr marL="0" lvl="0" indent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GB" sz="1100" b="1" kern="1200" dirty="0"/>
                <a:t>Discharge Facilitation Team</a:t>
              </a:r>
              <a:endParaRPr lang="en-GB" sz="1100" kern="120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CBD2870-E80D-BD1F-A190-75557E10F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085" y="328578"/>
            <a:ext cx="10515600" cy="704918"/>
          </a:xfrm>
        </p:spPr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Hub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793DDCF-63C3-E36F-C931-4CE718A1E1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0063654"/>
              </p:ext>
            </p:extLst>
          </p:nvPr>
        </p:nvGraphicFramePr>
        <p:xfrm>
          <a:off x="838200" y="146570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B4473A8-896E-BAE3-3FB5-25D810A31DC0}"/>
              </a:ext>
            </a:extLst>
          </p:cNvPr>
          <p:cNvSpPr txBox="1"/>
          <p:nvPr/>
        </p:nvSpPr>
        <p:spPr>
          <a:xfrm>
            <a:off x="235085" y="1033496"/>
            <a:ext cx="4764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Duty email: </a:t>
            </a:r>
            <a:r>
              <a:rPr lang="en-GB" dirty="0">
                <a:hlinkClick r:id="rId7"/>
              </a:rPr>
              <a:t>MHSW.Hub@camden.gov.uk</a:t>
            </a:r>
            <a:endParaRPr lang="en-GB" dirty="0"/>
          </a:p>
          <a:p>
            <a:r>
              <a:rPr lang="en-GB" dirty="0">
                <a:solidFill>
                  <a:schemeClr val="tx2"/>
                </a:solidFill>
              </a:rPr>
              <a:t>Duty phone number (</a:t>
            </a:r>
            <a:r>
              <a:rPr lang="en-GB" b="1" dirty="0">
                <a:solidFill>
                  <a:schemeClr val="tx2"/>
                </a:solidFill>
              </a:rPr>
              <a:t>urgent</a:t>
            </a:r>
            <a:r>
              <a:rPr lang="en-GB" dirty="0">
                <a:solidFill>
                  <a:schemeClr val="tx2"/>
                </a:solidFill>
              </a:rPr>
              <a:t>): 020 7974 8068</a:t>
            </a:r>
          </a:p>
        </p:txBody>
      </p:sp>
    </p:spTree>
    <p:extLst>
      <p:ext uri="{BB962C8B-B14F-4D97-AF65-F5344CB8AC3E}">
        <p14:creationId xmlns:p14="http://schemas.microsoft.com/office/powerpoint/2010/main" val="3089628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789D34-7E00-F813-6FD9-0C6AB4A5C9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134F2-E28D-9E3C-EC47-A258D035C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085" y="328578"/>
            <a:ext cx="10515600" cy="704918"/>
          </a:xfrm>
        </p:spPr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North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35A1D5F-3B6F-A40A-E03A-B04FCC3520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959355"/>
              </p:ext>
            </p:extLst>
          </p:nvPr>
        </p:nvGraphicFramePr>
        <p:xfrm>
          <a:off x="126459" y="729574"/>
          <a:ext cx="11906655" cy="5894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B52D086-84DB-3269-9A59-19B80095A888}"/>
              </a:ext>
            </a:extLst>
          </p:cNvPr>
          <p:cNvSpPr txBox="1"/>
          <p:nvPr/>
        </p:nvSpPr>
        <p:spPr>
          <a:xfrm>
            <a:off x="235085" y="1033496"/>
            <a:ext cx="4764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Duty email: </a:t>
            </a:r>
            <a:r>
              <a:rPr lang="en-GB" dirty="0">
                <a:hlinkClick r:id="rId7"/>
              </a:rPr>
              <a:t>MHSW.North@camden.gov.uk</a:t>
            </a:r>
            <a:endParaRPr lang="en-GB" dirty="0"/>
          </a:p>
          <a:p>
            <a:r>
              <a:rPr lang="en-GB" dirty="0">
                <a:solidFill>
                  <a:schemeClr val="tx2"/>
                </a:solidFill>
              </a:rPr>
              <a:t>Duty phone number (</a:t>
            </a:r>
            <a:r>
              <a:rPr lang="en-GB" b="1" dirty="0">
                <a:solidFill>
                  <a:schemeClr val="tx2"/>
                </a:solidFill>
              </a:rPr>
              <a:t>urgent</a:t>
            </a:r>
            <a:r>
              <a:rPr lang="en-GB" dirty="0">
                <a:solidFill>
                  <a:schemeClr val="tx2"/>
                </a:solidFill>
              </a:rPr>
              <a:t>): 020 7974 8070</a:t>
            </a:r>
          </a:p>
        </p:txBody>
      </p:sp>
    </p:spTree>
    <p:extLst>
      <p:ext uri="{BB962C8B-B14F-4D97-AF65-F5344CB8AC3E}">
        <p14:creationId xmlns:p14="http://schemas.microsoft.com/office/powerpoint/2010/main" val="2455889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52966E-9516-1E29-E509-78EF49A9C9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B31BB-2026-66CD-3AF9-66B9E3738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085" y="328578"/>
            <a:ext cx="10515600" cy="704918"/>
          </a:xfrm>
        </p:spPr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East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40D9462-3DE9-111A-8FA4-EE88972C8E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174587"/>
              </p:ext>
            </p:extLst>
          </p:nvPr>
        </p:nvGraphicFramePr>
        <p:xfrm>
          <a:off x="126459" y="729574"/>
          <a:ext cx="11906655" cy="5894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6774949-B3DD-AE69-6989-5AEC57C0BF67}"/>
              </a:ext>
            </a:extLst>
          </p:cNvPr>
          <p:cNvSpPr txBox="1"/>
          <p:nvPr/>
        </p:nvSpPr>
        <p:spPr>
          <a:xfrm>
            <a:off x="235085" y="1033496"/>
            <a:ext cx="4764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Duty email: </a:t>
            </a:r>
            <a:r>
              <a:rPr lang="en-GB" dirty="0">
                <a:hlinkClick r:id="rId7"/>
              </a:rPr>
              <a:t>MHSW.East@camden.gov.uk</a:t>
            </a:r>
            <a:endParaRPr lang="en-GB" dirty="0"/>
          </a:p>
          <a:p>
            <a:r>
              <a:rPr lang="en-GB" dirty="0">
                <a:solidFill>
                  <a:schemeClr val="tx2"/>
                </a:solidFill>
              </a:rPr>
              <a:t>Duty phone number (</a:t>
            </a:r>
            <a:r>
              <a:rPr lang="en-GB" b="1" dirty="0">
                <a:solidFill>
                  <a:schemeClr val="tx2"/>
                </a:solidFill>
              </a:rPr>
              <a:t>urgent</a:t>
            </a:r>
            <a:r>
              <a:rPr lang="en-GB" dirty="0">
                <a:solidFill>
                  <a:schemeClr val="tx2"/>
                </a:solidFill>
              </a:rPr>
              <a:t>): 020 7974 8073</a:t>
            </a:r>
          </a:p>
        </p:txBody>
      </p:sp>
    </p:spTree>
    <p:extLst>
      <p:ext uri="{BB962C8B-B14F-4D97-AF65-F5344CB8AC3E}">
        <p14:creationId xmlns:p14="http://schemas.microsoft.com/office/powerpoint/2010/main" val="10665700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BED8BF-182E-5E3E-D31E-CB556A77B4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1996D-2FC0-5383-F8E4-F896F28DB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085" y="328578"/>
            <a:ext cx="10515600" cy="704918"/>
          </a:xfrm>
        </p:spPr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South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233F47CB-6A90-8103-2CEE-DFDA0C5D47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821545"/>
              </p:ext>
            </p:extLst>
          </p:nvPr>
        </p:nvGraphicFramePr>
        <p:xfrm>
          <a:off x="126459" y="729574"/>
          <a:ext cx="11906655" cy="5894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1193B89-169A-2511-C9D1-7AE5FAE5675B}"/>
              </a:ext>
            </a:extLst>
          </p:cNvPr>
          <p:cNvSpPr txBox="1"/>
          <p:nvPr/>
        </p:nvSpPr>
        <p:spPr>
          <a:xfrm>
            <a:off x="235085" y="1033496"/>
            <a:ext cx="47649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tx2"/>
                </a:solidFill>
              </a:rPr>
              <a:t>Duty email: </a:t>
            </a:r>
            <a:r>
              <a:rPr lang="en-GB" dirty="0">
                <a:hlinkClick r:id="rId7"/>
              </a:rPr>
              <a:t>MHSW.South@camden.gov.uk</a:t>
            </a:r>
            <a:endParaRPr lang="en-GB" dirty="0"/>
          </a:p>
          <a:p>
            <a:r>
              <a:rPr lang="en-GB" dirty="0">
                <a:solidFill>
                  <a:schemeClr val="tx2"/>
                </a:solidFill>
              </a:rPr>
              <a:t>Duty phone number (</a:t>
            </a:r>
            <a:r>
              <a:rPr lang="en-GB" b="1" dirty="0">
                <a:solidFill>
                  <a:schemeClr val="tx2"/>
                </a:solidFill>
              </a:rPr>
              <a:t>urgent</a:t>
            </a:r>
            <a:r>
              <a:rPr lang="en-GB" dirty="0">
                <a:solidFill>
                  <a:schemeClr val="tx2"/>
                </a:solidFill>
              </a:rPr>
              <a:t>): 020 7974 8074</a:t>
            </a:r>
          </a:p>
        </p:txBody>
      </p:sp>
    </p:spTree>
    <p:extLst>
      <p:ext uri="{BB962C8B-B14F-4D97-AF65-F5344CB8AC3E}">
        <p14:creationId xmlns:p14="http://schemas.microsoft.com/office/powerpoint/2010/main" val="2309575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AF52BF-9C6A-AD18-EC32-B793A3A0D7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6924B-3704-A248-EB18-61EE2EE77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085" y="328578"/>
            <a:ext cx="10515600" cy="704918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tx2"/>
                </a:solidFill>
                <a:latin typeface="IBM Plex Sans" panose="020B0503050203000203" pitchFamily="34" charset="0"/>
              </a:rPr>
              <a:t>Approved Mental Health Professional (AMHP) Team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D4E9BF50-771D-3567-5C7D-089E8C4698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6555373"/>
              </p:ext>
            </p:extLst>
          </p:nvPr>
        </p:nvGraphicFramePr>
        <p:xfrm>
          <a:off x="838200" y="1465701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4602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23f3621-ca86-42c2-abbb-ad551aed584d" xsi:nil="true"/>
    <lcf76f155ced4ddcb4097134ff3c332f xmlns="6aeb2cd4-4ed9-45de-9b9a-ce111bc7c2c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495D283B9F8C42B0D6FC1047C57ABE" ma:contentTypeVersion="11" ma:contentTypeDescription="Create a new document." ma:contentTypeScope="" ma:versionID="c674596ccadeda4ae63137046f241763">
  <xsd:schema xmlns:xsd="http://www.w3.org/2001/XMLSchema" xmlns:xs="http://www.w3.org/2001/XMLSchema" xmlns:p="http://schemas.microsoft.com/office/2006/metadata/properties" xmlns:ns2="6aeb2cd4-4ed9-45de-9b9a-ce111bc7c2c7" xmlns:ns3="323f3621-ca86-42c2-abbb-ad551aed584d" targetNamespace="http://schemas.microsoft.com/office/2006/metadata/properties" ma:root="true" ma:fieldsID="82748e561ae249d6aae059e6e5fc3487" ns2:_="" ns3:_="">
    <xsd:import namespace="6aeb2cd4-4ed9-45de-9b9a-ce111bc7c2c7"/>
    <xsd:import namespace="323f3621-ca86-42c2-abbb-ad551aed584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eb2cd4-4ed9-45de-9b9a-ce111bc7c2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d7be31d-7c30-4568-a9ce-af1670ac32e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3f3621-ca86-42c2-abbb-ad551aed584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ae1d12d-4eba-4a2f-beb4-c0852457126c}" ma:internalName="TaxCatchAll" ma:showField="CatchAllData" ma:web="323f3621-ca86-42c2-abbb-ad551aed584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C7BA99-5706-46D0-B66B-125CA84B4F0C}">
  <ds:schemaRefs>
    <ds:schemaRef ds:uri="http://schemas.microsoft.com/office/2006/metadata/properties"/>
    <ds:schemaRef ds:uri="http://schemas.microsoft.com/office/infopath/2007/PartnerControls"/>
    <ds:schemaRef ds:uri="323f3621-ca86-42c2-abbb-ad551aed584d"/>
    <ds:schemaRef ds:uri="6aeb2cd4-4ed9-45de-9b9a-ce111bc7c2c7"/>
  </ds:schemaRefs>
</ds:datastoreItem>
</file>

<file path=customXml/itemProps2.xml><?xml version="1.0" encoding="utf-8"?>
<ds:datastoreItem xmlns:ds="http://schemas.openxmlformats.org/officeDocument/2006/customXml" ds:itemID="{5AFD3C9D-8CDF-4415-8588-2D2E90BA235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AB97B8-0097-40C7-8104-784EAD3CBC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eb2cd4-4ed9-45de-9b9a-ce111bc7c2c7"/>
    <ds:schemaRef ds:uri="323f3621-ca86-42c2-abbb-ad551aed58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717</Words>
  <Application>Microsoft Office PowerPoint</Application>
  <PresentationFormat>Widescreen</PresentationFormat>
  <Paragraphs>159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IBM Plex Sans</vt:lpstr>
      <vt:lpstr>Office Theme</vt:lpstr>
      <vt:lpstr>Management Team</vt:lpstr>
      <vt:lpstr>Hub</vt:lpstr>
      <vt:lpstr>North</vt:lpstr>
      <vt:lpstr>East</vt:lpstr>
      <vt:lpstr>South</vt:lpstr>
      <vt:lpstr>Approved Mental Health Professional (AMHP) Team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Charlotte Spindler</dc:creator>
  <cp:lastModifiedBy>Charlotte Spindler</cp:lastModifiedBy>
  <cp:revision>1</cp:revision>
  <dcterms:created xsi:type="dcterms:W3CDTF">2025-06-25T15:41:04Z</dcterms:created>
  <dcterms:modified xsi:type="dcterms:W3CDTF">2025-06-26T09:38:25Z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0x0101001C495D283B9F8C42B0D6FC1047C57ABE</vt:lpwstr>
  </property>
  <property fmtid="{D5CDD505-2E9C-101B-9397-08002B2CF9AE}" pid="3" name="MediaServiceImageTags">
    <vt:lpwstr/>
  </property>
</Properties>
</file>