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8B75"/>
    <a:srgbClr val="1275BB"/>
    <a:srgbClr val="EBB018"/>
    <a:srgbClr val="CD75AD"/>
    <a:srgbClr val="0F32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949CB-9D5C-49CE-B837-A489FD584B0D}" v="6" dt="2024-05-30T15:53:55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49" d="100"/>
          <a:sy n="49" d="100"/>
        </p:scale>
        <p:origin x="8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88847-B059-CCB8-1EFF-466058AD4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C9C4F-FAFD-AF2D-43F1-9F751A61C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9E953-67EA-DBA8-B1AF-B7A7BE8ED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2DCE5-BBD2-0FEB-FACA-38BB1412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E41FA-25CB-0A5F-BF2D-7F76A0309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523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09AE4-0C9B-1790-7C0F-6540796D4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B0668E-B2AD-7519-F671-DC0B9CAE0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A4B6C-F98A-5ABA-B58D-92022738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0A751-9B71-B4B7-1583-9FCDDD3D6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E54770-33AE-6AB8-1BC0-D76A930B6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584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D2127C-08B9-455F-F057-EEAF09E41D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84AE90-F609-5F7A-6F05-D444854820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57BB5-C5E1-9946-40D7-FD1CD68C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132B0-EFB1-15FB-71E2-86E12B52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C1710-8D2E-86BF-B02E-55F3061F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58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D5100-46BD-21B7-84FD-533855EFD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9AB0-7F93-277B-6BBA-983AEE7AD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57578-5EFF-3F59-4640-85896C07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ECD98-3618-61B3-54D0-8A433850B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9DBEBB-2D57-BE8A-78D5-0ED1D0569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5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84F9F-7BAF-657F-F7A6-CD68DD557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C50A2-6257-F647-9E3D-13C09BED9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3977E-D17A-E778-CE80-E65CA235E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762F4-71F2-9625-B49C-C88EFF300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AAA68-BE4C-F50C-8A5C-A1086AA3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03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116A-1FC0-D71A-A74A-2BC25D238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C33D6-BCA5-700F-293F-88CC36039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685630-4A6D-3E12-48EB-236C9736E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66FCF-4E68-69D0-C247-686B0B80E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CFCA70-9BD7-3B48-D414-D7257F24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0AFE1-DCD3-3673-BE23-9706E5E8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69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C00CE-22EA-D8F6-7CCF-E7C74BB30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C5122-B7CE-094A-DD4E-399AD0DAA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526C18-765E-8418-0456-19BC103A1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721C0B-DC8D-342C-A18A-32FB71D3E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447B93-FAE9-6866-CCE3-6D52E1DB74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27A25-0BAE-17A7-4BFD-1ECBE531A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083430-7BF4-5D9D-4E6B-F6850A8D6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63BEF-D5E5-D4F0-2953-3F34842FF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528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DAF04-B4E3-F68D-E40F-CD88E2D3C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F57AF0-FC7C-0D8F-0666-46B9498B3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158651-6422-8320-4B2E-20A081AED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F1B79-FEFA-EAE7-A455-CC7EDDDD9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022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D6ABEB-CDEE-7DB1-E7A3-0E99A4E10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A6AE3-C3A2-B7FA-E0E4-DE29A7CCB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B0E481-4C34-BBC7-F5C4-56831486D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399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61753-97F0-0B45-123C-C548E05A7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DD5A8-6031-476D-4B02-8AA26AEF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B9FC38-3057-F3A7-D1FF-915E0A0C2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E5940C-97F2-AAC7-8C12-99801F27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629AC-7822-2C42-0F13-5103E5551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A8BCD-3268-B32F-21BE-33574A302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3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68038-D60C-9D49-62A2-436B45426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CE700B-60B8-3026-E2E3-99EFBFCAEF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4A20A-65D7-E9AA-F6CD-558806D88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A3BF-B71F-7123-BBB5-5534847B2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5A3B73-C54B-B1D7-0F1E-6B1724214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5BDD62-CD0B-A0C9-04EF-D877CAEBB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92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C3A6F4-5090-8F37-637C-907A346B8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9D41C-6CEF-8F01-E4F1-225C1C7C0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FC1F6-4329-1296-2C4D-87DD434314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85DA4-5465-4095-9248-0865A24200E3}" type="datetimeFigureOut">
              <a:rPr lang="en-GB" smtClean="0"/>
              <a:t>22/07/2024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78227-A395-07AD-59B2-B00D741D4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5A0C3-92D9-1672-3C21-CC3639860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8E991-AA79-4497-ABA1-896AFDB8B5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592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660C86E-6126-3A38-01B3-7CFE4957812C}"/>
              </a:ext>
            </a:extLst>
          </p:cNvPr>
          <p:cNvSpPr txBox="1"/>
          <p:nvPr/>
        </p:nvSpPr>
        <p:spPr>
          <a:xfrm>
            <a:off x="647272" y="82193"/>
            <a:ext cx="11544728" cy="64752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3" name="Picture 2" descr="A map of different colored areas&#10;&#10;Description automatically generated">
            <a:extLst>
              <a:ext uri="{FF2B5EF4-FFF2-40B4-BE49-F238E27FC236}">
                <a16:creationId xmlns:a16="http://schemas.microsoft.com/office/drawing/2014/main" id="{06334D05-33D3-1173-BD14-BC0B9CAAE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634" y="721795"/>
            <a:ext cx="6899631" cy="5414409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AE589EE-97AE-5F46-3AA0-EBC28521F5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74816"/>
              </p:ext>
            </p:extLst>
          </p:nvPr>
        </p:nvGraphicFramePr>
        <p:xfrm>
          <a:off x="1208361" y="156680"/>
          <a:ext cx="3986073" cy="640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4625">
                  <a:extLst>
                    <a:ext uri="{9D8B030D-6E8A-4147-A177-3AD203B41FA5}">
                      <a16:colId xmlns:a16="http://schemas.microsoft.com/office/drawing/2014/main" val="3217517614"/>
                    </a:ext>
                  </a:extLst>
                </a:gridCol>
                <a:gridCol w="1491448">
                  <a:extLst>
                    <a:ext uri="{9D8B030D-6E8A-4147-A177-3AD203B41FA5}">
                      <a16:colId xmlns:a16="http://schemas.microsoft.com/office/drawing/2014/main" val="265291063"/>
                    </a:ext>
                  </a:extLst>
                </a:gridCol>
              </a:tblGrid>
              <a:tr h="296510"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ptos" panose="020B0004020202020204" pitchFamily="34" charset="0"/>
                        </a:rPr>
                        <a:t>Electoral Ward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latin typeface="Aptos" panose="020B0004020202020204" pitchFamily="34" charset="0"/>
                        </a:rPr>
                        <a:t>Neighbourhood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398842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Highgate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North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32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5008706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Hampstead 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North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32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060935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Belsize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North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32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384497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 err="1">
                          <a:latin typeface="Aptos" panose="020B0004020202020204" pitchFamily="34" charset="0"/>
                        </a:rPr>
                        <a:t>Frognal</a:t>
                      </a:r>
                      <a:endParaRPr lang="en-GB" sz="1400" dirty="0">
                        <a:latin typeface="Aptos" panose="020B00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North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F325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125270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Fortune Green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75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684631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West Hampstead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75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143875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Kilburn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75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644834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South Hampstead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West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75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7375877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Gospel Oak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B0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900052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Haverstock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B0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56005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Kentish Town North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B0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220309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Kentish Town South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B0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42489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Camden Square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East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B01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9327451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Regent’s Park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294519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St Pancras and Somers 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398670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Camden Town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110598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Primrose Hill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Central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275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71981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King’s Cross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South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8B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28950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Bloomsbury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South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8B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48150"/>
                  </a:ext>
                </a:extLst>
              </a:tr>
              <a:tr h="296510"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Aptos" panose="020B0004020202020204" pitchFamily="34" charset="0"/>
                        </a:rPr>
                        <a:t>Holborn and Covent Garden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1"/>
                          </a:solidFill>
                          <a:latin typeface="Aptos" panose="020B0004020202020204" pitchFamily="34" charset="0"/>
                        </a:rPr>
                        <a:t>South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D8B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31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47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a86c430-09a2-4af0-85ee-54b702b8aed8" xsi:nil="true"/>
    <lcf76f155ced4ddcb4097134ff3c332f xmlns="c3b27faa-fbfd-4693-a734-9b6d3699cbe6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C3D8D7A00FD34D975022874B7D323A" ma:contentTypeVersion="16" ma:contentTypeDescription="Create a new document." ma:contentTypeScope="" ma:versionID="f8870cdf98bdbd65555290e264399e50">
  <xsd:schema xmlns:xsd="http://www.w3.org/2001/XMLSchema" xmlns:xs="http://www.w3.org/2001/XMLSchema" xmlns:p="http://schemas.microsoft.com/office/2006/metadata/properties" xmlns:ns2="c3b27faa-fbfd-4693-a734-9b6d3699cbe6" xmlns:ns3="4a86c430-09a2-4af0-85ee-54b702b8aed8" targetNamespace="http://schemas.microsoft.com/office/2006/metadata/properties" ma:root="true" ma:fieldsID="4b8b28494430aa5b2eb75f41b5588c7f" ns2:_="" ns3:_="">
    <xsd:import namespace="c3b27faa-fbfd-4693-a734-9b6d3699cbe6"/>
    <xsd:import namespace="4a86c430-09a2-4af0-85ee-54b702b8ae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b27faa-fbfd-4693-a734-9b6d3699cb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1d7be31d-7c30-4568-a9ce-af1670ac3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6c430-09a2-4af0-85ee-54b702b8aed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29255b29-3815-41ce-b209-61cea825bc43}" ma:internalName="TaxCatchAll" ma:showField="CatchAllData" ma:web="4a86c430-09a2-4af0-85ee-54b702b8ae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522D0B-F080-4458-B495-6057A0C8A935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3b27faa-fbfd-4693-a734-9b6d3699cbe6"/>
    <ds:schemaRef ds:uri="http://purl.org/dc/dcmitype/"/>
    <ds:schemaRef ds:uri="4a86c430-09a2-4af0-85ee-54b702b8aed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6A0030-4304-46CB-A3A0-87D1634E3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b27faa-fbfd-4693-a734-9b6d3699cbe6"/>
    <ds:schemaRef ds:uri="4a86c430-09a2-4af0-85ee-54b702b8ae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967E3E-AE24-46B1-A216-0B872CD4910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64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Spindler</dc:creator>
  <cp:lastModifiedBy>Fung-Yee Lee</cp:lastModifiedBy>
  <cp:revision>2</cp:revision>
  <dcterms:created xsi:type="dcterms:W3CDTF">2024-05-29T12:49:19Z</dcterms:created>
  <dcterms:modified xsi:type="dcterms:W3CDTF">2024-07-22T10:03:50Z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0x01010010C3D8D7A00FD34D975022874B7D323A</vt:lpwstr>
  </property>
  <property fmtid="{D5CDD505-2E9C-101B-9397-08002B2CF9AE}" pid="3" name="MediaServiceImageTags">
    <vt:lpwstr/>
  </property>
</Properties>
</file>