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12"/>
  </p:notesMasterIdLst>
  <p:sldIdLst>
    <p:sldId id="256" r:id="rId2"/>
    <p:sldId id="263" r:id="rId3"/>
    <p:sldId id="257" r:id="rId4"/>
    <p:sldId id="262" r:id="rId5"/>
    <p:sldId id="258" r:id="rId6"/>
    <p:sldId id="259" r:id="rId7"/>
    <p:sldId id="260" r:id="rId8"/>
    <p:sldId id="261" r:id="rId9"/>
    <p:sldId id="283"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A0584D-1F65-4408-A880-CD130EA39465}" v="226" dt="2024-02-01T08:33:40.1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4660"/>
  </p:normalViewPr>
  <p:slideViewPr>
    <p:cSldViewPr snapToGrid="0">
      <p:cViewPr varScale="1">
        <p:scale>
          <a:sx n="73" d="100"/>
          <a:sy n="73" d="100"/>
        </p:scale>
        <p:origin x="2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ata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7E6F47-8439-49D5-8DF6-D302B91E1739}"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23BAB62C-4F83-479F-955B-622E6EC6349E}">
      <dgm:prSet/>
      <dgm:spPr/>
      <dgm:t>
        <a:bodyPr/>
        <a:lstStyle/>
        <a:p>
          <a:r>
            <a:rPr lang="en-GB" b="0" i="0" baseline="0" dirty="0"/>
            <a:t>Care Homes must have, and maintain, their own range of general equipment as part of their statement of purpose/registration, and are responsible for meeting most of the equipment needs of their residents</a:t>
          </a:r>
          <a:endParaRPr lang="en-US" dirty="0"/>
        </a:p>
      </dgm:t>
    </dgm:pt>
    <dgm:pt modelId="{42094FE1-06B1-41DC-9CD2-B8CFD412E875}" type="parTrans" cxnId="{FAB839B9-F972-452F-9A7F-185E8D3EDE90}">
      <dgm:prSet/>
      <dgm:spPr/>
      <dgm:t>
        <a:bodyPr/>
        <a:lstStyle/>
        <a:p>
          <a:endParaRPr lang="en-US"/>
        </a:p>
      </dgm:t>
    </dgm:pt>
    <dgm:pt modelId="{3FCD2CDC-CB25-46A8-AC38-C9D6330A28A3}" type="sibTrans" cxnId="{FAB839B9-F972-452F-9A7F-185E8D3EDE90}">
      <dgm:prSet/>
      <dgm:spPr/>
      <dgm:t>
        <a:bodyPr/>
        <a:lstStyle/>
        <a:p>
          <a:endParaRPr lang="en-US"/>
        </a:p>
      </dgm:t>
    </dgm:pt>
    <dgm:pt modelId="{130FA3E0-AB72-4F2A-96F7-0DDC7B98E745}">
      <dgm:prSet/>
      <dgm:spPr/>
      <dgm:t>
        <a:bodyPr/>
        <a:lstStyle/>
        <a:p>
          <a:r>
            <a:rPr lang="en-GB" b="0" i="0" baseline="0" dirty="0"/>
            <a:t>Care Homes are responsible for ensuring that their staff are competent and confident in using the full range of equipment supplied by the home </a:t>
          </a:r>
          <a:endParaRPr lang="en-US" dirty="0"/>
        </a:p>
      </dgm:t>
    </dgm:pt>
    <dgm:pt modelId="{089F01BB-CA9B-4729-98D6-B54CDEB058DE}" type="parTrans" cxnId="{10C2B004-16BC-4AB4-B621-91A3E8E23F43}">
      <dgm:prSet/>
      <dgm:spPr/>
      <dgm:t>
        <a:bodyPr/>
        <a:lstStyle/>
        <a:p>
          <a:endParaRPr lang="en-US"/>
        </a:p>
      </dgm:t>
    </dgm:pt>
    <dgm:pt modelId="{BD98A22D-34EB-4794-A469-E07E6B167601}" type="sibTrans" cxnId="{10C2B004-16BC-4AB4-B621-91A3E8E23F43}">
      <dgm:prSet/>
      <dgm:spPr/>
      <dgm:t>
        <a:bodyPr/>
        <a:lstStyle/>
        <a:p>
          <a:endParaRPr lang="en-US"/>
        </a:p>
      </dgm:t>
    </dgm:pt>
    <dgm:pt modelId="{2F32B0D7-FF0F-4673-AECC-AEE564179ED7}">
      <dgm:prSet/>
      <dgm:spPr/>
      <dgm:t>
        <a:bodyPr/>
        <a:lstStyle/>
        <a:p>
          <a:r>
            <a:rPr lang="en-GB" b="0" i="0" baseline="0" dirty="0"/>
            <a:t>For specialist equipment provided on loan by the Integrated Community Equipment Service (ICES), demonstration of use will be provided by the assessing clinician. </a:t>
          </a:r>
          <a:endParaRPr lang="en-US" dirty="0"/>
        </a:p>
      </dgm:t>
    </dgm:pt>
    <dgm:pt modelId="{A26E9E9D-C44A-4318-98B2-8B3BA8514A81}" type="parTrans" cxnId="{3ABC2E1E-281A-48C1-9536-4AF89E1D0192}">
      <dgm:prSet/>
      <dgm:spPr/>
      <dgm:t>
        <a:bodyPr/>
        <a:lstStyle/>
        <a:p>
          <a:endParaRPr lang="en-US"/>
        </a:p>
      </dgm:t>
    </dgm:pt>
    <dgm:pt modelId="{FC1F1950-EAB4-4447-9D71-60356664C5E8}" type="sibTrans" cxnId="{3ABC2E1E-281A-48C1-9536-4AF89E1D0192}">
      <dgm:prSet/>
      <dgm:spPr/>
      <dgm:t>
        <a:bodyPr/>
        <a:lstStyle/>
        <a:p>
          <a:endParaRPr lang="en-US"/>
        </a:p>
      </dgm:t>
    </dgm:pt>
    <dgm:pt modelId="{D7B97409-407E-4B00-8F4D-2B3AFCAD1593}">
      <dgm:prSet/>
      <dgm:spPr/>
      <dgm:t>
        <a:bodyPr/>
        <a:lstStyle/>
        <a:p>
          <a:r>
            <a:rPr lang="en-GB" b="0" i="0" baseline="0" dirty="0"/>
            <a:t>Community equipment is prescribed for the sole use of an individual resident and must be returned to ICES as soon as it is no longer required for the resident for whom it was prescribed. </a:t>
          </a:r>
          <a:endParaRPr lang="en-US" dirty="0"/>
        </a:p>
      </dgm:t>
    </dgm:pt>
    <dgm:pt modelId="{279449B7-DF2B-43F9-8F3C-36B917BCE7CC}" type="parTrans" cxnId="{C69C1BA6-2DBC-4264-8D61-60DE513CE512}">
      <dgm:prSet/>
      <dgm:spPr/>
      <dgm:t>
        <a:bodyPr/>
        <a:lstStyle/>
        <a:p>
          <a:endParaRPr lang="en-US"/>
        </a:p>
      </dgm:t>
    </dgm:pt>
    <dgm:pt modelId="{CE86DD4C-6A23-4AA4-BCFA-3D871DE5B331}" type="sibTrans" cxnId="{C69C1BA6-2DBC-4264-8D61-60DE513CE512}">
      <dgm:prSet/>
      <dgm:spPr/>
      <dgm:t>
        <a:bodyPr/>
        <a:lstStyle/>
        <a:p>
          <a:endParaRPr lang="en-US"/>
        </a:p>
      </dgm:t>
    </dgm:pt>
    <dgm:pt modelId="{281A8770-4DE0-4DAB-B806-28910745FB3A}">
      <dgm:prSet/>
      <dgm:spPr/>
      <dgm:t>
        <a:bodyPr/>
        <a:lstStyle/>
        <a:p>
          <a:r>
            <a:rPr lang="en-GB" b="0" i="0" baseline="0" dirty="0"/>
            <a:t>Provision of ICES loan equipment to speed up hospital discharge or avoid admission into hospital should be discussed on a case-by-case basis with the commissioning manager.</a:t>
          </a:r>
          <a:endParaRPr lang="en-US" dirty="0"/>
        </a:p>
      </dgm:t>
    </dgm:pt>
    <dgm:pt modelId="{251FCC07-02A4-48ED-82D6-9F837D4C3241}" type="parTrans" cxnId="{B57AF65B-FC4C-4F28-94CE-A0995D00D2AF}">
      <dgm:prSet/>
      <dgm:spPr/>
      <dgm:t>
        <a:bodyPr/>
        <a:lstStyle/>
        <a:p>
          <a:endParaRPr lang="en-US"/>
        </a:p>
      </dgm:t>
    </dgm:pt>
    <dgm:pt modelId="{127A07A8-2409-43F8-BC8C-A0D0F5FFEE73}" type="sibTrans" cxnId="{B57AF65B-FC4C-4F28-94CE-A0995D00D2AF}">
      <dgm:prSet/>
      <dgm:spPr/>
      <dgm:t>
        <a:bodyPr/>
        <a:lstStyle/>
        <a:p>
          <a:endParaRPr lang="en-US"/>
        </a:p>
      </dgm:t>
    </dgm:pt>
    <dgm:pt modelId="{6567D40A-BE23-483B-B18A-9CF16D484BA0}" type="pres">
      <dgm:prSet presAssocID="{777E6F47-8439-49D5-8DF6-D302B91E1739}" presName="root" presStyleCnt="0">
        <dgm:presLayoutVars>
          <dgm:dir/>
          <dgm:resizeHandles val="exact"/>
        </dgm:presLayoutVars>
      </dgm:prSet>
      <dgm:spPr/>
    </dgm:pt>
    <dgm:pt modelId="{B8EB8478-F726-4964-8D8A-9C5EFC8539DB}" type="pres">
      <dgm:prSet presAssocID="{23BAB62C-4F83-479F-955B-622E6EC6349E}" presName="compNode" presStyleCnt="0"/>
      <dgm:spPr/>
    </dgm:pt>
    <dgm:pt modelId="{04262173-3FCF-4B13-9EDB-EF1659C646D6}" type="pres">
      <dgm:prSet presAssocID="{23BAB62C-4F83-479F-955B-622E6EC6349E}" presName="bgRect" presStyleLbl="bgShp" presStyleIdx="0" presStyleCnt="5"/>
      <dgm:spPr/>
    </dgm:pt>
    <dgm:pt modelId="{17B2F5C8-3438-4AC2-B722-6AE4961EB86A}" type="pres">
      <dgm:prSet presAssocID="{23BAB62C-4F83-479F-955B-622E6EC6349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0823D60D-3D7B-4689-822A-217C97A7A1B0}" type="pres">
      <dgm:prSet presAssocID="{23BAB62C-4F83-479F-955B-622E6EC6349E}" presName="spaceRect" presStyleCnt="0"/>
      <dgm:spPr/>
    </dgm:pt>
    <dgm:pt modelId="{201C193E-7509-487F-9CEC-A79538CA4BED}" type="pres">
      <dgm:prSet presAssocID="{23BAB62C-4F83-479F-955B-622E6EC6349E}" presName="parTx" presStyleLbl="revTx" presStyleIdx="0" presStyleCnt="5">
        <dgm:presLayoutVars>
          <dgm:chMax val="0"/>
          <dgm:chPref val="0"/>
        </dgm:presLayoutVars>
      </dgm:prSet>
      <dgm:spPr/>
    </dgm:pt>
    <dgm:pt modelId="{AD152D8F-A782-4A7E-85E0-51F015E222EA}" type="pres">
      <dgm:prSet presAssocID="{3FCD2CDC-CB25-46A8-AC38-C9D6330A28A3}" presName="sibTrans" presStyleCnt="0"/>
      <dgm:spPr/>
    </dgm:pt>
    <dgm:pt modelId="{A6F532A8-6CE1-489E-A746-D5A0A30F9165}" type="pres">
      <dgm:prSet presAssocID="{130FA3E0-AB72-4F2A-96F7-0DDC7B98E745}" presName="compNode" presStyleCnt="0"/>
      <dgm:spPr/>
    </dgm:pt>
    <dgm:pt modelId="{71C21ED4-66BF-4F0C-817E-E2D71892D80F}" type="pres">
      <dgm:prSet presAssocID="{130FA3E0-AB72-4F2A-96F7-0DDC7B98E745}" presName="bgRect" presStyleLbl="bgShp" presStyleIdx="1" presStyleCnt="5"/>
      <dgm:spPr/>
    </dgm:pt>
    <dgm:pt modelId="{796D87E0-9AB0-47F6-9BDA-384A01A39E2B}" type="pres">
      <dgm:prSet presAssocID="{130FA3E0-AB72-4F2A-96F7-0DDC7B98E74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F9DE5799-8218-4F72-8800-D42944C6EE01}" type="pres">
      <dgm:prSet presAssocID="{130FA3E0-AB72-4F2A-96F7-0DDC7B98E745}" presName="spaceRect" presStyleCnt="0"/>
      <dgm:spPr/>
    </dgm:pt>
    <dgm:pt modelId="{E871D88B-13D4-453B-95A9-57D92CC2940C}" type="pres">
      <dgm:prSet presAssocID="{130FA3E0-AB72-4F2A-96F7-0DDC7B98E745}" presName="parTx" presStyleLbl="revTx" presStyleIdx="1" presStyleCnt="5">
        <dgm:presLayoutVars>
          <dgm:chMax val="0"/>
          <dgm:chPref val="0"/>
        </dgm:presLayoutVars>
      </dgm:prSet>
      <dgm:spPr/>
    </dgm:pt>
    <dgm:pt modelId="{B5F97F41-1ACB-4BD4-80A9-19145E13B7C2}" type="pres">
      <dgm:prSet presAssocID="{BD98A22D-34EB-4794-A469-E07E6B167601}" presName="sibTrans" presStyleCnt="0"/>
      <dgm:spPr/>
    </dgm:pt>
    <dgm:pt modelId="{8CB0D92A-F5D4-4BAD-A8B4-C241A370CAA6}" type="pres">
      <dgm:prSet presAssocID="{2F32B0D7-FF0F-4673-AECC-AEE564179ED7}" presName="compNode" presStyleCnt="0"/>
      <dgm:spPr/>
    </dgm:pt>
    <dgm:pt modelId="{4DD081ED-2D33-4C65-8AD3-D720463C610A}" type="pres">
      <dgm:prSet presAssocID="{2F32B0D7-FF0F-4673-AECC-AEE564179ED7}" presName="bgRect" presStyleLbl="bgShp" presStyleIdx="2" presStyleCnt="5"/>
      <dgm:spPr/>
    </dgm:pt>
    <dgm:pt modelId="{6F4DE95E-CA20-413F-BFA5-EE74C1F19C9F}" type="pres">
      <dgm:prSet presAssocID="{2F32B0D7-FF0F-4673-AECC-AEE564179ED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DF934ACA-927C-49E2-B3B8-4C112B797966}" type="pres">
      <dgm:prSet presAssocID="{2F32B0D7-FF0F-4673-AECC-AEE564179ED7}" presName="spaceRect" presStyleCnt="0"/>
      <dgm:spPr/>
    </dgm:pt>
    <dgm:pt modelId="{BD85588C-56A1-44AE-9F91-C682CEC1EFC9}" type="pres">
      <dgm:prSet presAssocID="{2F32B0D7-FF0F-4673-AECC-AEE564179ED7}" presName="parTx" presStyleLbl="revTx" presStyleIdx="2" presStyleCnt="5">
        <dgm:presLayoutVars>
          <dgm:chMax val="0"/>
          <dgm:chPref val="0"/>
        </dgm:presLayoutVars>
      </dgm:prSet>
      <dgm:spPr/>
    </dgm:pt>
    <dgm:pt modelId="{0A3B15A9-9153-423A-984A-607C13D015B4}" type="pres">
      <dgm:prSet presAssocID="{FC1F1950-EAB4-4447-9D71-60356664C5E8}" presName="sibTrans" presStyleCnt="0"/>
      <dgm:spPr/>
    </dgm:pt>
    <dgm:pt modelId="{2BFB2F11-61AB-4172-AAB2-B53548DA422A}" type="pres">
      <dgm:prSet presAssocID="{D7B97409-407E-4B00-8F4D-2B3AFCAD1593}" presName="compNode" presStyleCnt="0"/>
      <dgm:spPr/>
    </dgm:pt>
    <dgm:pt modelId="{C1C6978A-F464-4C98-BA9B-A7E68801F79A}" type="pres">
      <dgm:prSet presAssocID="{D7B97409-407E-4B00-8F4D-2B3AFCAD1593}" presName="bgRect" presStyleLbl="bgShp" presStyleIdx="3" presStyleCnt="5"/>
      <dgm:spPr/>
    </dgm:pt>
    <dgm:pt modelId="{5E659C1E-0E4A-4762-882E-2EEA9712E47D}" type="pres">
      <dgm:prSet presAssocID="{D7B97409-407E-4B00-8F4D-2B3AFCAD159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D5494515-3620-4EE0-93DE-7692EE88323C}" type="pres">
      <dgm:prSet presAssocID="{D7B97409-407E-4B00-8F4D-2B3AFCAD1593}" presName="spaceRect" presStyleCnt="0"/>
      <dgm:spPr/>
    </dgm:pt>
    <dgm:pt modelId="{43EB8D87-D1BC-4DCA-9DCC-B9258E26AA4B}" type="pres">
      <dgm:prSet presAssocID="{D7B97409-407E-4B00-8F4D-2B3AFCAD1593}" presName="parTx" presStyleLbl="revTx" presStyleIdx="3" presStyleCnt="5">
        <dgm:presLayoutVars>
          <dgm:chMax val="0"/>
          <dgm:chPref val="0"/>
        </dgm:presLayoutVars>
      </dgm:prSet>
      <dgm:spPr/>
    </dgm:pt>
    <dgm:pt modelId="{9826FC35-4879-40EE-BDC8-7945431C790C}" type="pres">
      <dgm:prSet presAssocID="{CE86DD4C-6A23-4AA4-BCFA-3D871DE5B331}" presName="sibTrans" presStyleCnt="0"/>
      <dgm:spPr/>
    </dgm:pt>
    <dgm:pt modelId="{BA4A8667-BF7B-4865-B485-879CB9E992C7}" type="pres">
      <dgm:prSet presAssocID="{281A8770-4DE0-4DAB-B806-28910745FB3A}" presName="compNode" presStyleCnt="0"/>
      <dgm:spPr/>
    </dgm:pt>
    <dgm:pt modelId="{E01C32C4-C1BD-48B4-9562-1900A780DF4E}" type="pres">
      <dgm:prSet presAssocID="{281A8770-4DE0-4DAB-B806-28910745FB3A}" presName="bgRect" presStyleLbl="bgShp" presStyleIdx="4" presStyleCnt="5" custLinFactNeighborX="29" custLinFactNeighborY="3957"/>
      <dgm:spPr/>
    </dgm:pt>
    <dgm:pt modelId="{11D79892-F42F-418C-A518-CB0B023A9740}" type="pres">
      <dgm:prSet presAssocID="{281A8770-4DE0-4DAB-B806-28910745FB3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ethoscope"/>
        </a:ext>
      </dgm:extLst>
    </dgm:pt>
    <dgm:pt modelId="{CC663311-97BB-443D-902B-349A6C27A7DB}" type="pres">
      <dgm:prSet presAssocID="{281A8770-4DE0-4DAB-B806-28910745FB3A}" presName="spaceRect" presStyleCnt="0"/>
      <dgm:spPr/>
    </dgm:pt>
    <dgm:pt modelId="{F2DD89C1-F33C-4B0F-A70D-0714C159A35F}" type="pres">
      <dgm:prSet presAssocID="{281A8770-4DE0-4DAB-B806-28910745FB3A}" presName="parTx" presStyleLbl="revTx" presStyleIdx="4" presStyleCnt="5">
        <dgm:presLayoutVars>
          <dgm:chMax val="0"/>
          <dgm:chPref val="0"/>
        </dgm:presLayoutVars>
      </dgm:prSet>
      <dgm:spPr/>
    </dgm:pt>
  </dgm:ptLst>
  <dgm:cxnLst>
    <dgm:cxn modelId="{10C2B004-16BC-4AB4-B621-91A3E8E23F43}" srcId="{777E6F47-8439-49D5-8DF6-D302B91E1739}" destId="{130FA3E0-AB72-4F2A-96F7-0DDC7B98E745}" srcOrd="1" destOrd="0" parTransId="{089F01BB-CA9B-4729-98D6-B54CDEB058DE}" sibTransId="{BD98A22D-34EB-4794-A469-E07E6B167601}"/>
    <dgm:cxn modelId="{3ABC2E1E-281A-48C1-9536-4AF89E1D0192}" srcId="{777E6F47-8439-49D5-8DF6-D302B91E1739}" destId="{2F32B0D7-FF0F-4673-AECC-AEE564179ED7}" srcOrd="2" destOrd="0" parTransId="{A26E9E9D-C44A-4318-98B2-8B3BA8514A81}" sibTransId="{FC1F1950-EAB4-4447-9D71-60356664C5E8}"/>
    <dgm:cxn modelId="{40886C33-D03B-4CB7-B559-CEAA46C1183C}" type="presOf" srcId="{777E6F47-8439-49D5-8DF6-D302B91E1739}" destId="{6567D40A-BE23-483B-B18A-9CF16D484BA0}" srcOrd="0" destOrd="0" presId="urn:microsoft.com/office/officeart/2018/2/layout/IconVerticalSolidList"/>
    <dgm:cxn modelId="{A3B44C3E-0F7A-452B-9884-87AE81C186BD}" type="presOf" srcId="{2F32B0D7-FF0F-4673-AECC-AEE564179ED7}" destId="{BD85588C-56A1-44AE-9F91-C682CEC1EFC9}" srcOrd="0" destOrd="0" presId="urn:microsoft.com/office/officeart/2018/2/layout/IconVerticalSolidList"/>
    <dgm:cxn modelId="{B57AF65B-FC4C-4F28-94CE-A0995D00D2AF}" srcId="{777E6F47-8439-49D5-8DF6-D302B91E1739}" destId="{281A8770-4DE0-4DAB-B806-28910745FB3A}" srcOrd="4" destOrd="0" parTransId="{251FCC07-02A4-48ED-82D6-9F837D4C3241}" sibTransId="{127A07A8-2409-43F8-BC8C-A0D0F5FFEE73}"/>
    <dgm:cxn modelId="{840A0365-874C-4F17-9758-7F615F317B27}" type="presOf" srcId="{D7B97409-407E-4B00-8F4D-2B3AFCAD1593}" destId="{43EB8D87-D1BC-4DCA-9DCC-B9258E26AA4B}" srcOrd="0" destOrd="0" presId="urn:microsoft.com/office/officeart/2018/2/layout/IconVerticalSolidList"/>
    <dgm:cxn modelId="{C69C1BA6-2DBC-4264-8D61-60DE513CE512}" srcId="{777E6F47-8439-49D5-8DF6-D302B91E1739}" destId="{D7B97409-407E-4B00-8F4D-2B3AFCAD1593}" srcOrd="3" destOrd="0" parTransId="{279449B7-DF2B-43F9-8F3C-36B917BCE7CC}" sibTransId="{CE86DD4C-6A23-4AA4-BCFA-3D871DE5B331}"/>
    <dgm:cxn modelId="{9E749AB3-5D64-49E8-8858-FEFEEF71B368}" type="presOf" srcId="{130FA3E0-AB72-4F2A-96F7-0DDC7B98E745}" destId="{E871D88B-13D4-453B-95A9-57D92CC2940C}" srcOrd="0" destOrd="0" presId="urn:microsoft.com/office/officeart/2018/2/layout/IconVerticalSolidList"/>
    <dgm:cxn modelId="{2FF31EB9-D042-48AC-8948-A0014E0257F4}" type="presOf" srcId="{23BAB62C-4F83-479F-955B-622E6EC6349E}" destId="{201C193E-7509-487F-9CEC-A79538CA4BED}" srcOrd="0" destOrd="0" presId="urn:microsoft.com/office/officeart/2018/2/layout/IconVerticalSolidList"/>
    <dgm:cxn modelId="{FAB839B9-F972-452F-9A7F-185E8D3EDE90}" srcId="{777E6F47-8439-49D5-8DF6-D302B91E1739}" destId="{23BAB62C-4F83-479F-955B-622E6EC6349E}" srcOrd="0" destOrd="0" parTransId="{42094FE1-06B1-41DC-9CD2-B8CFD412E875}" sibTransId="{3FCD2CDC-CB25-46A8-AC38-C9D6330A28A3}"/>
    <dgm:cxn modelId="{09FB7FE3-9FBE-466C-ACEC-9DEE5EB9336F}" type="presOf" srcId="{281A8770-4DE0-4DAB-B806-28910745FB3A}" destId="{F2DD89C1-F33C-4B0F-A70D-0714C159A35F}" srcOrd="0" destOrd="0" presId="urn:microsoft.com/office/officeart/2018/2/layout/IconVerticalSolidList"/>
    <dgm:cxn modelId="{3DB8CE32-663B-4A38-B0ED-1B90BF3E026B}" type="presParOf" srcId="{6567D40A-BE23-483B-B18A-9CF16D484BA0}" destId="{B8EB8478-F726-4964-8D8A-9C5EFC8539DB}" srcOrd="0" destOrd="0" presId="urn:microsoft.com/office/officeart/2018/2/layout/IconVerticalSolidList"/>
    <dgm:cxn modelId="{BF1B5568-AEDF-498E-98DC-6ECA90A2A02A}" type="presParOf" srcId="{B8EB8478-F726-4964-8D8A-9C5EFC8539DB}" destId="{04262173-3FCF-4B13-9EDB-EF1659C646D6}" srcOrd="0" destOrd="0" presId="urn:microsoft.com/office/officeart/2018/2/layout/IconVerticalSolidList"/>
    <dgm:cxn modelId="{9F7563BB-B122-4BCB-A3A2-81C58DAEFBA6}" type="presParOf" srcId="{B8EB8478-F726-4964-8D8A-9C5EFC8539DB}" destId="{17B2F5C8-3438-4AC2-B722-6AE4961EB86A}" srcOrd="1" destOrd="0" presId="urn:microsoft.com/office/officeart/2018/2/layout/IconVerticalSolidList"/>
    <dgm:cxn modelId="{E98547F1-06D4-4468-A79D-A51A33694A5E}" type="presParOf" srcId="{B8EB8478-F726-4964-8D8A-9C5EFC8539DB}" destId="{0823D60D-3D7B-4689-822A-217C97A7A1B0}" srcOrd="2" destOrd="0" presId="urn:microsoft.com/office/officeart/2018/2/layout/IconVerticalSolidList"/>
    <dgm:cxn modelId="{6167DEDC-C564-4F21-8EA1-1304E8627833}" type="presParOf" srcId="{B8EB8478-F726-4964-8D8A-9C5EFC8539DB}" destId="{201C193E-7509-487F-9CEC-A79538CA4BED}" srcOrd="3" destOrd="0" presId="urn:microsoft.com/office/officeart/2018/2/layout/IconVerticalSolidList"/>
    <dgm:cxn modelId="{B1D36026-189C-4095-904A-6767785D897A}" type="presParOf" srcId="{6567D40A-BE23-483B-B18A-9CF16D484BA0}" destId="{AD152D8F-A782-4A7E-85E0-51F015E222EA}" srcOrd="1" destOrd="0" presId="urn:microsoft.com/office/officeart/2018/2/layout/IconVerticalSolidList"/>
    <dgm:cxn modelId="{33970B43-4769-4188-A4A5-18C54D3C6BCB}" type="presParOf" srcId="{6567D40A-BE23-483B-B18A-9CF16D484BA0}" destId="{A6F532A8-6CE1-489E-A746-D5A0A30F9165}" srcOrd="2" destOrd="0" presId="urn:microsoft.com/office/officeart/2018/2/layout/IconVerticalSolidList"/>
    <dgm:cxn modelId="{50ACAB12-3EBC-4171-AEB2-4660140DF1B8}" type="presParOf" srcId="{A6F532A8-6CE1-489E-A746-D5A0A30F9165}" destId="{71C21ED4-66BF-4F0C-817E-E2D71892D80F}" srcOrd="0" destOrd="0" presId="urn:microsoft.com/office/officeart/2018/2/layout/IconVerticalSolidList"/>
    <dgm:cxn modelId="{D7365252-4263-4559-8818-4116FFD7F48F}" type="presParOf" srcId="{A6F532A8-6CE1-489E-A746-D5A0A30F9165}" destId="{796D87E0-9AB0-47F6-9BDA-384A01A39E2B}" srcOrd="1" destOrd="0" presId="urn:microsoft.com/office/officeart/2018/2/layout/IconVerticalSolidList"/>
    <dgm:cxn modelId="{C1AF80E6-6E1A-4847-8D84-222566C15859}" type="presParOf" srcId="{A6F532A8-6CE1-489E-A746-D5A0A30F9165}" destId="{F9DE5799-8218-4F72-8800-D42944C6EE01}" srcOrd="2" destOrd="0" presId="urn:microsoft.com/office/officeart/2018/2/layout/IconVerticalSolidList"/>
    <dgm:cxn modelId="{FDD1935F-E089-4023-974B-DE800E2C2BD9}" type="presParOf" srcId="{A6F532A8-6CE1-489E-A746-D5A0A30F9165}" destId="{E871D88B-13D4-453B-95A9-57D92CC2940C}" srcOrd="3" destOrd="0" presId="urn:microsoft.com/office/officeart/2018/2/layout/IconVerticalSolidList"/>
    <dgm:cxn modelId="{ABCEE29B-6DED-4E7B-98D9-495BAFB364EC}" type="presParOf" srcId="{6567D40A-BE23-483B-B18A-9CF16D484BA0}" destId="{B5F97F41-1ACB-4BD4-80A9-19145E13B7C2}" srcOrd="3" destOrd="0" presId="urn:microsoft.com/office/officeart/2018/2/layout/IconVerticalSolidList"/>
    <dgm:cxn modelId="{23DB2211-2F9F-4842-A58A-DBF233EEEA05}" type="presParOf" srcId="{6567D40A-BE23-483B-B18A-9CF16D484BA0}" destId="{8CB0D92A-F5D4-4BAD-A8B4-C241A370CAA6}" srcOrd="4" destOrd="0" presId="urn:microsoft.com/office/officeart/2018/2/layout/IconVerticalSolidList"/>
    <dgm:cxn modelId="{0896A4BC-BEB0-49CB-9CD4-2A5BCA495E83}" type="presParOf" srcId="{8CB0D92A-F5D4-4BAD-A8B4-C241A370CAA6}" destId="{4DD081ED-2D33-4C65-8AD3-D720463C610A}" srcOrd="0" destOrd="0" presId="urn:microsoft.com/office/officeart/2018/2/layout/IconVerticalSolidList"/>
    <dgm:cxn modelId="{2566D260-1CD9-460A-95BB-FF896755BE6D}" type="presParOf" srcId="{8CB0D92A-F5D4-4BAD-A8B4-C241A370CAA6}" destId="{6F4DE95E-CA20-413F-BFA5-EE74C1F19C9F}" srcOrd="1" destOrd="0" presId="urn:microsoft.com/office/officeart/2018/2/layout/IconVerticalSolidList"/>
    <dgm:cxn modelId="{1C1CF63B-57DC-43B1-BB02-1672A7E291F6}" type="presParOf" srcId="{8CB0D92A-F5D4-4BAD-A8B4-C241A370CAA6}" destId="{DF934ACA-927C-49E2-B3B8-4C112B797966}" srcOrd="2" destOrd="0" presId="urn:microsoft.com/office/officeart/2018/2/layout/IconVerticalSolidList"/>
    <dgm:cxn modelId="{CAA117DC-3991-4D2F-92CC-B3AB5B328A14}" type="presParOf" srcId="{8CB0D92A-F5D4-4BAD-A8B4-C241A370CAA6}" destId="{BD85588C-56A1-44AE-9F91-C682CEC1EFC9}" srcOrd="3" destOrd="0" presId="urn:microsoft.com/office/officeart/2018/2/layout/IconVerticalSolidList"/>
    <dgm:cxn modelId="{9A24FFA4-1905-403C-BB11-65EAF6753DB2}" type="presParOf" srcId="{6567D40A-BE23-483B-B18A-9CF16D484BA0}" destId="{0A3B15A9-9153-423A-984A-607C13D015B4}" srcOrd="5" destOrd="0" presId="urn:microsoft.com/office/officeart/2018/2/layout/IconVerticalSolidList"/>
    <dgm:cxn modelId="{49EDA581-5326-4DBA-B116-0A9C53358E1E}" type="presParOf" srcId="{6567D40A-BE23-483B-B18A-9CF16D484BA0}" destId="{2BFB2F11-61AB-4172-AAB2-B53548DA422A}" srcOrd="6" destOrd="0" presId="urn:microsoft.com/office/officeart/2018/2/layout/IconVerticalSolidList"/>
    <dgm:cxn modelId="{EF09DA18-F6FE-4BC1-8A07-FCEC88D04839}" type="presParOf" srcId="{2BFB2F11-61AB-4172-AAB2-B53548DA422A}" destId="{C1C6978A-F464-4C98-BA9B-A7E68801F79A}" srcOrd="0" destOrd="0" presId="urn:microsoft.com/office/officeart/2018/2/layout/IconVerticalSolidList"/>
    <dgm:cxn modelId="{5D9AB070-6F94-49CB-A3A4-6864C5417B53}" type="presParOf" srcId="{2BFB2F11-61AB-4172-AAB2-B53548DA422A}" destId="{5E659C1E-0E4A-4762-882E-2EEA9712E47D}" srcOrd="1" destOrd="0" presId="urn:microsoft.com/office/officeart/2018/2/layout/IconVerticalSolidList"/>
    <dgm:cxn modelId="{227E0345-4A86-413D-9C51-DDBC2E2328FA}" type="presParOf" srcId="{2BFB2F11-61AB-4172-AAB2-B53548DA422A}" destId="{D5494515-3620-4EE0-93DE-7692EE88323C}" srcOrd="2" destOrd="0" presId="urn:microsoft.com/office/officeart/2018/2/layout/IconVerticalSolidList"/>
    <dgm:cxn modelId="{5A5B291F-3253-4B59-BFDE-8711D3B78DDA}" type="presParOf" srcId="{2BFB2F11-61AB-4172-AAB2-B53548DA422A}" destId="{43EB8D87-D1BC-4DCA-9DCC-B9258E26AA4B}" srcOrd="3" destOrd="0" presId="urn:microsoft.com/office/officeart/2018/2/layout/IconVerticalSolidList"/>
    <dgm:cxn modelId="{FA8692A4-4F43-49F2-B5F8-D380BA080CE8}" type="presParOf" srcId="{6567D40A-BE23-483B-B18A-9CF16D484BA0}" destId="{9826FC35-4879-40EE-BDC8-7945431C790C}" srcOrd="7" destOrd="0" presId="urn:microsoft.com/office/officeart/2018/2/layout/IconVerticalSolidList"/>
    <dgm:cxn modelId="{E782BF1D-1E2E-43D0-A6DE-D3FF51C154CA}" type="presParOf" srcId="{6567D40A-BE23-483B-B18A-9CF16D484BA0}" destId="{BA4A8667-BF7B-4865-B485-879CB9E992C7}" srcOrd="8" destOrd="0" presId="urn:microsoft.com/office/officeart/2018/2/layout/IconVerticalSolidList"/>
    <dgm:cxn modelId="{517EECA3-3308-4A12-8E23-D6B8D23080DE}" type="presParOf" srcId="{BA4A8667-BF7B-4865-B485-879CB9E992C7}" destId="{E01C32C4-C1BD-48B4-9562-1900A780DF4E}" srcOrd="0" destOrd="0" presId="urn:microsoft.com/office/officeart/2018/2/layout/IconVerticalSolidList"/>
    <dgm:cxn modelId="{7C6E2C12-B216-4F90-8C07-7D65F93A891D}" type="presParOf" srcId="{BA4A8667-BF7B-4865-B485-879CB9E992C7}" destId="{11D79892-F42F-418C-A518-CB0B023A9740}" srcOrd="1" destOrd="0" presId="urn:microsoft.com/office/officeart/2018/2/layout/IconVerticalSolidList"/>
    <dgm:cxn modelId="{5308A36E-4F91-4F12-BDB5-D087D4B51849}" type="presParOf" srcId="{BA4A8667-BF7B-4865-B485-879CB9E992C7}" destId="{CC663311-97BB-443D-902B-349A6C27A7DB}" srcOrd="2" destOrd="0" presId="urn:microsoft.com/office/officeart/2018/2/layout/IconVerticalSolidList"/>
    <dgm:cxn modelId="{7E23C492-BE0B-44D5-A73C-880BF4E86518}" type="presParOf" srcId="{BA4A8667-BF7B-4865-B485-879CB9E992C7}" destId="{F2DD89C1-F33C-4B0F-A70D-0714C159A35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0BBAE4-5EBD-4E94-9B9C-A2571E2203A3}"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16D4533-FC18-4A3C-8538-0B0292872812}">
      <dgm:prSet/>
      <dgm:spPr/>
      <dgm:t>
        <a:bodyPr/>
        <a:lstStyle/>
        <a:p>
          <a:pPr>
            <a:lnSpc>
              <a:spcPct val="100000"/>
            </a:lnSpc>
            <a:defRPr b="1"/>
          </a:pPr>
          <a:r>
            <a:rPr lang="en-GB"/>
            <a:t>Standard Equipment </a:t>
          </a:r>
          <a:endParaRPr lang="en-US"/>
        </a:p>
      </dgm:t>
    </dgm:pt>
    <dgm:pt modelId="{C476305B-ADAC-4453-877E-CE32E0AF45F0}" type="parTrans" cxnId="{6AF9C330-6D28-41DE-BB31-61EF8F0F21C6}">
      <dgm:prSet/>
      <dgm:spPr/>
      <dgm:t>
        <a:bodyPr/>
        <a:lstStyle/>
        <a:p>
          <a:endParaRPr lang="en-US"/>
        </a:p>
      </dgm:t>
    </dgm:pt>
    <dgm:pt modelId="{3D3774A5-E949-4E31-A888-E1D34D510EB3}" type="sibTrans" cxnId="{6AF9C330-6D28-41DE-BB31-61EF8F0F21C6}">
      <dgm:prSet/>
      <dgm:spPr/>
      <dgm:t>
        <a:bodyPr/>
        <a:lstStyle/>
        <a:p>
          <a:endParaRPr lang="en-US"/>
        </a:p>
      </dgm:t>
    </dgm:pt>
    <dgm:pt modelId="{D7B607AA-60E6-4FF2-8310-3A654BB1C640}">
      <dgm:prSet/>
      <dgm:spPr/>
      <dgm:t>
        <a:bodyPr/>
        <a:lstStyle/>
        <a:p>
          <a:pPr>
            <a:lnSpc>
              <a:spcPct val="100000"/>
            </a:lnSpc>
          </a:pPr>
          <a:r>
            <a:rPr lang="en-GB" dirty="0"/>
            <a:t>Care home provision</a:t>
          </a:r>
          <a:endParaRPr lang="en-US" dirty="0"/>
        </a:p>
      </dgm:t>
    </dgm:pt>
    <dgm:pt modelId="{C0D2BB82-8195-4A7C-B95D-71B7B9D4296D}" type="parTrans" cxnId="{DB3F80DA-2AF4-41A2-9EF8-11AC57D50079}">
      <dgm:prSet/>
      <dgm:spPr/>
      <dgm:t>
        <a:bodyPr/>
        <a:lstStyle/>
        <a:p>
          <a:endParaRPr lang="en-US"/>
        </a:p>
      </dgm:t>
    </dgm:pt>
    <dgm:pt modelId="{47A6E2F2-9A1B-4EA0-88BF-16B777682E04}" type="sibTrans" cxnId="{DB3F80DA-2AF4-41A2-9EF8-11AC57D50079}">
      <dgm:prSet/>
      <dgm:spPr/>
      <dgm:t>
        <a:bodyPr/>
        <a:lstStyle/>
        <a:p>
          <a:endParaRPr lang="en-US"/>
        </a:p>
      </dgm:t>
    </dgm:pt>
    <dgm:pt modelId="{86ED0C43-F89F-4551-A29E-06EAE28168B9}">
      <dgm:prSet/>
      <dgm:spPr/>
      <dgm:t>
        <a:bodyPr/>
        <a:lstStyle/>
        <a:p>
          <a:pPr>
            <a:lnSpc>
              <a:spcPct val="100000"/>
            </a:lnSpc>
          </a:pPr>
          <a:r>
            <a:rPr lang="en-GB" dirty="0"/>
            <a:t>Defined as equipment which can be used by multiple residents with or without minor adjustments</a:t>
          </a:r>
          <a:endParaRPr lang="en-US" dirty="0"/>
        </a:p>
      </dgm:t>
    </dgm:pt>
    <dgm:pt modelId="{B49E832E-1F11-4006-876F-6505CD1B70FE}" type="parTrans" cxnId="{50CDBD85-515E-4BE9-A1B5-EDA3E9A8585F}">
      <dgm:prSet/>
      <dgm:spPr/>
      <dgm:t>
        <a:bodyPr/>
        <a:lstStyle/>
        <a:p>
          <a:endParaRPr lang="en-US"/>
        </a:p>
      </dgm:t>
    </dgm:pt>
    <dgm:pt modelId="{1FEDB0CD-4362-4E5B-85E5-BE37F10DFFFD}" type="sibTrans" cxnId="{50CDBD85-515E-4BE9-A1B5-EDA3E9A8585F}">
      <dgm:prSet/>
      <dgm:spPr/>
      <dgm:t>
        <a:bodyPr/>
        <a:lstStyle/>
        <a:p>
          <a:endParaRPr lang="en-US"/>
        </a:p>
      </dgm:t>
    </dgm:pt>
    <dgm:pt modelId="{2B954F6B-A4E6-46A7-B4D5-C3D618D46479}">
      <dgm:prSet/>
      <dgm:spPr/>
      <dgm:t>
        <a:bodyPr/>
        <a:lstStyle/>
        <a:p>
          <a:pPr>
            <a:lnSpc>
              <a:spcPct val="100000"/>
            </a:lnSpc>
            <a:defRPr b="1"/>
          </a:pPr>
          <a:r>
            <a:rPr lang="en-GB"/>
            <a:t>Specialist Equipment </a:t>
          </a:r>
          <a:endParaRPr lang="en-US"/>
        </a:p>
      </dgm:t>
    </dgm:pt>
    <dgm:pt modelId="{6E364120-1969-4F35-8F76-F6AC015291C6}" type="parTrans" cxnId="{F3178079-F820-4802-9A06-E0A9C91521F0}">
      <dgm:prSet/>
      <dgm:spPr/>
      <dgm:t>
        <a:bodyPr/>
        <a:lstStyle/>
        <a:p>
          <a:endParaRPr lang="en-US"/>
        </a:p>
      </dgm:t>
    </dgm:pt>
    <dgm:pt modelId="{63BAA779-81E1-443A-973B-62242D1DF64F}" type="sibTrans" cxnId="{F3178079-F820-4802-9A06-E0A9C91521F0}">
      <dgm:prSet/>
      <dgm:spPr/>
      <dgm:t>
        <a:bodyPr/>
        <a:lstStyle/>
        <a:p>
          <a:endParaRPr lang="en-US"/>
        </a:p>
      </dgm:t>
    </dgm:pt>
    <dgm:pt modelId="{6979FF28-12C5-46F9-AAD3-E0A381D40E0F}">
      <dgm:prSet/>
      <dgm:spPr/>
      <dgm:t>
        <a:bodyPr/>
        <a:lstStyle/>
        <a:p>
          <a:pPr>
            <a:lnSpc>
              <a:spcPct val="100000"/>
            </a:lnSpc>
          </a:pPr>
          <a:r>
            <a:rPr lang="en-GB" dirty="0"/>
            <a:t>ICES provision considered following needs and risk assessment by professional</a:t>
          </a:r>
          <a:endParaRPr lang="en-US" dirty="0"/>
        </a:p>
      </dgm:t>
    </dgm:pt>
    <dgm:pt modelId="{2AE99A79-DA97-4BBC-AF0A-79EE3B166574}" type="parTrans" cxnId="{F54B71CC-3133-4D75-A253-DA3B369B8F6A}">
      <dgm:prSet/>
      <dgm:spPr/>
      <dgm:t>
        <a:bodyPr/>
        <a:lstStyle/>
        <a:p>
          <a:endParaRPr lang="en-US"/>
        </a:p>
      </dgm:t>
    </dgm:pt>
    <dgm:pt modelId="{55B0AF6D-3A23-4D64-AAF4-F56C16562FB7}" type="sibTrans" cxnId="{F54B71CC-3133-4D75-A253-DA3B369B8F6A}">
      <dgm:prSet/>
      <dgm:spPr/>
      <dgm:t>
        <a:bodyPr/>
        <a:lstStyle/>
        <a:p>
          <a:endParaRPr lang="en-US"/>
        </a:p>
      </dgm:t>
    </dgm:pt>
    <dgm:pt modelId="{9367BDC9-53CC-4B99-912C-1CC3E08B95EA}">
      <dgm:prSet/>
      <dgm:spPr/>
      <dgm:t>
        <a:bodyPr/>
        <a:lstStyle/>
        <a:p>
          <a:pPr>
            <a:lnSpc>
              <a:spcPct val="100000"/>
            </a:lnSpc>
          </a:pPr>
          <a:r>
            <a:rPr lang="en-GB" dirty="0"/>
            <a:t>Defined as equipment which is bespoke or needs to be adjusted specifically for an individual to support complex needs</a:t>
          </a:r>
          <a:endParaRPr lang="en-US" dirty="0"/>
        </a:p>
      </dgm:t>
    </dgm:pt>
    <dgm:pt modelId="{8105D74F-6BBA-464E-83A8-9BB5D0968CFD}" type="parTrans" cxnId="{959B3DB6-CDB2-49D3-8098-F01FFBF44299}">
      <dgm:prSet/>
      <dgm:spPr/>
      <dgm:t>
        <a:bodyPr/>
        <a:lstStyle/>
        <a:p>
          <a:endParaRPr lang="en-US"/>
        </a:p>
      </dgm:t>
    </dgm:pt>
    <dgm:pt modelId="{DB8D0E2F-3869-4447-8FF9-02D52D321DAD}" type="sibTrans" cxnId="{959B3DB6-CDB2-49D3-8098-F01FFBF44299}">
      <dgm:prSet/>
      <dgm:spPr/>
      <dgm:t>
        <a:bodyPr/>
        <a:lstStyle/>
        <a:p>
          <a:endParaRPr lang="en-US"/>
        </a:p>
      </dgm:t>
    </dgm:pt>
    <dgm:pt modelId="{C6B33CD1-EC02-41D0-A174-82351492F0A5}" type="pres">
      <dgm:prSet presAssocID="{610BBAE4-5EBD-4E94-9B9C-A2571E2203A3}" presName="root" presStyleCnt="0">
        <dgm:presLayoutVars>
          <dgm:dir/>
          <dgm:resizeHandles val="exact"/>
        </dgm:presLayoutVars>
      </dgm:prSet>
      <dgm:spPr/>
    </dgm:pt>
    <dgm:pt modelId="{568777B6-D1B6-48FA-ABD4-1D33DC343EDD}" type="pres">
      <dgm:prSet presAssocID="{016D4533-FC18-4A3C-8538-0B0292872812}" presName="compNode" presStyleCnt="0"/>
      <dgm:spPr/>
    </dgm:pt>
    <dgm:pt modelId="{1D071B18-9F2A-4D9A-9384-B94C1DA189EB}" type="pres">
      <dgm:prSet presAssocID="{016D4533-FC18-4A3C-8538-0B029287281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4AC924DA-C640-4933-86D1-A284CA967C8D}" type="pres">
      <dgm:prSet presAssocID="{016D4533-FC18-4A3C-8538-0B0292872812}" presName="iconSpace" presStyleCnt="0"/>
      <dgm:spPr/>
    </dgm:pt>
    <dgm:pt modelId="{DBB80391-B4C3-4F8F-9067-3415D17742CE}" type="pres">
      <dgm:prSet presAssocID="{016D4533-FC18-4A3C-8538-0B0292872812}" presName="parTx" presStyleLbl="revTx" presStyleIdx="0" presStyleCnt="4">
        <dgm:presLayoutVars>
          <dgm:chMax val="0"/>
          <dgm:chPref val="0"/>
        </dgm:presLayoutVars>
      </dgm:prSet>
      <dgm:spPr/>
    </dgm:pt>
    <dgm:pt modelId="{A6AE96D6-FB85-4C52-8865-1EE9F0AA8943}" type="pres">
      <dgm:prSet presAssocID="{016D4533-FC18-4A3C-8538-0B0292872812}" presName="txSpace" presStyleCnt="0"/>
      <dgm:spPr/>
    </dgm:pt>
    <dgm:pt modelId="{4A74C69D-BF70-412C-9597-86AE2EFBB037}" type="pres">
      <dgm:prSet presAssocID="{016D4533-FC18-4A3C-8538-0B0292872812}" presName="desTx" presStyleLbl="revTx" presStyleIdx="1" presStyleCnt="4">
        <dgm:presLayoutVars/>
      </dgm:prSet>
      <dgm:spPr/>
    </dgm:pt>
    <dgm:pt modelId="{2C7D6A49-8FDE-4DDE-AB85-FD43ECF25711}" type="pres">
      <dgm:prSet presAssocID="{3D3774A5-E949-4E31-A888-E1D34D510EB3}" presName="sibTrans" presStyleCnt="0"/>
      <dgm:spPr/>
    </dgm:pt>
    <dgm:pt modelId="{68B16FF8-20EA-4952-AED6-C7DB95A656CA}" type="pres">
      <dgm:prSet presAssocID="{2B954F6B-A4E6-46A7-B4D5-C3D618D46479}" presName="compNode" presStyleCnt="0"/>
      <dgm:spPr/>
    </dgm:pt>
    <dgm:pt modelId="{3473DF36-14A9-42F9-9326-B9F8467D6183}" type="pres">
      <dgm:prSet presAssocID="{2B954F6B-A4E6-46A7-B4D5-C3D618D4647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F4091BFC-5052-49F7-8AE3-19520F700A8E}" type="pres">
      <dgm:prSet presAssocID="{2B954F6B-A4E6-46A7-B4D5-C3D618D46479}" presName="iconSpace" presStyleCnt="0"/>
      <dgm:spPr/>
    </dgm:pt>
    <dgm:pt modelId="{C4E11DA6-4C70-48F0-A59F-D502071241EA}" type="pres">
      <dgm:prSet presAssocID="{2B954F6B-A4E6-46A7-B4D5-C3D618D46479}" presName="parTx" presStyleLbl="revTx" presStyleIdx="2" presStyleCnt="4">
        <dgm:presLayoutVars>
          <dgm:chMax val="0"/>
          <dgm:chPref val="0"/>
        </dgm:presLayoutVars>
      </dgm:prSet>
      <dgm:spPr/>
    </dgm:pt>
    <dgm:pt modelId="{F18D39D1-466A-4B65-8913-BC2307F1D051}" type="pres">
      <dgm:prSet presAssocID="{2B954F6B-A4E6-46A7-B4D5-C3D618D46479}" presName="txSpace" presStyleCnt="0"/>
      <dgm:spPr/>
    </dgm:pt>
    <dgm:pt modelId="{7C5E094F-B5A2-45C1-A503-23BF8A6F5FB8}" type="pres">
      <dgm:prSet presAssocID="{2B954F6B-A4E6-46A7-B4D5-C3D618D46479}" presName="desTx" presStyleLbl="revTx" presStyleIdx="3" presStyleCnt="4">
        <dgm:presLayoutVars/>
      </dgm:prSet>
      <dgm:spPr/>
    </dgm:pt>
  </dgm:ptLst>
  <dgm:cxnLst>
    <dgm:cxn modelId="{68E86702-BED7-4F20-84D2-B9E0AB0B642E}" type="presOf" srcId="{2B954F6B-A4E6-46A7-B4D5-C3D618D46479}" destId="{C4E11DA6-4C70-48F0-A59F-D502071241EA}" srcOrd="0" destOrd="0" presId="urn:microsoft.com/office/officeart/2018/2/layout/IconLabelDescriptionList"/>
    <dgm:cxn modelId="{A6E5CE07-A934-4BDA-8CD9-EA096AFD984B}" type="presOf" srcId="{9367BDC9-53CC-4B99-912C-1CC3E08B95EA}" destId="{7C5E094F-B5A2-45C1-A503-23BF8A6F5FB8}" srcOrd="0" destOrd="1" presId="urn:microsoft.com/office/officeart/2018/2/layout/IconLabelDescriptionList"/>
    <dgm:cxn modelId="{6AF9C330-6D28-41DE-BB31-61EF8F0F21C6}" srcId="{610BBAE4-5EBD-4E94-9B9C-A2571E2203A3}" destId="{016D4533-FC18-4A3C-8538-0B0292872812}" srcOrd="0" destOrd="0" parTransId="{C476305B-ADAC-4453-877E-CE32E0AF45F0}" sibTransId="{3D3774A5-E949-4E31-A888-E1D34D510EB3}"/>
    <dgm:cxn modelId="{F3178079-F820-4802-9A06-E0A9C91521F0}" srcId="{610BBAE4-5EBD-4E94-9B9C-A2571E2203A3}" destId="{2B954F6B-A4E6-46A7-B4D5-C3D618D46479}" srcOrd="1" destOrd="0" parTransId="{6E364120-1969-4F35-8F76-F6AC015291C6}" sibTransId="{63BAA779-81E1-443A-973B-62242D1DF64F}"/>
    <dgm:cxn modelId="{50CDBD85-515E-4BE9-A1B5-EDA3E9A8585F}" srcId="{016D4533-FC18-4A3C-8538-0B0292872812}" destId="{86ED0C43-F89F-4551-A29E-06EAE28168B9}" srcOrd="1" destOrd="0" parTransId="{B49E832E-1F11-4006-876F-6505CD1B70FE}" sibTransId="{1FEDB0CD-4362-4E5B-85E5-BE37F10DFFFD}"/>
    <dgm:cxn modelId="{ADE80C87-7021-46DF-958E-4BD4ADB7A91C}" type="presOf" srcId="{D7B607AA-60E6-4FF2-8310-3A654BB1C640}" destId="{4A74C69D-BF70-412C-9597-86AE2EFBB037}" srcOrd="0" destOrd="0" presId="urn:microsoft.com/office/officeart/2018/2/layout/IconLabelDescriptionList"/>
    <dgm:cxn modelId="{45C4AF8E-D486-415C-8AC5-34D7D39C7D23}" type="presOf" srcId="{016D4533-FC18-4A3C-8538-0B0292872812}" destId="{DBB80391-B4C3-4F8F-9067-3415D17742CE}" srcOrd="0" destOrd="0" presId="urn:microsoft.com/office/officeart/2018/2/layout/IconLabelDescriptionList"/>
    <dgm:cxn modelId="{E3F89FAF-3784-49C4-8234-B0AD8F16A0CD}" type="presOf" srcId="{6979FF28-12C5-46F9-AAD3-E0A381D40E0F}" destId="{7C5E094F-B5A2-45C1-A503-23BF8A6F5FB8}" srcOrd="0" destOrd="0" presId="urn:microsoft.com/office/officeart/2018/2/layout/IconLabelDescriptionList"/>
    <dgm:cxn modelId="{959B3DB6-CDB2-49D3-8098-F01FFBF44299}" srcId="{2B954F6B-A4E6-46A7-B4D5-C3D618D46479}" destId="{9367BDC9-53CC-4B99-912C-1CC3E08B95EA}" srcOrd="1" destOrd="0" parTransId="{8105D74F-6BBA-464E-83A8-9BB5D0968CFD}" sibTransId="{DB8D0E2F-3869-4447-8FF9-02D52D321DAD}"/>
    <dgm:cxn modelId="{675C4FCA-BDD5-4DA6-802C-6CB4D226DC57}" type="presOf" srcId="{610BBAE4-5EBD-4E94-9B9C-A2571E2203A3}" destId="{C6B33CD1-EC02-41D0-A174-82351492F0A5}" srcOrd="0" destOrd="0" presId="urn:microsoft.com/office/officeart/2018/2/layout/IconLabelDescriptionList"/>
    <dgm:cxn modelId="{F54B71CC-3133-4D75-A253-DA3B369B8F6A}" srcId="{2B954F6B-A4E6-46A7-B4D5-C3D618D46479}" destId="{6979FF28-12C5-46F9-AAD3-E0A381D40E0F}" srcOrd="0" destOrd="0" parTransId="{2AE99A79-DA97-4BBC-AF0A-79EE3B166574}" sibTransId="{55B0AF6D-3A23-4D64-AAF4-F56C16562FB7}"/>
    <dgm:cxn modelId="{1AADAAD4-CDA1-42A9-84CC-2B768F56FE2C}" type="presOf" srcId="{86ED0C43-F89F-4551-A29E-06EAE28168B9}" destId="{4A74C69D-BF70-412C-9597-86AE2EFBB037}" srcOrd="0" destOrd="1" presId="urn:microsoft.com/office/officeart/2018/2/layout/IconLabelDescriptionList"/>
    <dgm:cxn modelId="{DB3F80DA-2AF4-41A2-9EF8-11AC57D50079}" srcId="{016D4533-FC18-4A3C-8538-0B0292872812}" destId="{D7B607AA-60E6-4FF2-8310-3A654BB1C640}" srcOrd="0" destOrd="0" parTransId="{C0D2BB82-8195-4A7C-B95D-71B7B9D4296D}" sibTransId="{47A6E2F2-9A1B-4EA0-88BF-16B777682E04}"/>
    <dgm:cxn modelId="{855427FA-7E0A-4A82-B18B-D87A944AECC5}" type="presParOf" srcId="{C6B33CD1-EC02-41D0-A174-82351492F0A5}" destId="{568777B6-D1B6-48FA-ABD4-1D33DC343EDD}" srcOrd="0" destOrd="0" presId="urn:microsoft.com/office/officeart/2018/2/layout/IconLabelDescriptionList"/>
    <dgm:cxn modelId="{CC24395F-9CE1-445B-AF81-E5259B199D19}" type="presParOf" srcId="{568777B6-D1B6-48FA-ABD4-1D33DC343EDD}" destId="{1D071B18-9F2A-4D9A-9384-B94C1DA189EB}" srcOrd="0" destOrd="0" presId="urn:microsoft.com/office/officeart/2018/2/layout/IconLabelDescriptionList"/>
    <dgm:cxn modelId="{FD9591C7-852C-49E6-B2BC-4163B876C540}" type="presParOf" srcId="{568777B6-D1B6-48FA-ABD4-1D33DC343EDD}" destId="{4AC924DA-C640-4933-86D1-A284CA967C8D}" srcOrd="1" destOrd="0" presId="urn:microsoft.com/office/officeart/2018/2/layout/IconLabelDescriptionList"/>
    <dgm:cxn modelId="{EC6C0DD9-6AF0-44FB-AE16-08AE86C204F6}" type="presParOf" srcId="{568777B6-D1B6-48FA-ABD4-1D33DC343EDD}" destId="{DBB80391-B4C3-4F8F-9067-3415D17742CE}" srcOrd="2" destOrd="0" presId="urn:microsoft.com/office/officeart/2018/2/layout/IconLabelDescriptionList"/>
    <dgm:cxn modelId="{D31B7C5A-690B-4245-B842-A364F85881F0}" type="presParOf" srcId="{568777B6-D1B6-48FA-ABD4-1D33DC343EDD}" destId="{A6AE96D6-FB85-4C52-8865-1EE9F0AA8943}" srcOrd="3" destOrd="0" presId="urn:microsoft.com/office/officeart/2018/2/layout/IconLabelDescriptionList"/>
    <dgm:cxn modelId="{0644EB1E-B283-443E-B0BA-5510B4B9D362}" type="presParOf" srcId="{568777B6-D1B6-48FA-ABD4-1D33DC343EDD}" destId="{4A74C69D-BF70-412C-9597-86AE2EFBB037}" srcOrd="4" destOrd="0" presId="urn:microsoft.com/office/officeart/2018/2/layout/IconLabelDescriptionList"/>
    <dgm:cxn modelId="{A40CABA4-8AFF-422F-AEAF-A2386EC1E64E}" type="presParOf" srcId="{C6B33CD1-EC02-41D0-A174-82351492F0A5}" destId="{2C7D6A49-8FDE-4DDE-AB85-FD43ECF25711}" srcOrd="1" destOrd="0" presId="urn:microsoft.com/office/officeart/2018/2/layout/IconLabelDescriptionList"/>
    <dgm:cxn modelId="{C32EBED5-66A6-4870-B70F-1060F573EAAF}" type="presParOf" srcId="{C6B33CD1-EC02-41D0-A174-82351492F0A5}" destId="{68B16FF8-20EA-4952-AED6-C7DB95A656CA}" srcOrd="2" destOrd="0" presId="urn:microsoft.com/office/officeart/2018/2/layout/IconLabelDescriptionList"/>
    <dgm:cxn modelId="{C63E7D5D-CD51-4EC2-A4EB-936C2AB0B492}" type="presParOf" srcId="{68B16FF8-20EA-4952-AED6-C7DB95A656CA}" destId="{3473DF36-14A9-42F9-9326-B9F8467D6183}" srcOrd="0" destOrd="0" presId="urn:microsoft.com/office/officeart/2018/2/layout/IconLabelDescriptionList"/>
    <dgm:cxn modelId="{729F014D-59B7-460D-BA31-E244BCEC8D9B}" type="presParOf" srcId="{68B16FF8-20EA-4952-AED6-C7DB95A656CA}" destId="{F4091BFC-5052-49F7-8AE3-19520F700A8E}" srcOrd="1" destOrd="0" presId="urn:microsoft.com/office/officeart/2018/2/layout/IconLabelDescriptionList"/>
    <dgm:cxn modelId="{AE6B23A6-D20F-4527-BD8D-A1861231A282}" type="presParOf" srcId="{68B16FF8-20EA-4952-AED6-C7DB95A656CA}" destId="{C4E11DA6-4C70-48F0-A59F-D502071241EA}" srcOrd="2" destOrd="0" presId="urn:microsoft.com/office/officeart/2018/2/layout/IconLabelDescriptionList"/>
    <dgm:cxn modelId="{FC42544C-AA4D-482F-9B1F-BE636FB7A847}" type="presParOf" srcId="{68B16FF8-20EA-4952-AED6-C7DB95A656CA}" destId="{F18D39D1-466A-4B65-8913-BC2307F1D051}" srcOrd="3" destOrd="0" presId="urn:microsoft.com/office/officeart/2018/2/layout/IconLabelDescriptionList"/>
    <dgm:cxn modelId="{8B5FE062-3A28-4043-99B8-49FE825EF8FA}" type="presParOf" srcId="{68B16FF8-20EA-4952-AED6-C7DB95A656CA}" destId="{7C5E094F-B5A2-45C1-A503-23BF8A6F5FB8}"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938459-7364-4D56-B1D8-99C3D3F8E70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916D275-DE21-44BA-84FD-67F4F2D800D1}">
      <dgm:prSet custT="1"/>
      <dgm:spPr/>
      <dgm:t>
        <a:bodyPr/>
        <a:lstStyle/>
        <a:p>
          <a:pPr>
            <a:lnSpc>
              <a:spcPct val="100000"/>
            </a:lnSpc>
          </a:pPr>
          <a:endParaRPr lang="en-GB" sz="1500"/>
        </a:p>
        <a:p>
          <a:pPr>
            <a:lnSpc>
              <a:spcPct val="100000"/>
            </a:lnSpc>
          </a:pPr>
          <a:r>
            <a:rPr lang="en-GB" sz="2000"/>
            <a:t>Email: adultsocialcare@camden.gov.uk or LocalityDutyTeam@camden.gov.uk </a:t>
          </a:r>
        </a:p>
        <a:p>
          <a:pPr>
            <a:lnSpc>
              <a:spcPct val="100000"/>
            </a:lnSpc>
          </a:pPr>
          <a:r>
            <a:rPr lang="en-GB" sz="1500"/>
            <a:t> </a:t>
          </a:r>
          <a:endParaRPr lang="en-US" sz="1500"/>
        </a:p>
      </dgm:t>
    </dgm:pt>
    <dgm:pt modelId="{A979005F-B5A8-4DE2-95B0-07347AFDAE48}" type="parTrans" cxnId="{B35683E1-E96A-497C-A7B1-E024F1C9CD89}">
      <dgm:prSet/>
      <dgm:spPr/>
      <dgm:t>
        <a:bodyPr/>
        <a:lstStyle/>
        <a:p>
          <a:endParaRPr lang="en-US"/>
        </a:p>
      </dgm:t>
    </dgm:pt>
    <dgm:pt modelId="{AE4AF43F-2E89-4117-8E27-7F25F2C2B59B}" type="sibTrans" cxnId="{B35683E1-E96A-497C-A7B1-E024F1C9CD89}">
      <dgm:prSet/>
      <dgm:spPr/>
      <dgm:t>
        <a:bodyPr/>
        <a:lstStyle/>
        <a:p>
          <a:endParaRPr lang="en-US"/>
        </a:p>
      </dgm:t>
    </dgm:pt>
    <dgm:pt modelId="{1FE7F50E-0ED4-48B3-96E6-D2C0F3D300B6}">
      <dgm:prSet custT="1"/>
      <dgm:spPr/>
      <dgm:t>
        <a:bodyPr/>
        <a:lstStyle/>
        <a:p>
          <a:pPr>
            <a:lnSpc>
              <a:spcPct val="100000"/>
            </a:lnSpc>
          </a:pPr>
          <a:r>
            <a:rPr lang="en-GB" sz="2000"/>
            <a:t>Telephone: 020 7974 4000 (option 1)</a:t>
          </a:r>
          <a:endParaRPr lang="en-US" sz="2000"/>
        </a:p>
      </dgm:t>
    </dgm:pt>
    <dgm:pt modelId="{6ED1F433-23DA-493A-AC0A-73FDCAFB8F60}" type="parTrans" cxnId="{799C2963-B6CE-4A2E-87CF-6720EAEADAC1}">
      <dgm:prSet/>
      <dgm:spPr/>
      <dgm:t>
        <a:bodyPr/>
        <a:lstStyle/>
        <a:p>
          <a:endParaRPr lang="en-US"/>
        </a:p>
      </dgm:t>
    </dgm:pt>
    <dgm:pt modelId="{08DBBA82-E481-48E5-BFEE-56A9C9E90DB8}" type="sibTrans" cxnId="{799C2963-B6CE-4A2E-87CF-6720EAEADAC1}">
      <dgm:prSet/>
      <dgm:spPr/>
      <dgm:t>
        <a:bodyPr/>
        <a:lstStyle/>
        <a:p>
          <a:endParaRPr lang="en-US"/>
        </a:p>
      </dgm:t>
    </dgm:pt>
    <dgm:pt modelId="{58346C60-5766-4299-9245-50E4AD007499}">
      <dgm:prSet custT="1"/>
      <dgm:spPr/>
      <dgm:t>
        <a:bodyPr/>
        <a:lstStyle/>
        <a:p>
          <a:pPr>
            <a:lnSpc>
              <a:spcPct val="100000"/>
            </a:lnSpc>
          </a:pPr>
          <a:r>
            <a:rPr lang="en-GB" sz="2000"/>
            <a:t>Website: www.camden.gov.uk/adult-social-care </a:t>
          </a:r>
          <a:endParaRPr lang="en-US" sz="2000"/>
        </a:p>
      </dgm:t>
    </dgm:pt>
    <dgm:pt modelId="{5D166D85-40EF-44B5-932E-CA6DE575B4C5}" type="parTrans" cxnId="{504C9A72-6859-4ADA-B691-5D1808626BEF}">
      <dgm:prSet/>
      <dgm:spPr/>
      <dgm:t>
        <a:bodyPr/>
        <a:lstStyle/>
        <a:p>
          <a:endParaRPr lang="en-US"/>
        </a:p>
      </dgm:t>
    </dgm:pt>
    <dgm:pt modelId="{E80FBE21-E707-4048-8871-440E0B10EA3B}" type="sibTrans" cxnId="{504C9A72-6859-4ADA-B691-5D1808626BEF}">
      <dgm:prSet/>
      <dgm:spPr/>
      <dgm:t>
        <a:bodyPr/>
        <a:lstStyle/>
        <a:p>
          <a:endParaRPr lang="en-US"/>
        </a:p>
      </dgm:t>
    </dgm:pt>
    <dgm:pt modelId="{49C84502-BF04-48B6-BD9F-7A6F0BE30BE3}">
      <dgm:prSet custT="1"/>
      <dgm:spPr/>
      <dgm:t>
        <a:bodyPr/>
        <a:lstStyle/>
        <a:p>
          <a:pPr>
            <a:lnSpc>
              <a:spcPct val="100000"/>
            </a:lnSpc>
          </a:pPr>
          <a:r>
            <a:rPr lang="en-GB" sz="2000"/>
            <a:t>Camden Care Choices: camdencarechoices.camden.gov.uk </a:t>
          </a:r>
          <a:endParaRPr lang="en-US" sz="2000"/>
        </a:p>
      </dgm:t>
    </dgm:pt>
    <dgm:pt modelId="{450F8502-B3F5-4F32-818C-52F69CBC5D25}" type="parTrans" cxnId="{4EB198B9-DF3F-401F-AED7-9B4BDBEBD3D7}">
      <dgm:prSet/>
      <dgm:spPr/>
      <dgm:t>
        <a:bodyPr/>
        <a:lstStyle/>
        <a:p>
          <a:endParaRPr lang="en-US"/>
        </a:p>
      </dgm:t>
    </dgm:pt>
    <dgm:pt modelId="{10345100-2669-44C6-8B41-7335F2EB1CF9}" type="sibTrans" cxnId="{4EB198B9-DF3F-401F-AED7-9B4BDBEBD3D7}">
      <dgm:prSet/>
      <dgm:spPr/>
      <dgm:t>
        <a:bodyPr/>
        <a:lstStyle/>
        <a:p>
          <a:endParaRPr lang="en-US"/>
        </a:p>
      </dgm:t>
    </dgm:pt>
    <dgm:pt modelId="{C25D60CA-BA47-4DAC-8446-4919BDFE4471}" type="pres">
      <dgm:prSet presAssocID="{B8938459-7364-4D56-B1D8-99C3D3F8E70F}" presName="root" presStyleCnt="0">
        <dgm:presLayoutVars>
          <dgm:dir/>
          <dgm:resizeHandles val="exact"/>
        </dgm:presLayoutVars>
      </dgm:prSet>
      <dgm:spPr/>
    </dgm:pt>
    <dgm:pt modelId="{11D8AE3E-3A06-45D2-8CF5-12AE196B14B4}" type="pres">
      <dgm:prSet presAssocID="{5916D275-DE21-44BA-84FD-67F4F2D800D1}" presName="compNode" presStyleCnt="0"/>
      <dgm:spPr/>
    </dgm:pt>
    <dgm:pt modelId="{A0850EA7-0CDA-460B-9541-52ED2E5A5E7A}" type="pres">
      <dgm:prSet presAssocID="{5916D275-DE21-44BA-84FD-67F4F2D800D1}" presName="bgRect" presStyleLbl="bgShp" presStyleIdx="0" presStyleCnt="4"/>
      <dgm:spPr/>
    </dgm:pt>
    <dgm:pt modelId="{82169600-FA91-451C-853F-73534F007BC8}" type="pres">
      <dgm:prSet presAssocID="{5916D275-DE21-44BA-84FD-67F4F2D800D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mail"/>
        </a:ext>
      </dgm:extLst>
    </dgm:pt>
    <dgm:pt modelId="{F5C04331-1BF2-4FDB-B5C3-D8C16D4879FC}" type="pres">
      <dgm:prSet presAssocID="{5916D275-DE21-44BA-84FD-67F4F2D800D1}" presName="spaceRect" presStyleCnt="0"/>
      <dgm:spPr/>
    </dgm:pt>
    <dgm:pt modelId="{7FDD4120-E2D5-4242-B315-E1A1976AE29B}" type="pres">
      <dgm:prSet presAssocID="{5916D275-DE21-44BA-84FD-67F4F2D800D1}" presName="parTx" presStyleLbl="revTx" presStyleIdx="0" presStyleCnt="4">
        <dgm:presLayoutVars>
          <dgm:chMax val="0"/>
          <dgm:chPref val="0"/>
        </dgm:presLayoutVars>
      </dgm:prSet>
      <dgm:spPr/>
    </dgm:pt>
    <dgm:pt modelId="{7CF4123A-1B99-4E8C-A3F6-D09228D26AB7}" type="pres">
      <dgm:prSet presAssocID="{AE4AF43F-2E89-4117-8E27-7F25F2C2B59B}" presName="sibTrans" presStyleCnt="0"/>
      <dgm:spPr/>
    </dgm:pt>
    <dgm:pt modelId="{01980584-36EE-401B-8E65-A5FBF99D87BC}" type="pres">
      <dgm:prSet presAssocID="{1FE7F50E-0ED4-48B3-96E6-D2C0F3D300B6}" presName="compNode" presStyleCnt="0"/>
      <dgm:spPr/>
    </dgm:pt>
    <dgm:pt modelId="{FF3CCFAC-B6AF-4283-B160-370CF40C51C1}" type="pres">
      <dgm:prSet presAssocID="{1FE7F50E-0ED4-48B3-96E6-D2C0F3D300B6}" presName="bgRect" presStyleLbl="bgShp" presStyleIdx="1" presStyleCnt="4"/>
      <dgm:spPr/>
    </dgm:pt>
    <dgm:pt modelId="{A0EC34B8-F7F9-473C-9A1C-AE28F9330666}" type="pres">
      <dgm:prSet presAssocID="{1FE7F50E-0ED4-48B3-96E6-D2C0F3D300B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peaker Phone"/>
        </a:ext>
      </dgm:extLst>
    </dgm:pt>
    <dgm:pt modelId="{250670CB-8DF7-4AC4-BE1D-9B0282665C11}" type="pres">
      <dgm:prSet presAssocID="{1FE7F50E-0ED4-48B3-96E6-D2C0F3D300B6}" presName="spaceRect" presStyleCnt="0"/>
      <dgm:spPr/>
    </dgm:pt>
    <dgm:pt modelId="{E33705B2-78C7-4EA6-BEE0-54E5CD698515}" type="pres">
      <dgm:prSet presAssocID="{1FE7F50E-0ED4-48B3-96E6-D2C0F3D300B6}" presName="parTx" presStyleLbl="revTx" presStyleIdx="1" presStyleCnt="4">
        <dgm:presLayoutVars>
          <dgm:chMax val="0"/>
          <dgm:chPref val="0"/>
        </dgm:presLayoutVars>
      </dgm:prSet>
      <dgm:spPr/>
    </dgm:pt>
    <dgm:pt modelId="{E6FD65FF-F4EC-4D0F-A05D-9A6CB58ACB8D}" type="pres">
      <dgm:prSet presAssocID="{08DBBA82-E481-48E5-BFEE-56A9C9E90DB8}" presName="sibTrans" presStyleCnt="0"/>
      <dgm:spPr/>
    </dgm:pt>
    <dgm:pt modelId="{FA3CC4B4-FE66-45FB-946D-AF0C25C42553}" type="pres">
      <dgm:prSet presAssocID="{58346C60-5766-4299-9245-50E4AD007499}" presName="compNode" presStyleCnt="0"/>
      <dgm:spPr/>
    </dgm:pt>
    <dgm:pt modelId="{ADCDE023-C955-4C8D-B091-F0A4DD3A6C3D}" type="pres">
      <dgm:prSet presAssocID="{58346C60-5766-4299-9245-50E4AD007499}" presName="bgRect" presStyleLbl="bgShp" presStyleIdx="2" presStyleCnt="4"/>
      <dgm:spPr/>
    </dgm:pt>
    <dgm:pt modelId="{A2977CD3-1E26-4941-997A-FAAA9165F682}" type="pres">
      <dgm:prSet presAssocID="{58346C60-5766-4299-9245-50E4AD00749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itor"/>
        </a:ext>
      </dgm:extLst>
    </dgm:pt>
    <dgm:pt modelId="{E3F64D72-0F9E-42EB-8DBC-16BE78D17023}" type="pres">
      <dgm:prSet presAssocID="{58346C60-5766-4299-9245-50E4AD007499}" presName="spaceRect" presStyleCnt="0"/>
      <dgm:spPr/>
    </dgm:pt>
    <dgm:pt modelId="{FC48024A-9D52-423C-A396-73053A908EDD}" type="pres">
      <dgm:prSet presAssocID="{58346C60-5766-4299-9245-50E4AD007499}" presName="parTx" presStyleLbl="revTx" presStyleIdx="2" presStyleCnt="4">
        <dgm:presLayoutVars>
          <dgm:chMax val="0"/>
          <dgm:chPref val="0"/>
        </dgm:presLayoutVars>
      </dgm:prSet>
      <dgm:spPr/>
    </dgm:pt>
    <dgm:pt modelId="{80385D3C-EFEA-4EFB-9BEF-48BA0F5658E2}" type="pres">
      <dgm:prSet presAssocID="{E80FBE21-E707-4048-8871-440E0B10EA3B}" presName="sibTrans" presStyleCnt="0"/>
      <dgm:spPr/>
    </dgm:pt>
    <dgm:pt modelId="{A05711A6-FF46-419F-ACA7-2D4EB7002E2D}" type="pres">
      <dgm:prSet presAssocID="{49C84502-BF04-48B6-BD9F-7A6F0BE30BE3}" presName="compNode" presStyleCnt="0"/>
      <dgm:spPr/>
    </dgm:pt>
    <dgm:pt modelId="{93F72B41-A0E5-4E44-A8D6-2B3B55368B6B}" type="pres">
      <dgm:prSet presAssocID="{49C84502-BF04-48B6-BD9F-7A6F0BE30BE3}" presName="bgRect" presStyleLbl="bgShp" presStyleIdx="3" presStyleCnt="4"/>
      <dgm:spPr/>
    </dgm:pt>
    <dgm:pt modelId="{0BC67872-A7ED-462A-88A8-3E8E472BFC9D}" type="pres">
      <dgm:prSet presAssocID="{49C84502-BF04-48B6-BD9F-7A6F0BE30BE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choolhouse"/>
        </a:ext>
      </dgm:extLst>
    </dgm:pt>
    <dgm:pt modelId="{96CE4D9D-74A0-477D-814C-B014F4A31937}" type="pres">
      <dgm:prSet presAssocID="{49C84502-BF04-48B6-BD9F-7A6F0BE30BE3}" presName="spaceRect" presStyleCnt="0"/>
      <dgm:spPr/>
    </dgm:pt>
    <dgm:pt modelId="{FE6CE315-F20E-424B-B6C1-23609ED456EB}" type="pres">
      <dgm:prSet presAssocID="{49C84502-BF04-48B6-BD9F-7A6F0BE30BE3}" presName="parTx" presStyleLbl="revTx" presStyleIdx="3" presStyleCnt="4">
        <dgm:presLayoutVars>
          <dgm:chMax val="0"/>
          <dgm:chPref val="0"/>
        </dgm:presLayoutVars>
      </dgm:prSet>
      <dgm:spPr/>
    </dgm:pt>
  </dgm:ptLst>
  <dgm:cxnLst>
    <dgm:cxn modelId="{A131501D-D986-4ACE-A6B0-7487C9CDF19F}" type="presOf" srcId="{5916D275-DE21-44BA-84FD-67F4F2D800D1}" destId="{7FDD4120-E2D5-4242-B315-E1A1976AE29B}" srcOrd="0" destOrd="0" presId="urn:microsoft.com/office/officeart/2018/2/layout/IconVerticalSolidList"/>
    <dgm:cxn modelId="{69834632-C260-4CAF-9309-851F5D1AEF18}" type="presOf" srcId="{1FE7F50E-0ED4-48B3-96E6-D2C0F3D300B6}" destId="{E33705B2-78C7-4EA6-BEE0-54E5CD698515}" srcOrd="0" destOrd="0" presId="urn:microsoft.com/office/officeart/2018/2/layout/IconVerticalSolidList"/>
    <dgm:cxn modelId="{70A4E660-EF6D-42B4-952F-4559B64AE9D1}" type="presOf" srcId="{B8938459-7364-4D56-B1D8-99C3D3F8E70F}" destId="{C25D60CA-BA47-4DAC-8446-4919BDFE4471}" srcOrd="0" destOrd="0" presId="urn:microsoft.com/office/officeart/2018/2/layout/IconVerticalSolidList"/>
    <dgm:cxn modelId="{799C2963-B6CE-4A2E-87CF-6720EAEADAC1}" srcId="{B8938459-7364-4D56-B1D8-99C3D3F8E70F}" destId="{1FE7F50E-0ED4-48B3-96E6-D2C0F3D300B6}" srcOrd="1" destOrd="0" parTransId="{6ED1F433-23DA-493A-AC0A-73FDCAFB8F60}" sibTransId="{08DBBA82-E481-48E5-BFEE-56A9C9E90DB8}"/>
    <dgm:cxn modelId="{504C9A72-6859-4ADA-B691-5D1808626BEF}" srcId="{B8938459-7364-4D56-B1D8-99C3D3F8E70F}" destId="{58346C60-5766-4299-9245-50E4AD007499}" srcOrd="2" destOrd="0" parTransId="{5D166D85-40EF-44B5-932E-CA6DE575B4C5}" sibTransId="{E80FBE21-E707-4048-8871-440E0B10EA3B}"/>
    <dgm:cxn modelId="{8CD2C38D-5D41-4AF9-B2DB-CED0D00BA832}" type="presOf" srcId="{58346C60-5766-4299-9245-50E4AD007499}" destId="{FC48024A-9D52-423C-A396-73053A908EDD}" srcOrd="0" destOrd="0" presId="urn:microsoft.com/office/officeart/2018/2/layout/IconVerticalSolidList"/>
    <dgm:cxn modelId="{E3E40CB0-2983-4C35-BAA7-A092681D6437}" type="presOf" srcId="{49C84502-BF04-48B6-BD9F-7A6F0BE30BE3}" destId="{FE6CE315-F20E-424B-B6C1-23609ED456EB}" srcOrd="0" destOrd="0" presId="urn:microsoft.com/office/officeart/2018/2/layout/IconVerticalSolidList"/>
    <dgm:cxn modelId="{4EB198B9-DF3F-401F-AED7-9B4BDBEBD3D7}" srcId="{B8938459-7364-4D56-B1D8-99C3D3F8E70F}" destId="{49C84502-BF04-48B6-BD9F-7A6F0BE30BE3}" srcOrd="3" destOrd="0" parTransId="{450F8502-B3F5-4F32-818C-52F69CBC5D25}" sibTransId="{10345100-2669-44C6-8B41-7335F2EB1CF9}"/>
    <dgm:cxn modelId="{B35683E1-E96A-497C-A7B1-E024F1C9CD89}" srcId="{B8938459-7364-4D56-B1D8-99C3D3F8E70F}" destId="{5916D275-DE21-44BA-84FD-67F4F2D800D1}" srcOrd="0" destOrd="0" parTransId="{A979005F-B5A8-4DE2-95B0-07347AFDAE48}" sibTransId="{AE4AF43F-2E89-4117-8E27-7F25F2C2B59B}"/>
    <dgm:cxn modelId="{DFF33C74-0412-4187-9AF4-0C25EC0C3ECF}" type="presParOf" srcId="{C25D60CA-BA47-4DAC-8446-4919BDFE4471}" destId="{11D8AE3E-3A06-45D2-8CF5-12AE196B14B4}" srcOrd="0" destOrd="0" presId="urn:microsoft.com/office/officeart/2018/2/layout/IconVerticalSolidList"/>
    <dgm:cxn modelId="{C1BDE1C7-E264-40A3-B5F7-0EE7089E2787}" type="presParOf" srcId="{11D8AE3E-3A06-45D2-8CF5-12AE196B14B4}" destId="{A0850EA7-0CDA-460B-9541-52ED2E5A5E7A}" srcOrd="0" destOrd="0" presId="urn:microsoft.com/office/officeart/2018/2/layout/IconVerticalSolidList"/>
    <dgm:cxn modelId="{98CE532A-F716-443A-A03B-890E755A834E}" type="presParOf" srcId="{11D8AE3E-3A06-45D2-8CF5-12AE196B14B4}" destId="{82169600-FA91-451C-853F-73534F007BC8}" srcOrd="1" destOrd="0" presId="urn:microsoft.com/office/officeart/2018/2/layout/IconVerticalSolidList"/>
    <dgm:cxn modelId="{B0BE7AB7-65FF-42C7-99DF-CB1B554765D6}" type="presParOf" srcId="{11D8AE3E-3A06-45D2-8CF5-12AE196B14B4}" destId="{F5C04331-1BF2-4FDB-B5C3-D8C16D4879FC}" srcOrd="2" destOrd="0" presId="urn:microsoft.com/office/officeart/2018/2/layout/IconVerticalSolidList"/>
    <dgm:cxn modelId="{FC9DA397-170F-419D-8761-7EE0B546B056}" type="presParOf" srcId="{11D8AE3E-3A06-45D2-8CF5-12AE196B14B4}" destId="{7FDD4120-E2D5-4242-B315-E1A1976AE29B}" srcOrd="3" destOrd="0" presId="urn:microsoft.com/office/officeart/2018/2/layout/IconVerticalSolidList"/>
    <dgm:cxn modelId="{F130E603-9EFD-49D1-819E-47139F556A75}" type="presParOf" srcId="{C25D60CA-BA47-4DAC-8446-4919BDFE4471}" destId="{7CF4123A-1B99-4E8C-A3F6-D09228D26AB7}" srcOrd="1" destOrd="0" presId="urn:microsoft.com/office/officeart/2018/2/layout/IconVerticalSolidList"/>
    <dgm:cxn modelId="{1B44DD23-5B49-4CAF-AB83-6997C0F8633F}" type="presParOf" srcId="{C25D60CA-BA47-4DAC-8446-4919BDFE4471}" destId="{01980584-36EE-401B-8E65-A5FBF99D87BC}" srcOrd="2" destOrd="0" presId="urn:microsoft.com/office/officeart/2018/2/layout/IconVerticalSolidList"/>
    <dgm:cxn modelId="{EFB6306C-F1A1-49E8-8ED9-638C3310B1E2}" type="presParOf" srcId="{01980584-36EE-401B-8E65-A5FBF99D87BC}" destId="{FF3CCFAC-B6AF-4283-B160-370CF40C51C1}" srcOrd="0" destOrd="0" presId="urn:microsoft.com/office/officeart/2018/2/layout/IconVerticalSolidList"/>
    <dgm:cxn modelId="{C8C4ED4E-EC54-4A1A-BBBD-487BFD6473AE}" type="presParOf" srcId="{01980584-36EE-401B-8E65-A5FBF99D87BC}" destId="{A0EC34B8-F7F9-473C-9A1C-AE28F9330666}" srcOrd="1" destOrd="0" presId="urn:microsoft.com/office/officeart/2018/2/layout/IconVerticalSolidList"/>
    <dgm:cxn modelId="{4AE4029F-F2C4-4E74-9663-D7D39665DBD2}" type="presParOf" srcId="{01980584-36EE-401B-8E65-A5FBF99D87BC}" destId="{250670CB-8DF7-4AC4-BE1D-9B0282665C11}" srcOrd="2" destOrd="0" presId="urn:microsoft.com/office/officeart/2018/2/layout/IconVerticalSolidList"/>
    <dgm:cxn modelId="{8693A071-606B-4456-8405-1CB1C5DA2046}" type="presParOf" srcId="{01980584-36EE-401B-8E65-A5FBF99D87BC}" destId="{E33705B2-78C7-4EA6-BEE0-54E5CD698515}" srcOrd="3" destOrd="0" presId="urn:microsoft.com/office/officeart/2018/2/layout/IconVerticalSolidList"/>
    <dgm:cxn modelId="{7BE33625-692C-469A-A2A6-A6B5B34C997D}" type="presParOf" srcId="{C25D60CA-BA47-4DAC-8446-4919BDFE4471}" destId="{E6FD65FF-F4EC-4D0F-A05D-9A6CB58ACB8D}" srcOrd="3" destOrd="0" presId="urn:microsoft.com/office/officeart/2018/2/layout/IconVerticalSolidList"/>
    <dgm:cxn modelId="{E4A52062-41A8-4F41-A8DC-7BAB961F67E5}" type="presParOf" srcId="{C25D60CA-BA47-4DAC-8446-4919BDFE4471}" destId="{FA3CC4B4-FE66-45FB-946D-AF0C25C42553}" srcOrd="4" destOrd="0" presId="urn:microsoft.com/office/officeart/2018/2/layout/IconVerticalSolidList"/>
    <dgm:cxn modelId="{D75AA828-A28C-4D9D-8F13-A7BE1083B938}" type="presParOf" srcId="{FA3CC4B4-FE66-45FB-946D-AF0C25C42553}" destId="{ADCDE023-C955-4C8D-B091-F0A4DD3A6C3D}" srcOrd="0" destOrd="0" presId="urn:microsoft.com/office/officeart/2018/2/layout/IconVerticalSolidList"/>
    <dgm:cxn modelId="{C4B35200-0B1A-4C4C-8264-B95C3BA87BE8}" type="presParOf" srcId="{FA3CC4B4-FE66-45FB-946D-AF0C25C42553}" destId="{A2977CD3-1E26-4941-997A-FAAA9165F682}" srcOrd="1" destOrd="0" presId="urn:microsoft.com/office/officeart/2018/2/layout/IconVerticalSolidList"/>
    <dgm:cxn modelId="{CE33173F-6E57-453E-A575-6D3AA592E957}" type="presParOf" srcId="{FA3CC4B4-FE66-45FB-946D-AF0C25C42553}" destId="{E3F64D72-0F9E-42EB-8DBC-16BE78D17023}" srcOrd="2" destOrd="0" presId="urn:microsoft.com/office/officeart/2018/2/layout/IconVerticalSolidList"/>
    <dgm:cxn modelId="{BFBE796D-A5D7-4B28-B9FD-00008E541C61}" type="presParOf" srcId="{FA3CC4B4-FE66-45FB-946D-AF0C25C42553}" destId="{FC48024A-9D52-423C-A396-73053A908EDD}" srcOrd="3" destOrd="0" presId="urn:microsoft.com/office/officeart/2018/2/layout/IconVerticalSolidList"/>
    <dgm:cxn modelId="{9549EBEE-7546-4DD2-A020-4A6921BAAB9E}" type="presParOf" srcId="{C25D60CA-BA47-4DAC-8446-4919BDFE4471}" destId="{80385D3C-EFEA-4EFB-9BEF-48BA0F5658E2}" srcOrd="5" destOrd="0" presId="urn:microsoft.com/office/officeart/2018/2/layout/IconVerticalSolidList"/>
    <dgm:cxn modelId="{7F3AB67A-67EF-4F43-A0C0-1E312CEAA7A1}" type="presParOf" srcId="{C25D60CA-BA47-4DAC-8446-4919BDFE4471}" destId="{A05711A6-FF46-419F-ACA7-2D4EB7002E2D}" srcOrd="6" destOrd="0" presId="urn:microsoft.com/office/officeart/2018/2/layout/IconVerticalSolidList"/>
    <dgm:cxn modelId="{CDD19839-C4A5-4DA2-BFF5-BF5F01D98B61}" type="presParOf" srcId="{A05711A6-FF46-419F-ACA7-2D4EB7002E2D}" destId="{93F72B41-A0E5-4E44-A8D6-2B3B55368B6B}" srcOrd="0" destOrd="0" presId="urn:microsoft.com/office/officeart/2018/2/layout/IconVerticalSolidList"/>
    <dgm:cxn modelId="{3F52465C-4732-4681-81A3-2023A6E68FDE}" type="presParOf" srcId="{A05711A6-FF46-419F-ACA7-2D4EB7002E2D}" destId="{0BC67872-A7ED-462A-88A8-3E8E472BFC9D}" srcOrd="1" destOrd="0" presId="urn:microsoft.com/office/officeart/2018/2/layout/IconVerticalSolidList"/>
    <dgm:cxn modelId="{70FF5451-C8A8-4DD8-BD0B-EDC5ED4B4834}" type="presParOf" srcId="{A05711A6-FF46-419F-ACA7-2D4EB7002E2D}" destId="{96CE4D9D-74A0-477D-814C-B014F4A31937}" srcOrd="2" destOrd="0" presId="urn:microsoft.com/office/officeart/2018/2/layout/IconVerticalSolidList"/>
    <dgm:cxn modelId="{DF64DF4B-580C-47CB-9CC1-9E45CF61F5B9}" type="presParOf" srcId="{A05711A6-FF46-419F-ACA7-2D4EB7002E2D}" destId="{FE6CE315-F20E-424B-B6C1-23609ED456E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62173-3FCF-4B13-9EDB-EF1659C646D6}">
      <dsp:nvSpPr>
        <dsp:cNvPr id="0" name=""/>
        <dsp:cNvSpPr/>
      </dsp:nvSpPr>
      <dsp:spPr>
        <a:xfrm>
          <a:off x="0" y="3328"/>
          <a:ext cx="10008393" cy="7088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B2F5C8-3438-4AC2-B722-6AE4961EB86A}">
      <dsp:nvSpPr>
        <dsp:cNvPr id="0" name=""/>
        <dsp:cNvSpPr/>
      </dsp:nvSpPr>
      <dsp:spPr>
        <a:xfrm>
          <a:off x="214442" y="162830"/>
          <a:ext cx="389894" cy="3898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01C193E-7509-487F-9CEC-A79538CA4BED}">
      <dsp:nvSpPr>
        <dsp:cNvPr id="0" name=""/>
        <dsp:cNvSpPr/>
      </dsp:nvSpPr>
      <dsp:spPr>
        <a:xfrm>
          <a:off x="818779" y="3328"/>
          <a:ext cx="9189614" cy="708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025" tIns="75025" rIns="75025" bIns="75025" numCol="1" spcCol="1270" anchor="ctr" anchorCtr="0">
          <a:noAutofit/>
        </a:bodyPr>
        <a:lstStyle/>
        <a:p>
          <a:pPr marL="0" lvl="0" indent="0" algn="l" defTabSz="711200">
            <a:lnSpc>
              <a:spcPct val="90000"/>
            </a:lnSpc>
            <a:spcBef>
              <a:spcPct val="0"/>
            </a:spcBef>
            <a:spcAft>
              <a:spcPct val="35000"/>
            </a:spcAft>
            <a:buNone/>
          </a:pPr>
          <a:r>
            <a:rPr lang="en-GB" sz="1600" b="0" i="0" kern="1200" baseline="0" dirty="0"/>
            <a:t>Care Homes must have, and maintain, their own range of general equipment as part of their statement of purpose/registration, and are responsible for meeting most of the equipment needs of their residents</a:t>
          </a:r>
          <a:endParaRPr lang="en-US" sz="1600" kern="1200" dirty="0"/>
        </a:p>
      </dsp:txBody>
      <dsp:txXfrm>
        <a:off x="818779" y="3328"/>
        <a:ext cx="9189614" cy="708899"/>
      </dsp:txXfrm>
    </dsp:sp>
    <dsp:sp modelId="{71C21ED4-66BF-4F0C-817E-E2D71892D80F}">
      <dsp:nvSpPr>
        <dsp:cNvPr id="0" name=""/>
        <dsp:cNvSpPr/>
      </dsp:nvSpPr>
      <dsp:spPr>
        <a:xfrm>
          <a:off x="0" y="889453"/>
          <a:ext cx="10008393" cy="7088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6D87E0-9AB0-47F6-9BDA-384A01A39E2B}">
      <dsp:nvSpPr>
        <dsp:cNvPr id="0" name=""/>
        <dsp:cNvSpPr/>
      </dsp:nvSpPr>
      <dsp:spPr>
        <a:xfrm>
          <a:off x="214442" y="1048955"/>
          <a:ext cx="389894" cy="3898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71D88B-13D4-453B-95A9-57D92CC2940C}">
      <dsp:nvSpPr>
        <dsp:cNvPr id="0" name=""/>
        <dsp:cNvSpPr/>
      </dsp:nvSpPr>
      <dsp:spPr>
        <a:xfrm>
          <a:off x="818779" y="889453"/>
          <a:ext cx="9189614" cy="708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025" tIns="75025" rIns="75025" bIns="75025" numCol="1" spcCol="1270" anchor="ctr" anchorCtr="0">
          <a:noAutofit/>
        </a:bodyPr>
        <a:lstStyle/>
        <a:p>
          <a:pPr marL="0" lvl="0" indent="0" algn="l" defTabSz="711200">
            <a:lnSpc>
              <a:spcPct val="90000"/>
            </a:lnSpc>
            <a:spcBef>
              <a:spcPct val="0"/>
            </a:spcBef>
            <a:spcAft>
              <a:spcPct val="35000"/>
            </a:spcAft>
            <a:buNone/>
          </a:pPr>
          <a:r>
            <a:rPr lang="en-GB" sz="1600" b="0" i="0" kern="1200" baseline="0" dirty="0"/>
            <a:t>Care Homes are responsible for ensuring that their staff are competent and confident in using the full range of equipment supplied by the home </a:t>
          </a:r>
          <a:endParaRPr lang="en-US" sz="1600" kern="1200" dirty="0"/>
        </a:p>
      </dsp:txBody>
      <dsp:txXfrm>
        <a:off x="818779" y="889453"/>
        <a:ext cx="9189614" cy="708899"/>
      </dsp:txXfrm>
    </dsp:sp>
    <dsp:sp modelId="{4DD081ED-2D33-4C65-8AD3-D720463C610A}">
      <dsp:nvSpPr>
        <dsp:cNvPr id="0" name=""/>
        <dsp:cNvSpPr/>
      </dsp:nvSpPr>
      <dsp:spPr>
        <a:xfrm>
          <a:off x="0" y="1775578"/>
          <a:ext cx="10008393" cy="7088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4DE95E-CA20-413F-BFA5-EE74C1F19C9F}">
      <dsp:nvSpPr>
        <dsp:cNvPr id="0" name=""/>
        <dsp:cNvSpPr/>
      </dsp:nvSpPr>
      <dsp:spPr>
        <a:xfrm>
          <a:off x="214442" y="1935080"/>
          <a:ext cx="389894" cy="3898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85588C-56A1-44AE-9F91-C682CEC1EFC9}">
      <dsp:nvSpPr>
        <dsp:cNvPr id="0" name=""/>
        <dsp:cNvSpPr/>
      </dsp:nvSpPr>
      <dsp:spPr>
        <a:xfrm>
          <a:off x="818779" y="1775578"/>
          <a:ext cx="9189614" cy="708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025" tIns="75025" rIns="75025" bIns="75025" numCol="1" spcCol="1270" anchor="ctr" anchorCtr="0">
          <a:noAutofit/>
        </a:bodyPr>
        <a:lstStyle/>
        <a:p>
          <a:pPr marL="0" lvl="0" indent="0" algn="l" defTabSz="711200">
            <a:lnSpc>
              <a:spcPct val="90000"/>
            </a:lnSpc>
            <a:spcBef>
              <a:spcPct val="0"/>
            </a:spcBef>
            <a:spcAft>
              <a:spcPct val="35000"/>
            </a:spcAft>
            <a:buNone/>
          </a:pPr>
          <a:r>
            <a:rPr lang="en-GB" sz="1600" b="0" i="0" kern="1200" baseline="0" dirty="0"/>
            <a:t>For specialist equipment provided on loan by the Integrated Community Equipment Service (ICES), demonstration of use will be provided by the assessing clinician. </a:t>
          </a:r>
          <a:endParaRPr lang="en-US" sz="1600" kern="1200" dirty="0"/>
        </a:p>
      </dsp:txBody>
      <dsp:txXfrm>
        <a:off x="818779" y="1775578"/>
        <a:ext cx="9189614" cy="708899"/>
      </dsp:txXfrm>
    </dsp:sp>
    <dsp:sp modelId="{C1C6978A-F464-4C98-BA9B-A7E68801F79A}">
      <dsp:nvSpPr>
        <dsp:cNvPr id="0" name=""/>
        <dsp:cNvSpPr/>
      </dsp:nvSpPr>
      <dsp:spPr>
        <a:xfrm>
          <a:off x="0" y="2661702"/>
          <a:ext cx="10008393" cy="7088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659C1E-0E4A-4762-882E-2EEA9712E47D}">
      <dsp:nvSpPr>
        <dsp:cNvPr id="0" name=""/>
        <dsp:cNvSpPr/>
      </dsp:nvSpPr>
      <dsp:spPr>
        <a:xfrm>
          <a:off x="214442" y="2821205"/>
          <a:ext cx="389894" cy="3898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EB8D87-D1BC-4DCA-9DCC-B9258E26AA4B}">
      <dsp:nvSpPr>
        <dsp:cNvPr id="0" name=""/>
        <dsp:cNvSpPr/>
      </dsp:nvSpPr>
      <dsp:spPr>
        <a:xfrm>
          <a:off x="818779" y="2661702"/>
          <a:ext cx="9189614" cy="708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025" tIns="75025" rIns="75025" bIns="75025" numCol="1" spcCol="1270" anchor="ctr" anchorCtr="0">
          <a:noAutofit/>
        </a:bodyPr>
        <a:lstStyle/>
        <a:p>
          <a:pPr marL="0" lvl="0" indent="0" algn="l" defTabSz="711200">
            <a:lnSpc>
              <a:spcPct val="90000"/>
            </a:lnSpc>
            <a:spcBef>
              <a:spcPct val="0"/>
            </a:spcBef>
            <a:spcAft>
              <a:spcPct val="35000"/>
            </a:spcAft>
            <a:buNone/>
          </a:pPr>
          <a:r>
            <a:rPr lang="en-GB" sz="1600" b="0" i="0" kern="1200" baseline="0" dirty="0"/>
            <a:t>Community equipment is prescribed for the sole use of an individual resident and must be returned to ICES as soon as it is no longer required for the resident for whom it was prescribed. </a:t>
          </a:r>
          <a:endParaRPr lang="en-US" sz="1600" kern="1200" dirty="0"/>
        </a:p>
      </dsp:txBody>
      <dsp:txXfrm>
        <a:off x="818779" y="2661702"/>
        <a:ext cx="9189614" cy="708899"/>
      </dsp:txXfrm>
    </dsp:sp>
    <dsp:sp modelId="{E01C32C4-C1BD-48B4-9562-1900A780DF4E}">
      <dsp:nvSpPr>
        <dsp:cNvPr id="0" name=""/>
        <dsp:cNvSpPr/>
      </dsp:nvSpPr>
      <dsp:spPr>
        <a:xfrm>
          <a:off x="0" y="3551156"/>
          <a:ext cx="10008393" cy="7088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D79892-F42F-418C-A518-CB0B023A9740}">
      <dsp:nvSpPr>
        <dsp:cNvPr id="0" name=""/>
        <dsp:cNvSpPr/>
      </dsp:nvSpPr>
      <dsp:spPr>
        <a:xfrm>
          <a:off x="214442" y="3707330"/>
          <a:ext cx="389894" cy="3898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DD89C1-F33C-4B0F-A70D-0714C159A35F}">
      <dsp:nvSpPr>
        <dsp:cNvPr id="0" name=""/>
        <dsp:cNvSpPr/>
      </dsp:nvSpPr>
      <dsp:spPr>
        <a:xfrm>
          <a:off x="818779" y="3547827"/>
          <a:ext cx="9189614" cy="708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025" tIns="75025" rIns="75025" bIns="75025" numCol="1" spcCol="1270" anchor="ctr" anchorCtr="0">
          <a:noAutofit/>
        </a:bodyPr>
        <a:lstStyle/>
        <a:p>
          <a:pPr marL="0" lvl="0" indent="0" algn="l" defTabSz="711200">
            <a:lnSpc>
              <a:spcPct val="90000"/>
            </a:lnSpc>
            <a:spcBef>
              <a:spcPct val="0"/>
            </a:spcBef>
            <a:spcAft>
              <a:spcPct val="35000"/>
            </a:spcAft>
            <a:buNone/>
          </a:pPr>
          <a:r>
            <a:rPr lang="en-GB" sz="1600" b="0" i="0" kern="1200" baseline="0" dirty="0"/>
            <a:t>Provision of ICES loan equipment to speed up hospital discharge or avoid admission into hospital should be discussed on a case-by-case basis with the commissioning manager.</a:t>
          </a:r>
          <a:endParaRPr lang="en-US" sz="1600" kern="1200" dirty="0"/>
        </a:p>
      </dsp:txBody>
      <dsp:txXfrm>
        <a:off x="818779" y="3547827"/>
        <a:ext cx="9189614" cy="7088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71B18-9F2A-4D9A-9384-B94C1DA189EB}">
      <dsp:nvSpPr>
        <dsp:cNvPr id="0" name=""/>
        <dsp:cNvSpPr/>
      </dsp:nvSpPr>
      <dsp:spPr>
        <a:xfrm>
          <a:off x="242919" y="21631"/>
          <a:ext cx="1510523" cy="1493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B80391-B4C3-4F8F-9067-3415D17742CE}">
      <dsp:nvSpPr>
        <dsp:cNvPr id="0" name=""/>
        <dsp:cNvSpPr/>
      </dsp:nvSpPr>
      <dsp:spPr>
        <a:xfrm>
          <a:off x="242919" y="1676377"/>
          <a:ext cx="4315781" cy="639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100000"/>
            </a:lnSpc>
            <a:spcBef>
              <a:spcPct val="0"/>
            </a:spcBef>
            <a:spcAft>
              <a:spcPct val="35000"/>
            </a:spcAft>
            <a:buNone/>
            <a:defRPr b="1"/>
          </a:pPr>
          <a:r>
            <a:rPr lang="en-GB" sz="3600" kern="1200"/>
            <a:t>Standard Equipment </a:t>
          </a:r>
          <a:endParaRPr lang="en-US" sz="3600" kern="1200"/>
        </a:p>
      </dsp:txBody>
      <dsp:txXfrm>
        <a:off x="242919" y="1676377"/>
        <a:ext cx="4315781" cy="639992"/>
      </dsp:txXfrm>
    </dsp:sp>
    <dsp:sp modelId="{4A74C69D-BF70-412C-9597-86AE2EFBB037}">
      <dsp:nvSpPr>
        <dsp:cNvPr id="0" name=""/>
        <dsp:cNvSpPr/>
      </dsp:nvSpPr>
      <dsp:spPr>
        <a:xfrm>
          <a:off x="242919" y="2391453"/>
          <a:ext cx="4315781" cy="1384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GB" sz="1700" kern="1200" dirty="0"/>
            <a:t>Care home provision</a:t>
          </a:r>
          <a:endParaRPr lang="en-US" sz="1700" kern="1200" dirty="0"/>
        </a:p>
        <a:p>
          <a:pPr marL="0" lvl="0" indent="0" algn="l" defTabSz="755650">
            <a:lnSpc>
              <a:spcPct val="100000"/>
            </a:lnSpc>
            <a:spcBef>
              <a:spcPct val="0"/>
            </a:spcBef>
            <a:spcAft>
              <a:spcPct val="35000"/>
            </a:spcAft>
            <a:buNone/>
          </a:pPr>
          <a:r>
            <a:rPr lang="en-GB" sz="1700" kern="1200" dirty="0"/>
            <a:t>Defined as equipment which can be used by multiple residents with or without minor adjustments</a:t>
          </a:r>
          <a:endParaRPr lang="en-US" sz="1700" kern="1200" dirty="0"/>
        </a:p>
      </dsp:txBody>
      <dsp:txXfrm>
        <a:off x="242919" y="2391453"/>
        <a:ext cx="4315781" cy="1384385"/>
      </dsp:txXfrm>
    </dsp:sp>
    <dsp:sp modelId="{3473DF36-14A9-42F9-9326-B9F8467D6183}">
      <dsp:nvSpPr>
        <dsp:cNvPr id="0" name=""/>
        <dsp:cNvSpPr/>
      </dsp:nvSpPr>
      <dsp:spPr>
        <a:xfrm>
          <a:off x="5313962" y="21631"/>
          <a:ext cx="1510523" cy="1493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E11DA6-4C70-48F0-A59F-D502071241EA}">
      <dsp:nvSpPr>
        <dsp:cNvPr id="0" name=""/>
        <dsp:cNvSpPr/>
      </dsp:nvSpPr>
      <dsp:spPr>
        <a:xfrm>
          <a:off x="5313962" y="1676377"/>
          <a:ext cx="4315781" cy="639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100000"/>
            </a:lnSpc>
            <a:spcBef>
              <a:spcPct val="0"/>
            </a:spcBef>
            <a:spcAft>
              <a:spcPct val="35000"/>
            </a:spcAft>
            <a:buNone/>
            <a:defRPr b="1"/>
          </a:pPr>
          <a:r>
            <a:rPr lang="en-GB" sz="3600" kern="1200"/>
            <a:t>Specialist Equipment </a:t>
          </a:r>
          <a:endParaRPr lang="en-US" sz="3600" kern="1200"/>
        </a:p>
      </dsp:txBody>
      <dsp:txXfrm>
        <a:off x="5313962" y="1676377"/>
        <a:ext cx="4315781" cy="639992"/>
      </dsp:txXfrm>
    </dsp:sp>
    <dsp:sp modelId="{7C5E094F-B5A2-45C1-A503-23BF8A6F5FB8}">
      <dsp:nvSpPr>
        <dsp:cNvPr id="0" name=""/>
        <dsp:cNvSpPr/>
      </dsp:nvSpPr>
      <dsp:spPr>
        <a:xfrm>
          <a:off x="5313962" y="2391453"/>
          <a:ext cx="4315781" cy="1384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GB" sz="1700" kern="1200" dirty="0"/>
            <a:t>ICES provision considered following needs and risk assessment by professional</a:t>
          </a:r>
          <a:endParaRPr lang="en-US" sz="1700" kern="1200" dirty="0"/>
        </a:p>
        <a:p>
          <a:pPr marL="0" lvl="0" indent="0" algn="l" defTabSz="755650">
            <a:lnSpc>
              <a:spcPct val="100000"/>
            </a:lnSpc>
            <a:spcBef>
              <a:spcPct val="0"/>
            </a:spcBef>
            <a:spcAft>
              <a:spcPct val="35000"/>
            </a:spcAft>
            <a:buNone/>
          </a:pPr>
          <a:r>
            <a:rPr lang="en-GB" sz="1700" kern="1200" dirty="0"/>
            <a:t>Defined as equipment which is bespoke or needs to be adjusted specifically for an individual to support complex needs</a:t>
          </a:r>
          <a:endParaRPr lang="en-US" sz="1700" kern="1200" dirty="0"/>
        </a:p>
      </dsp:txBody>
      <dsp:txXfrm>
        <a:off x="5313962" y="2391453"/>
        <a:ext cx="4315781" cy="13843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50EA7-0CDA-460B-9541-52ED2E5A5E7A}">
      <dsp:nvSpPr>
        <dsp:cNvPr id="0" name=""/>
        <dsp:cNvSpPr/>
      </dsp:nvSpPr>
      <dsp:spPr>
        <a:xfrm>
          <a:off x="0" y="3022"/>
          <a:ext cx="9618133" cy="895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169600-FA91-451C-853F-73534F007BC8}">
      <dsp:nvSpPr>
        <dsp:cNvPr id="0" name=""/>
        <dsp:cNvSpPr/>
      </dsp:nvSpPr>
      <dsp:spPr>
        <a:xfrm>
          <a:off x="270997" y="204590"/>
          <a:ext cx="493203" cy="4927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DD4120-E2D5-4242-B315-E1A1976AE29B}">
      <dsp:nvSpPr>
        <dsp:cNvPr id="0" name=""/>
        <dsp:cNvSpPr/>
      </dsp:nvSpPr>
      <dsp:spPr>
        <a:xfrm>
          <a:off x="1035197" y="3022"/>
          <a:ext cx="8167477" cy="896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904" tIns="94904" rIns="94904" bIns="94904" numCol="1" spcCol="1270" anchor="ctr" anchorCtr="0">
          <a:noAutofit/>
        </a:bodyPr>
        <a:lstStyle/>
        <a:p>
          <a:pPr marL="0" lvl="0" indent="0" algn="l" defTabSz="666750">
            <a:lnSpc>
              <a:spcPct val="100000"/>
            </a:lnSpc>
            <a:spcBef>
              <a:spcPct val="0"/>
            </a:spcBef>
            <a:spcAft>
              <a:spcPct val="35000"/>
            </a:spcAft>
            <a:buNone/>
          </a:pPr>
          <a:endParaRPr lang="en-GB" sz="1500" kern="1200"/>
        </a:p>
        <a:p>
          <a:pPr marL="0" lvl="0" indent="0" algn="l" defTabSz="666750">
            <a:lnSpc>
              <a:spcPct val="100000"/>
            </a:lnSpc>
            <a:spcBef>
              <a:spcPct val="0"/>
            </a:spcBef>
            <a:spcAft>
              <a:spcPct val="35000"/>
            </a:spcAft>
            <a:buNone/>
          </a:pPr>
          <a:r>
            <a:rPr lang="en-GB" sz="2000" kern="1200"/>
            <a:t>Email: adultsocialcare@camden.gov.uk or LocalityDutyTeam@camden.gov.uk </a:t>
          </a:r>
        </a:p>
        <a:p>
          <a:pPr marL="0" lvl="0" indent="0" algn="l" defTabSz="666750">
            <a:lnSpc>
              <a:spcPct val="100000"/>
            </a:lnSpc>
            <a:spcBef>
              <a:spcPct val="0"/>
            </a:spcBef>
            <a:spcAft>
              <a:spcPct val="35000"/>
            </a:spcAft>
            <a:buNone/>
          </a:pPr>
          <a:r>
            <a:rPr lang="en-GB" sz="1500" kern="1200"/>
            <a:t> </a:t>
          </a:r>
          <a:endParaRPr lang="en-US" sz="1500" kern="1200"/>
        </a:p>
      </dsp:txBody>
      <dsp:txXfrm>
        <a:off x="1035197" y="3022"/>
        <a:ext cx="8167477" cy="896733"/>
      </dsp:txXfrm>
    </dsp:sp>
    <dsp:sp modelId="{FF3CCFAC-B6AF-4283-B160-370CF40C51C1}">
      <dsp:nvSpPr>
        <dsp:cNvPr id="0" name=""/>
        <dsp:cNvSpPr/>
      </dsp:nvSpPr>
      <dsp:spPr>
        <a:xfrm>
          <a:off x="0" y="1066590"/>
          <a:ext cx="9618133" cy="895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EC34B8-F7F9-473C-9A1C-AE28F9330666}">
      <dsp:nvSpPr>
        <dsp:cNvPr id="0" name=""/>
        <dsp:cNvSpPr/>
      </dsp:nvSpPr>
      <dsp:spPr>
        <a:xfrm>
          <a:off x="270997" y="1268158"/>
          <a:ext cx="493203" cy="4927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705B2-78C7-4EA6-BEE0-54E5CD698515}">
      <dsp:nvSpPr>
        <dsp:cNvPr id="0" name=""/>
        <dsp:cNvSpPr/>
      </dsp:nvSpPr>
      <dsp:spPr>
        <a:xfrm>
          <a:off x="1035197" y="1066590"/>
          <a:ext cx="8167477" cy="896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904" tIns="94904" rIns="94904" bIns="94904" numCol="1" spcCol="1270" anchor="ctr" anchorCtr="0">
          <a:noAutofit/>
        </a:bodyPr>
        <a:lstStyle/>
        <a:p>
          <a:pPr marL="0" lvl="0" indent="0" algn="l" defTabSz="889000">
            <a:lnSpc>
              <a:spcPct val="100000"/>
            </a:lnSpc>
            <a:spcBef>
              <a:spcPct val="0"/>
            </a:spcBef>
            <a:spcAft>
              <a:spcPct val="35000"/>
            </a:spcAft>
            <a:buNone/>
          </a:pPr>
          <a:r>
            <a:rPr lang="en-GB" sz="2000" kern="1200"/>
            <a:t>Telephone: 020 7974 4000 (option 1)</a:t>
          </a:r>
          <a:endParaRPr lang="en-US" sz="2000" kern="1200"/>
        </a:p>
      </dsp:txBody>
      <dsp:txXfrm>
        <a:off x="1035197" y="1066590"/>
        <a:ext cx="8167477" cy="896733"/>
      </dsp:txXfrm>
    </dsp:sp>
    <dsp:sp modelId="{ADCDE023-C955-4C8D-B091-F0A4DD3A6C3D}">
      <dsp:nvSpPr>
        <dsp:cNvPr id="0" name=""/>
        <dsp:cNvSpPr/>
      </dsp:nvSpPr>
      <dsp:spPr>
        <a:xfrm>
          <a:off x="0" y="2130158"/>
          <a:ext cx="9618133" cy="895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977CD3-1E26-4941-997A-FAAA9165F682}">
      <dsp:nvSpPr>
        <dsp:cNvPr id="0" name=""/>
        <dsp:cNvSpPr/>
      </dsp:nvSpPr>
      <dsp:spPr>
        <a:xfrm>
          <a:off x="270997" y="2331726"/>
          <a:ext cx="493203" cy="4927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8024A-9D52-423C-A396-73053A908EDD}">
      <dsp:nvSpPr>
        <dsp:cNvPr id="0" name=""/>
        <dsp:cNvSpPr/>
      </dsp:nvSpPr>
      <dsp:spPr>
        <a:xfrm>
          <a:off x="1035197" y="2130158"/>
          <a:ext cx="8167477" cy="896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904" tIns="94904" rIns="94904" bIns="94904" numCol="1" spcCol="1270" anchor="ctr" anchorCtr="0">
          <a:noAutofit/>
        </a:bodyPr>
        <a:lstStyle/>
        <a:p>
          <a:pPr marL="0" lvl="0" indent="0" algn="l" defTabSz="889000">
            <a:lnSpc>
              <a:spcPct val="100000"/>
            </a:lnSpc>
            <a:spcBef>
              <a:spcPct val="0"/>
            </a:spcBef>
            <a:spcAft>
              <a:spcPct val="35000"/>
            </a:spcAft>
            <a:buNone/>
          </a:pPr>
          <a:r>
            <a:rPr lang="en-GB" sz="2000" kern="1200"/>
            <a:t>Website: www.camden.gov.uk/adult-social-care </a:t>
          </a:r>
          <a:endParaRPr lang="en-US" sz="2000" kern="1200"/>
        </a:p>
      </dsp:txBody>
      <dsp:txXfrm>
        <a:off x="1035197" y="2130158"/>
        <a:ext cx="8167477" cy="896733"/>
      </dsp:txXfrm>
    </dsp:sp>
    <dsp:sp modelId="{93F72B41-A0E5-4E44-A8D6-2B3B55368B6B}">
      <dsp:nvSpPr>
        <dsp:cNvPr id="0" name=""/>
        <dsp:cNvSpPr/>
      </dsp:nvSpPr>
      <dsp:spPr>
        <a:xfrm>
          <a:off x="0" y="3193726"/>
          <a:ext cx="9618133" cy="895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C67872-A7ED-462A-88A8-3E8E472BFC9D}">
      <dsp:nvSpPr>
        <dsp:cNvPr id="0" name=""/>
        <dsp:cNvSpPr/>
      </dsp:nvSpPr>
      <dsp:spPr>
        <a:xfrm>
          <a:off x="270997" y="3395294"/>
          <a:ext cx="493203" cy="49272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6CE315-F20E-424B-B6C1-23609ED456EB}">
      <dsp:nvSpPr>
        <dsp:cNvPr id="0" name=""/>
        <dsp:cNvSpPr/>
      </dsp:nvSpPr>
      <dsp:spPr>
        <a:xfrm>
          <a:off x="1035197" y="3193726"/>
          <a:ext cx="8167477" cy="896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904" tIns="94904" rIns="94904" bIns="94904" numCol="1" spcCol="1270" anchor="ctr" anchorCtr="0">
          <a:noAutofit/>
        </a:bodyPr>
        <a:lstStyle/>
        <a:p>
          <a:pPr marL="0" lvl="0" indent="0" algn="l" defTabSz="889000">
            <a:lnSpc>
              <a:spcPct val="100000"/>
            </a:lnSpc>
            <a:spcBef>
              <a:spcPct val="0"/>
            </a:spcBef>
            <a:spcAft>
              <a:spcPct val="35000"/>
            </a:spcAft>
            <a:buNone/>
          </a:pPr>
          <a:r>
            <a:rPr lang="en-GB" sz="2000" kern="1200"/>
            <a:t>Camden Care Choices: camdencarechoices.camden.gov.uk </a:t>
          </a:r>
          <a:endParaRPr lang="en-US" sz="2000" kern="1200"/>
        </a:p>
      </dsp:txBody>
      <dsp:txXfrm>
        <a:off x="1035197" y="3193726"/>
        <a:ext cx="8167477" cy="89673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69B4FB-2E6C-470A-AE5F-78B3C7776771}" type="datetimeFigureOut">
              <a:rPr lang="en-GB" smtClean="0"/>
              <a:t>02/05/2024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3836-D938-4033-A7FF-AF6E31D35252}" type="slidenum">
              <a:rPr lang="en-GB" smtClean="0"/>
              <a:t>‹#›</a:t>
            </a:fld>
            <a:endParaRPr lang="en-GB"/>
          </a:p>
        </p:txBody>
      </p:sp>
    </p:spTree>
    <p:extLst>
      <p:ext uri="{BB962C8B-B14F-4D97-AF65-F5344CB8AC3E}">
        <p14:creationId xmlns:p14="http://schemas.microsoft.com/office/powerpoint/2010/main" val="2931380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Summary of </a:t>
            </a:r>
            <a:r>
              <a:rPr lang="en-GB"/>
              <a:t>the guidance Updated </a:t>
            </a:r>
            <a:r>
              <a:rPr lang="en-GB" dirty="0"/>
              <a:t>in 2022</a:t>
            </a:r>
          </a:p>
          <a:p>
            <a:r>
              <a:rPr lang="en-GB" dirty="0"/>
              <a:t>Hopefully we’re all on the same and this will generate some further discussion.</a:t>
            </a:r>
          </a:p>
        </p:txBody>
      </p:sp>
      <p:sp>
        <p:nvSpPr>
          <p:cNvPr id="4" name="Slide Number Placeholder 3"/>
          <p:cNvSpPr>
            <a:spLocks noGrp="1"/>
          </p:cNvSpPr>
          <p:nvPr>
            <p:ph type="sldNum" sz="quarter" idx="5"/>
          </p:nvPr>
        </p:nvSpPr>
        <p:spPr/>
        <p:txBody>
          <a:bodyPr/>
          <a:lstStyle/>
          <a:p>
            <a:fld id="{10893836-D938-4033-A7FF-AF6E31D35252}" type="slidenum">
              <a:rPr lang="en-GB" smtClean="0"/>
              <a:t>1</a:t>
            </a:fld>
            <a:endParaRPr lang="en-GB"/>
          </a:p>
        </p:txBody>
      </p:sp>
    </p:spTree>
    <p:extLst>
      <p:ext uri="{BB962C8B-B14F-4D97-AF65-F5344CB8AC3E}">
        <p14:creationId xmlns:p14="http://schemas.microsoft.com/office/powerpoint/2010/main" val="3929942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NRS – Community Equipment</a:t>
            </a:r>
          </a:p>
        </p:txBody>
      </p:sp>
      <p:sp>
        <p:nvSpPr>
          <p:cNvPr id="4" name="Slide Number Placeholder 3"/>
          <p:cNvSpPr>
            <a:spLocks noGrp="1"/>
          </p:cNvSpPr>
          <p:nvPr>
            <p:ph type="sldNum" sz="quarter" idx="5"/>
          </p:nvPr>
        </p:nvSpPr>
        <p:spPr/>
        <p:txBody>
          <a:bodyPr/>
          <a:lstStyle/>
          <a:p>
            <a:fld id="{10893836-D938-4033-A7FF-AF6E31D35252}" type="slidenum">
              <a:rPr lang="en-GB" smtClean="0"/>
              <a:t>3</a:t>
            </a:fld>
            <a:endParaRPr lang="en-GB"/>
          </a:p>
        </p:txBody>
      </p:sp>
    </p:spTree>
    <p:extLst>
      <p:ext uri="{BB962C8B-B14F-4D97-AF65-F5344CB8AC3E}">
        <p14:creationId xmlns:p14="http://schemas.microsoft.com/office/powerpoint/2010/main" val="351387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Community Equipment</a:t>
            </a:r>
          </a:p>
        </p:txBody>
      </p:sp>
      <p:sp>
        <p:nvSpPr>
          <p:cNvPr id="4" name="Slide Number Placeholder 3"/>
          <p:cNvSpPr>
            <a:spLocks noGrp="1"/>
          </p:cNvSpPr>
          <p:nvPr>
            <p:ph type="sldNum" sz="quarter" idx="5"/>
          </p:nvPr>
        </p:nvSpPr>
        <p:spPr/>
        <p:txBody>
          <a:bodyPr/>
          <a:lstStyle/>
          <a:p>
            <a:fld id="{10893836-D938-4033-A7FF-AF6E31D35252}" type="slidenum">
              <a:rPr lang="en-GB" smtClean="0"/>
              <a:t>4</a:t>
            </a:fld>
            <a:endParaRPr lang="en-GB"/>
          </a:p>
        </p:txBody>
      </p:sp>
    </p:spTree>
    <p:extLst>
      <p:ext uri="{BB962C8B-B14F-4D97-AF65-F5344CB8AC3E}">
        <p14:creationId xmlns:p14="http://schemas.microsoft.com/office/powerpoint/2010/main" val="2578703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includes:</a:t>
            </a:r>
          </a:p>
          <a:p>
            <a:r>
              <a:rPr lang="en-GB" dirty="0"/>
              <a:t>Chairs including riser recliners with tilt functions</a:t>
            </a:r>
          </a:p>
          <a:p>
            <a:r>
              <a:rPr lang="en-GB" dirty="0"/>
              <a:t>All bed and mattresses</a:t>
            </a:r>
          </a:p>
          <a:p>
            <a:r>
              <a:rPr lang="en-GB" dirty="0"/>
              <a:t>All transfer aids including hoists and slings</a:t>
            </a:r>
          </a:p>
        </p:txBody>
      </p:sp>
      <p:sp>
        <p:nvSpPr>
          <p:cNvPr id="4" name="Slide Number Placeholder 3"/>
          <p:cNvSpPr>
            <a:spLocks noGrp="1"/>
          </p:cNvSpPr>
          <p:nvPr>
            <p:ph type="sldNum" sz="quarter" idx="5"/>
          </p:nvPr>
        </p:nvSpPr>
        <p:spPr/>
        <p:txBody>
          <a:bodyPr/>
          <a:lstStyle/>
          <a:p>
            <a:fld id="{10893836-D938-4033-A7FF-AF6E31D35252}" type="slidenum">
              <a:rPr lang="en-GB" smtClean="0"/>
              <a:t>5</a:t>
            </a:fld>
            <a:endParaRPr lang="en-GB"/>
          </a:p>
        </p:txBody>
      </p:sp>
    </p:spTree>
    <p:extLst>
      <p:ext uri="{BB962C8B-B14F-4D97-AF65-F5344CB8AC3E}">
        <p14:creationId xmlns:p14="http://schemas.microsoft.com/office/powerpoint/2010/main" val="1435222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Mainly bespoke or specialist equipment that provides postural support or professional adjustment. </a:t>
            </a:r>
          </a:p>
          <a:p>
            <a:r>
              <a:rPr lang="en-GB" dirty="0"/>
              <a:t>Many of these items are to meet complex Health Needs.</a:t>
            </a:r>
          </a:p>
        </p:txBody>
      </p:sp>
      <p:sp>
        <p:nvSpPr>
          <p:cNvPr id="4" name="Slide Number Placeholder 3"/>
          <p:cNvSpPr>
            <a:spLocks noGrp="1"/>
          </p:cNvSpPr>
          <p:nvPr>
            <p:ph type="sldNum" sz="quarter" idx="5"/>
          </p:nvPr>
        </p:nvSpPr>
        <p:spPr/>
        <p:txBody>
          <a:bodyPr/>
          <a:lstStyle/>
          <a:p>
            <a:fld id="{10893836-D938-4033-A7FF-AF6E31D35252}" type="slidenum">
              <a:rPr lang="en-GB" smtClean="0"/>
              <a:t>6</a:t>
            </a:fld>
            <a:endParaRPr lang="en-GB"/>
          </a:p>
        </p:txBody>
      </p:sp>
    </p:spTree>
    <p:extLst>
      <p:ext uri="{BB962C8B-B14F-4D97-AF65-F5344CB8AC3E}">
        <p14:creationId xmlns:p14="http://schemas.microsoft.com/office/powerpoint/2010/main" val="1438287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Ideally equipment needs should have been identified prior to the resident moving into the care home.</a:t>
            </a:r>
          </a:p>
        </p:txBody>
      </p:sp>
      <p:sp>
        <p:nvSpPr>
          <p:cNvPr id="4" name="Slide Number Placeholder 3"/>
          <p:cNvSpPr>
            <a:spLocks noGrp="1"/>
          </p:cNvSpPr>
          <p:nvPr>
            <p:ph type="sldNum" sz="quarter" idx="5"/>
          </p:nvPr>
        </p:nvSpPr>
        <p:spPr/>
        <p:txBody>
          <a:bodyPr/>
          <a:lstStyle/>
          <a:p>
            <a:fld id="{10893836-D938-4033-A7FF-AF6E31D35252}" type="slidenum">
              <a:rPr lang="en-GB" smtClean="0"/>
              <a:t>7</a:t>
            </a:fld>
            <a:endParaRPr lang="en-GB"/>
          </a:p>
        </p:txBody>
      </p:sp>
    </p:spTree>
    <p:extLst>
      <p:ext uri="{BB962C8B-B14F-4D97-AF65-F5344CB8AC3E}">
        <p14:creationId xmlns:p14="http://schemas.microsoft.com/office/powerpoint/2010/main" val="525597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DFD924D-2530-4376-8EC2-706EB7A82A61}" type="datetimeFigureOut">
              <a:rPr lang="en-GB" smtClean="0"/>
              <a:t>02/05/2024</a:t>
            </a:fld>
            <a:endParaRPr lang="en-GB"/>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C203CE4-88F9-4659-9167-5F27257C9D20}" type="slidenum">
              <a:rPr lang="en-GB" smtClean="0"/>
              <a:t>‹#›</a:t>
            </a:fld>
            <a:endParaRPr lang="en-GB"/>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069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D924D-2530-4376-8EC2-706EB7A82A61}" type="datetimeFigureOut">
              <a:rPr lang="en-GB" smtClean="0"/>
              <a:t>02/05/2024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196536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D924D-2530-4376-8EC2-706EB7A82A61}" type="datetimeFigureOut">
              <a:rPr lang="en-GB" smtClean="0"/>
              <a:t>02/05/2024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1032851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D924D-2530-4376-8EC2-706EB7A82A61}" type="datetimeFigureOut">
              <a:rPr lang="en-GB" smtClean="0"/>
              <a:t>02/05/2024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65675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D924D-2530-4376-8EC2-706EB7A82A61}" type="datetimeFigureOut">
              <a:rPr lang="en-GB" smtClean="0"/>
              <a:t>02/05/2024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203CE4-88F9-4659-9167-5F27257C9D20}" type="slidenum">
              <a:rPr lang="en-GB" smtClean="0"/>
              <a:t>‹#›</a:t>
            </a:fld>
            <a:endParaRPr lang="en-GB"/>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91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D924D-2530-4376-8EC2-706EB7A82A61}" type="datetimeFigureOut">
              <a:rPr lang="en-GB" smtClean="0"/>
              <a:t>02/05/2024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345805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FD924D-2530-4376-8EC2-706EB7A82A61}" type="datetimeFigureOut">
              <a:rPr lang="en-GB" smtClean="0"/>
              <a:t>02/05/2024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407219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FD924D-2530-4376-8EC2-706EB7A82A61}" type="datetimeFigureOut">
              <a:rPr lang="en-GB" smtClean="0"/>
              <a:t>02/05/2024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425604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D924D-2530-4376-8EC2-706EB7A82A61}" type="datetimeFigureOut">
              <a:rPr lang="en-GB" smtClean="0"/>
              <a:t>02/05/2024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204735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D924D-2530-4376-8EC2-706EB7A82A61}" type="datetimeFigureOut">
              <a:rPr lang="en-GB" smtClean="0"/>
              <a:t>02/05/2024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133942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D924D-2530-4376-8EC2-706EB7A82A61}" type="datetimeFigureOut">
              <a:rPr lang="en-GB" smtClean="0"/>
              <a:t>02/05/2024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203CE4-88F9-4659-9167-5F27257C9D20}" type="slidenum">
              <a:rPr lang="en-GB" smtClean="0"/>
              <a:t>‹#›</a:t>
            </a:fld>
            <a:endParaRPr lang="en-GB"/>
          </a:p>
        </p:txBody>
      </p:sp>
    </p:spTree>
    <p:extLst>
      <p:ext uri="{BB962C8B-B14F-4D97-AF65-F5344CB8AC3E}">
        <p14:creationId xmlns:p14="http://schemas.microsoft.com/office/powerpoint/2010/main" val="1530661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DFD924D-2530-4376-8EC2-706EB7A82A61}" type="datetimeFigureOut">
              <a:rPr lang="en-GB" smtClean="0"/>
              <a:t>02/05/2024</a:t>
            </a:fld>
            <a:endParaRPr lang="en-GB"/>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C203CE4-88F9-4659-9167-5F27257C9D20}" type="slidenum">
              <a:rPr lang="en-GB" smtClean="0"/>
              <a:t>‹#›</a:t>
            </a:fld>
            <a:endParaRPr lang="en-GB"/>
          </a:p>
        </p:txBody>
      </p:sp>
    </p:spTree>
    <p:extLst>
      <p:ext uri="{BB962C8B-B14F-4D97-AF65-F5344CB8AC3E}">
        <p14:creationId xmlns:p14="http://schemas.microsoft.com/office/powerpoint/2010/main" val="1576069442"/>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9FF85-EEA7-5563-250A-526B239133D2}"/>
              </a:ext>
            </a:extLst>
          </p:cNvPr>
          <p:cNvSpPr>
            <a:spLocks noGrp="1"/>
          </p:cNvSpPr>
          <p:nvPr>
            <p:ph type="ctrTitle"/>
          </p:nvPr>
        </p:nvSpPr>
        <p:spPr/>
        <p:txBody>
          <a:bodyPr>
            <a:normAutofit/>
          </a:bodyPr>
          <a:lstStyle/>
          <a:p>
            <a:r>
              <a:rPr lang="en-GB" sz="4000"/>
              <a:t>Guidance for Provision of Community Equipment in Care Homes</a:t>
            </a:r>
            <a:endParaRPr lang="en-GB" sz="4000" dirty="0"/>
          </a:p>
        </p:txBody>
      </p:sp>
      <p:sp>
        <p:nvSpPr>
          <p:cNvPr id="3" name="Subtitle 2">
            <a:extLst>
              <a:ext uri="{FF2B5EF4-FFF2-40B4-BE49-F238E27FC236}">
                <a16:creationId xmlns:a16="http://schemas.microsoft.com/office/drawing/2014/main" id="{7E7FAD46-9678-4BF8-3433-6D0662BA7A99}"/>
              </a:ext>
            </a:extLst>
          </p:cNvPr>
          <p:cNvSpPr>
            <a:spLocks noGrp="1"/>
          </p:cNvSpPr>
          <p:nvPr>
            <p:ph type="subTitle" idx="1"/>
          </p:nvPr>
        </p:nvSpPr>
        <p:spPr/>
        <p:txBody>
          <a:bodyPr>
            <a:normAutofit fontScale="25000" lnSpcReduction="20000"/>
          </a:bodyPr>
          <a:lstStyle/>
          <a:p>
            <a:pPr algn="r"/>
            <a:endParaRPr lang="en-GB" sz="2000"/>
          </a:p>
          <a:p>
            <a:pPr algn="r"/>
            <a:endParaRPr lang="en-GB" sz="2000"/>
          </a:p>
          <a:p>
            <a:pPr algn="r"/>
            <a:r>
              <a:rPr lang="en-GB" sz="8000"/>
              <a:t>Michael Ross – Lead Practitioner Occupational Therapist</a:t>
            </a:r>
          </a:p>
          <a:p>
            <a:pPr algn="r"/>
            <a:r>
              <a:rPr lang="en-GB" sz="8000"/>
              <a:t>Camden Adult Social Care</a:t>
            </a:r>
          </a:p>
          <a:p>
            <a:pPr algn="r"/>
            <a:r>
              <a:rPr lang="en-GB" sz="8000"/>
              <a:t>1</a:t>
            </a:r>
            <a:r>
              <a:rPr lang="en-GB" sz="8000" baseline="30000"/>
              <a:t>st</a:t>
            </a:r>
            <a:r>
              <a:rPr lang="en-GB" sz="8000"/>
              <a:t> February 2024</a:t>
            </a:r>
            <a:endParaRPr lang="en-GB" sz="8000" dirty="0"/>
          </a:p>
        </p:txBody>
      </p:sp>
    </p:spTree>
    <p:extLst>
      <p:ext uri="{BB962C8B-B14F-4D97-AF65-F5344CB8AC3E}">
        <p14:creationId xmlns:p14="http://schemas.microsoft.com/office/powerpoint/2010/main" val="419081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3953" y="1777617"/>
            <a:ext cx="2143125" cy="2143125"/>
          </a:xfr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4007" y="1710813"/>
            <a:ext cx="3223555" cy="3451122"/>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3839" y="3318387"/>
            <a:ext cx="2071942" cy="2071942"/>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982" y="1138036"/>
            <a:ext cx="1446799" cy="1536391"/>
          </a:xfrm>
          <a:prstGeom prst="rect">
            <a:avLst/>
          </a:prstGeom>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1116" y="3767959"/>
            <a:ext cx="1198181" cy="732603"/>
          </a:xfrm>
          <a:prstGeom prst="rect">
            <a:avLst/>
          </a:prstGeom>
        </p:spPr>
      </p:pic>
    </p:spTree>
    <p:extLst>
      <p:ext uri="{BB962C8B-B14F-4D97-AF65-F5344CB8AC3E}">
        <p14:creationId xmlns:p14="http://schemas.microsoft.com/office/powerpoint/2010/main" val="120058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271C28-7496-4447-8541-7B39F5E94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E064460D-4052-29B4-40FF-715B656FD3B0}"/>
              </a:ext>
            </a:extLst>
          </p:cNvPr>
          <p:cNvSpPr>
            <a:spLocks noGrp="1"/>
          </p:cNvSpPr>
          <p:nvPr>
            <p:ph type="title"/>
          </p:nvPr>
        </p:nvSpPr>
        <p:spPr>
          <a:xfrm>
            <a:off x="5632255" y="609599"/>
            <a:ext cx="5838893" cy="1494081"/>
          </a:xfrm>
        </p:spPr>
        <p:txBody>
          <a:bodyPr>
            <a:normAutofit/>
          </a:bodyPr>
          <a:lstStyle/>
          <a:p>
            <a:r>
              <a:rPr lang="en-GB" sz="3700" dirty="0"/>
              <a:t>Principles of Equipment Provision in Care Homes</a:t>
            </a:r>
          </a:p>
        </p:txBody>
      </p:sp>
      <p:pic>
        <p:nvPicPr>
          <p:cNvPr id="11" name="Graphic 10" descr="House">
            <a:extLst>
              <a:ext uri="{FF2B5EF4-FFF2-40B4-BE49-F238E27FC236}">
                <a16:creationId xmlns:a16="http://schemas.microsoft.com/office/drawing/2014/main" id="{AF1DA8D6-00EB-757B-B95B-A562D713CC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2064" y="1452942"/>
            <a:ext cx="4271925" cy="4271925"/>
          </a:xfrm>
          <a:prstGeom prst="rect">
            <a:avLst/>
          </a:prstGeom>
        </p:spPr>
      </p:pic>
      <p:sp>
        <p:nvSpPr>
          <p:cNvPr id="3" name="Content Placeholder 2">
            <a:extLst>
              <a:ext uri="{FF2B5EF4-FFF2-40B4-BE49-F238E27FC236}">
                <a16:creationId xmlns:a16="http://schemas.microsoft.com/office/drawing/2014/main" id="{33ABB24E-F90D-510D-6999-8E2365D999D0}"/>
              </a:ext>
            </a:extLst>
          </p:cNvPr>
          <p:cNvSpPr>
            <a:spLocks noGrp="1"/>
          </p:cNvSpPr>
          <p:nvPr>
            <p:ph idx="1"/>
          </p:nvPr>
        </p:nvSpPr>
        <p:spPr>
          <a:xfrm>
            <a:off x="5492010" y="1889104"/>
            <a:ext cx="5649351" cy="4135837"/>
          </a:xfrm>
        </p:spPr>
        <p:txBody>
          <a:bodyPr>
            <a:normAutofit/>
          </a:bodyPr>
          <a:lstStyle/>
          <a:p>
            <a:endParaRPr lang="en-GB" dirty="0"/>
          </a:p>
          <a:p>
            <a:r>
              <a:rPr lang="en-GB" dirty="0">
                <a:solidFill>
                  <a:schemeClr val="tx1"/>
                </a:solidFill>
              </a:rPr>
              <a:t>The purpose of providing equipment is to increase, maintain or regain functional ability, promoting independence and well-being of residents and care home staff.</a:t>
            </a:r>
          </a:p>
          <a:p>
            <a:r>
              <a:rPr lang="en-GB" dirty="0">
                <a:solidFill>
                  <a:schemeClr val="tx1"/>
                </a:solidFill>
              </a:rPr>
              <a:t>Care homes are responsible for providing and maintaining their own range of equipment to meet a variety of care needs.</a:t>
            </a:r>
          </a:p>
          <a:p>
            <a:r>
              <a:rPr lang="en-GB" dirty="0">
                <a:solidFill>
                  <a:schemeClr val="tx1"/>
                </a:solidFill>
              </a:rPr>
              <a:t>Care homes should assess for equipment provision which reflect the changing and future needs of the resident. </a:t>
            </a:r>
          </a:p>
        </p:txBody>
      </p:sp>
    </p:spTree>
    <p:extLst>
      <p:ext uri="{BB962C8B-B14F-4D97-AF65-F5344CB8AC3E}">
        <p14:creationId xmlns:p14="http://schemas.microsoft.com/office/powerpoint/2010/main" val="421873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96CD-B2F4-5093-25AC-2DB322E7A97C}"/>
              </a:ext>
            </a:extLst>
          </p:cNvPr>
          <p:cNvSpPr>
            <a:spLocks noGrp="1"/>
          </p:cNvSpPr>
          <p:nvPr>
            <p:ph type="title"/>
          </p:nvPr>
        </p:nvSpPr>
        <p:spPr>
          <a:xfrm>
            <a:off x="1143000" y="609600"/>
            <a:ext cx="9875520" cy="1356360"/>
          </a:xfrm>
        </p:spPr>
        <p:txBody>
          <a:bodyPr>
            <a:normAutofit/>
          </a:bodyPr>
          <a:lstStyle/>
          <a:p>
            <a:r>
              <a:rPr lang="en-GB" dirty="0"/>
              <a:t>Key points </a:t>
            </a:r>
            <a:br>
              <a:rPr lang="en-GB" dirty="0"/>
            </a:br>
            <a:endParaRPr lang="en-GB" dirty="0"/>
          </a:p>
        </p:txBody>
      </p:sp>
      <p:graphicFrame>
        <p:nvGraphicFramePr>
          <p:cNvPr id="5" name="Content Placeholder 2">
            <a:extLst>
              <a:ext uri="{FF2B5EF4-FFF2-40B4-BE49-F238E27FC236}">
                <a16:creationId xmlns:a16="http://schemas.microsoft.com/office/drawing/2014/main" id="{B438FBDF-441C-9B01-30E8-9BBADA61FC95}"/>
              </a:ext>
            </a:extLst>
          </p:cNvPr>
          <p:cNvGraphicFramePr>
            <a:graphicFrameLocks noGrp="1"/>
          </p:cNvGraphicFramePr>
          <p:nvPr>
            <p:ph idx="1"/>
            <p:extLst>
              <p:ext uri="{D42A27DB-BD31-4B8C-83A1-F6EECF244321}">
                <p14:modId xmlns:p14="http://schemas.microsoft.com/office/powerpoint/2010/main" val="4069269662"/>
              </p:ext>
            </p:extLst>
          </p:nvPr>
        </p:nvGraphicFramePr>
        <p:xfrm>
          <a:off x="1007270" y="1835944"/>
          <a:ext cx="10008394" cy="4260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870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68382-A6DA-D903-7EDC-313CE8549DE7}"/>
              </a:ext>
            </a:extLst>
          </p:cNvPr>
          <p:cNvSpPr>
            <a:spLocks noGrp="1"/>
          </p:cNvSpPr>
          <p:nvPr>
            <p:ph type="title"/>
          </p:nvPr>
        </p:nvSpPr>
        <p:spPr>
          <a:xfrm>
            <a:off x="1143000" y="609600"/>
            <a:ext cx="9875520" cy="1356360"/>
          </a:xfrm>
        </p:spPr>
        <p:txBody>
          <a:bodyPr>
            <a:normAutofit/>
          </a:bodyPr>
          <a:lstStyle/>
          <a:p>
            <a:r>
              <a:rPr lang="en-GB"/>
              <a:t>Equipment Definitions</a:t>
            </a:r>
            <a:endParaRPr lang="en-GB" dirty="0"/>
          </a:p>
        </p:txBody>
      </p:sp>
      <p:graphicFrame>
        <p:nvGraphicFramePr>
          <p:cNvPr id="5" name="Content Placeholder 2">
            <a:extLst>
              <a:ext uri="{FF2B5EF4-FFF2-40B4-BE49-F238E27FC236}">
                <a16:creationId xmlns:a16="http://schemas.microsoft.com/office/drawing/2014/main" id="{FC6A394E-5A95-DACA-89C0-4108C894C562}"/>
              </a:ext>
            </a:extLst>
          </p:cNvPr>
          <p:cNvGraphicFramePr>
            <a:graphicFrameLocks noGrp="1"/>
          </p:cNvGraphicFramePr>
          <p:nvPr>
            <p:ph idx="1"/>
            <p:extLst>
              <p:ext uri="{D42A27DB-BD31-4B8C-83A1-F6EECF244321}">
                <p14:modId xmlns:p14="http://schemas.microsoft.com/office/powerpoint/2010/main" val="2621372323"/>
              </p:ext>
            </p:extLst>
          </p:nvPr>
        </p:nvGraphicFramePr>
        <p:xfrm>
          <a:off x="1145857" y="2141456"/>
          <a:ext cx="9872663" cy="3797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4053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4C9E-68D7-398A-0663-85FD192635E8}"/>
              </a:ext>
            </a:extLst>
          </p:cNvPr>
          <p:cNvSpPr>
            <a:spLocks noGrp="1"/>
          </p:cNvSpPr>
          <p:nvPr>
            <p:ph type="title"/>
          </p:nvPr>
        </p:nvSpPr>
        <p:spPr/>
        <p:txBody>
          <a:bodyPr/>
          <a:lstStyle/>
          <a:p>
            <a:r>
              <a:rPr lang="en-GB"/>
              <a:t>Standard Equipment Examples</a:t>
            </a:r>
            <a:endParaRPr lang="en-GB" dirty="0"/>
          </a:p>
        </p:txBody>
      </p:sp>
      <p:sp>
        <p:nvSpPr>
          <p:cNvPr id="3" name="Content Placeholder 2">
            <a:extLst>
              <a:ext uri="{FF2B5EF4-FFF2-40B4-BE49-F238E27FC236}">
                <a16:creationId xmlns:a16="http://schemas.microsoft.com/office/drawing/2014/main" id="{D04DD0DA-F6A7-CC45-2F38-F0D1F777126D}"/>
              </a:ext>
            </a:extLst>
          </p:cNvPr>
          <p:cNvSpPr>
            <a:spLocks noGrp="1"/>
          </p:cNvSpPr>
          <p:nvPr>
            <p:ph idx="1"/>
          </p:nvPr>
        </p:nvSpPr>
        <p:spPr/>
        <p:txBody>
          <a:bodyPr>
            <a:normAutofit fontScale="92500" lnSpcReduction="10000"/>
          </a:bodyPr>
          <a:lstStyle/>
          <a:p>
            <a:r>
              <a:rPr lang="en-GB" sz="1800" b="0" i="0" u="none" strike="noStrike" baseline="0" dirty="0">
                <a:solidFill>
                  <a:srgbClr val="000000"/>
                </a:solidFill>
              </a:rPr>
              <a:t>High back or variations of Queen Anne style chairs, height adjustable or varied heights </a:t>
            </a:r>
          </a:p>
          <a:p>
            <a:r>
              <a:rPr lang="en-GB" sz="1800" b="0" i="0" u="none" strike="noStrike" baseline="0" dirty="0">
                <a:solidFill>
                  <a:srgbClr val="000000"/>
                </a:solidFill>
              </a:rPr>
              <a:t>Riser recliner chairs (with tilt in space) </a:t>
            </a:r>
          </a:p>
          <a:p>
            <a:r>
              <a:rPr lang="en-GB" sz="1800" b="0" i="0" u="none" strike="noStrike" baseline="0" dirty="0">
                <a:solidFill>
                  <a:srgbClr val="000000"/>
                </a:solidFill>
              </a:rPr>
              <a:t>Standard height and low-profile beds (hospital style bed) </a:t>
            </a:r>
          </a:p>
          <a:p>
            <a:r>
              <a:rPr lang="en-GB" sz="1800" b="0" i="0" u="none" strike="noStrike" baseline="0" dirty="0">
                <a:solidFill>
                  <a:srgbClr val="000000"/>
                </a:solidFill>
              </a:rPr>
              <a:t>Foam mattress (low to medium high-pressure relief) </a:t>
            </a:r>
          </a:p>
          <a:p>
            <a:r>
              <a:rPr lang="en-GB" sz="1800" b="0" i="0" u="none" strike="noStrike" baseline="0" dirty="0">
                <a:solidFill>
                  <a:srgbClr val="000000"/>
                </a:solidFill>
              </a:rPr>
              <a:t>Wheeled and static commode </a:t>
            </a:r>
          </a:p>
          <a:p>
            <a:r>
              <a:rPr lang="en-GB" sz="1800" b="0" i="0" u="none" strike="noStrike" baseline="0" dirty="0">
                <a:solidFill>
                  <a:srgbClr val="000000"/>
                </a:solidFill>
              </a:rPr>
              <a:t>Tilt in space shower chair with extended backrest for head support, tension adjustable backrest, lap strap </a:t>
            </a:r>
          </a:p>
          <a:p>
            <a:r>
              <a:rPr lang="en-GB" sz="1800" b="0" i="0" u="none" strike="noStrike" baseline="0" dirty="0">
                <a:solidFill>
                  <a:srgbClr val="000000"/>
                </a:solidFill>
              </a:rPr>
              <a:t>Low level bed support and transfer aids e.g. wedges, T rolls and slide sheets </a:t>
            </a:r>
          </a:p>
          <a:p>
            <a:r>
              <a:rPr lang="en-GB" sz="1800" b="0" i="0" u="none" strike="noStrike" baseline="0" dirty="0">
                <a:solidFill>
                  <a:srgbClr val="000000"/>
                </a:solidFill>
              </a:rPr>
              <a:t>All transit wheelchairs </a:t>
            </a:r>
          </a:p>
          <a:p>
            <a:r>
              <a:rPr lang="en-GB" sz="1800" b="0" i="0" u="none" strike="noStrike" baseline="0" dirty="0">
                <a:solidFill>
                  <a:srgbClr val="000000"/>
                </a:solidFill>
              </a:rPr>
              <a:t>Transfer aids including full electrical hoists, (ceiling track hoists are considered an adaptation not equipment, therefore would not be funded) </a:t>
            </a:r>
          </a:p>
          <a:p>
            <a:r>
              <a:rPr lang="en-GB" sz="1800" b="0" i="0" u="none" strike="noStrike" baseline="0" dirty="0">
                <a:solidFill>
                  <a:srgbClr val="000000"/>
                </a:solidFill>
              </a:rPr>
              <a:t>Hoist slings </a:t>
            </a:r>
          </a:p>
          <a:p>
            <a:pPr marL="0" indent="0">
              <a:buNone/>
            </a:pPr>
            <a:endParaRPr lang="en-GB" dirty="0"/>
          </a:p>
        </p:txBody>
      </p:sp>
    </p:spTree>
    <p:extLst>
      <p:ext uri="{BB962C8B-B14F-4D97-AF65-F5344CB8AC3E}">
        <p14:creationId xmlns:p14="http://schemas.microsoft.com/office/powerpoint/2010/main" val="366414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A075-DB4C-D7E3-6336-704456998480}"/>
              </a:ext>
            </a:extLst>
          </p:cNvPr>
          <p:cNvSpPr>
            <a:spLocks noGrp="1"/>
          </p:cNvSpPr>
          <p:nvPr>
            <p:ph type="title"/>
          </p:nvPr>
        </p:nvSpPr>
        <p:spPr/>
        <p:txBody>
          <a:bodyPr>
            <a:normAutofit/>
          </a:bodyPr>
          <a:lstStyle/>
          <a:p>
            <a:r>
              <a:rPr lang="en-GB" dirty="0"/>
              <a:t>Specialist Equipment Examples</a:t>
            </a:r>
          </a:p>
        </p:txBody>
      </p:sp>
      <p:sp>
        <p:nvSpPr>
          <p:cNvPr id="3" name="Content Placeholder 2">
            <a:extLst>
              <a:ext uri="{FF2B5EF4-FFF2-40B4-BE49-F238E27FC236}">
                <a16:creationId xmlns:a16="http://schemas.microsoft.com/office/drawing/2014/main" id="{908D4524-AEEE-D82E-4D1F-F8FE3D3EFCC0}"/>
              </a:ext>
            </a:extLst>
          </p:cNvPr>
          <p:cNvSpPr>
            <a:spLocks noGrp="1"/>
          </p:cNvSpPr>
          <p:nvPr>
            <p:ph idx="1"/>
          </p:nvPr>
        </p:nvSpPr>
        <p:spPr/>
        <p:txBody>
          <a:bodyPr>
            <a:normAutofit fontScale="92500" lnSpcReduction="10000"/>
          </a:bodyPr>
          <a:lstStyle/>
          <a:p>
            <a:r>
              <a:rPr lang="en-GB" sz="1800" b="0" i="0" u="none" strike="noStrike" baseline="0" dirty="0">
                <a:solidFill>
                  <a:srgbClr val="000000"/>
                </a:solidFill>
              </a:rPr>
              <a:t>Chair, tilt in space with head rest and potentially other postural support accessories e.g. laterals, pommels </a:t>
            </a:r>
          </a:p>
          <a:p>
            <a:r>
              <a:rPr lang="en-GB" sz="1800" b="0" i="0" u="none" strike="noStrike" baseline="0" dirty="0">
                <a:solidFill>
                  <a:srgbClr val="000000"/>
                </a:solidFill>
              </a:rPr>
              <a:t>Commode with postural support </a:t>
            </a:r>
          </a:p>
          <a:p>
            <a:r>
              <a:rPr lang="en-GB" sz="1800" b="0" i="0" u="none" strike="noStrike" baseline="0" dirty="0">
                <a:solidFill>
                  <a:srgbClr val="000000"/>
                </a:solidFill>
              </a:rPr>
              <a:t>Wheeled shower chair with tilt in space and bespoke postural support e.g. head support, pommel, harness etc. </a:t>
            </a:r>
          </a:p>
          <a:p>
            <a:r>
              <a:rPr lang="en-GB" sz="1800" b="0" i="0" u="none" strike="noStrike" baseline="0" dirty="0">
                <a:solidFill>
                  <a:srgbClr val="000000"/>
                </a:solidFill>
              </a:rPr>
              <a:t>Bespoke hoist sling </a:t>
            </a:r>
          </a:p>
          <a:p>
            <a:r>
              <a:rPr lang="en-GB" sz="1800" b="0" i="0" u="none" strike="noStrike" baseline="0" dirty="0">
                <a:solidFill>
                  <a:srgbClr val="000000"/>
                </a:solidFill>
              </a:rPr>
              <a:t>Consideration of gantry hoists </a:t>
            </a:r>
          </a:p>
          <a:p>
            <a:r>
              <a:rPr lang="en-GB" sz="1800" b="0" i="0" u="none" strike="noStrike" baseline="0" dirty="0">
                <a:solidFill>
                  <a:srgbClr val="000000"/>
                </a:solidFill>
              </a:rPr>
              <a:t>Wheelchair for independence, self-propelling or powered chair (wheelchair service) </a:t>
            </a:r>
          </a:p>
          <a:p>
            <a:r>
              <a:rPr lang="en-GB" sz="1800" b="0" i="0" u="none" strike="noStrike" baseline="0" dirty="0">
                <a:solidFill>
                  <a:srgbClr val="000000"/>
                </a:solidFill>
              </a:rPr>
              <a:t>Complex sleep systems (health) </a:t>
            </a:r>
          </a:p>
          <a:p>
            <a:r>
              <a:rPr lang="en-GB" sz="1800" b="0" i="0" u="none" strike="noStrike" baseline="0" dirty="0">
                <a:solidFill>
                  <a:srgbClr val="000000"/>
                </a:solidFill>
              </a:rPr>
              <a:t>High pressure care management including turning mattresses (health) </a:t>
            </a:r>
          </a:p>
          <a:p>
            <a:r>
              <a:rPr lang="en-GB" sz="1800" b="0" i="0" u="none" strike="noStrike" baseline="0" dirty="0">
                <a:solidFill>
                  <a:srgbClr val="000000"/>
                </a:solidFill>
              </a:rPr>
              <a:t>Walking aids (Physiotherapist/health) </a:t>
            </a:r>
          </a:p>
          <a:p>
            <a:r>
              <a:rPr lang="en-GB" sz="1800" b="0" i="0" u="none" strike="noStrike" baseline="0" dirty="0">
                <a:solidFill>
                  <a:srgbClr val="000000"/>
                </a:solidFill>
              </a:rPr>
              <a:t>Plus</a:t>
            </a:r>
            <a:r>
              <a:rPr lang="en-GB" sz="1800" dirty="0">
                <a:solidFill>
                  <a:srgbClr val="000000"/>
                </a:solidFill>
              </a:rPr>
              <a:t>-</a:t>
            </a:r>
            <a:r>
              <a:rPr lang="en-GB" sz="1800" b="0" i="0" u="none" strike="noStrike" baseline="0" dirty="0">
                <a:solidFill>
                  <a:srgbClr val="000000"/>
                </a:solidFill>
              </a:rPr>
              <a:t>sized (bariatric needs) non-standard only </a:t>
            </a:r>
          </a:p>
          <a:p>
            <a:endParaRPr lang="en-GB" sz="1800" b="0" i="0" u="none" strike="noStrike" baseline="0" dirty="0">
              <a:solidFill>
                <a:srgbClr val="000000"/>
              </a:solidFill>
              <a:latin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2712316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4E075-491F-48E9-EF58-60442E6248F9}"/>
              </a:ext>
            </a:extLst>
          </p:cNvPr>
          <p:cNvSpPr>
            <a:spLocks noGrp="1"/>
          </p:cNvSpPr>
          <p:nvPr>
            <p:ph type="title"/>
          </p:nvPr>
        </p:nvSpPr>
        <p:spPr/>
        <p:txBody>
          <a:bodyPr/>
          <a:lstStyle/>
          <a:p>
            <a:r>
              <a:rPr lang="en-GB" dirty="0"/>
              <a:t>Care Home Assessments</a:t>
            </a:r>
          </a:p>
        </p:txBody>
      </p:sp>
      <p:sp>
        <p:nvSpPr>
          <p:cNvPr id="3" name="Content Placeholder 2">
            <a:extLst>
              <a:ext uri="{FF2B5EF4-FFF2-40B4-BE49-F238E27FC236}">
                <a16:creationId xmlns:a16="http://schemas.microsoft.com/office/drawing/2014/main" id="{23E7598F-D184-D5AD-1CF9-F37590E4C26A}"/>
              </a:ext>
            </a:extLst>
          </p:cNvPr>
          <p:cNvSpPr>
            <a:spLocks noGrp="1"/>
          </p:cNvSpPr>
          <p:nvPr>
            <p:ph idx="1"/>
          </p:nvPr>
        </p:nvSpPr>
        <p:spPr>
          <a:xfrm>
            <a:off x="1143000" y="2204658"/>
            <a:ext cx="9872871" cy="3891342"/>
          </a:xfrm>
        </p:spPr>
        <p:txBody>
          <a:bodyPr>
            <a:normAutofit/>
          </a:bodyPr>
          <a:lstStyle/>
          <a:p>
            <a:r>
              <a:rPr lang="en-GB" sz="2000" b="0" i="0" u="none" strike="noStrike" baseline="0" dirty="0">
                <a:solidFill>
                  <a:schemeClr val="tx1"/>
                </a:solidFill>
              </a:rPr>
              <a:t>Care home has a </a:t>
            </a:r>
            <a:r>
              <a:rPr lang="en-GB" sz="2000" dirty="0">
                <a:solidFill>
                  <a:schemeClr val="tx1"/>
                </a:solidFill>
              </a:rPr>
              <a:t>duty </a:t>
            </a:r>
            <a:r>
              <a:rPr lang="en-GB" sz="2000" b="0" i="0" u="none" strike="noStrike" baseline="0" dirty="0">
                <a:solidFill>
                  <a:schemeClr val="tx1"/>
                </a:solidFill>
              </a:rPr>
              <a:t>to assess and reassess for equipment provision which reflect the changing and future needs of the resident. 	</a:t>
            </a:r>
          </a:p>
          <a:p>
            <a:r>
              <a:rPr lang="en-GB" sz="2000" dirty="0">
                <a:solidFill>
                  <a:schemeClr val="tx1"/>
                </a:solidFill>
              </a:rPr>
              <a:t>Assessments must be undertaken by a person who has received the appropriate training and is competent to carry out the assessment.</a:t>
            </a:r>
          </a:p>
          <a:p>
            <a:r>
              <a:rPr lang="en-GB" sz="2000" dirty="0">
                <a:solidFill>
                  <a:schemeClr val="tx1"/>
                </a:solidFill>
              </a:rPr>
              <a:t>Care home should assess for standard moving and handling, function and mobility. </a:t>
            </a:r>
          </a:p>
          <a:p>
            <a:r>
              <a:rPr lang="en-GB" sz="2000" dirty="0">
                <a:solidFill>
                  <a:schemeClr val="tx1"/>
                </a:solidFill>
              </a:rPr>
              <a:t>Referral to the appropriate professional team where a person presents with more complex health needs and/or postural limitations, reduced skin integrity, challenges with breathing, eating and/or swallowing,.</a:t>
            </a:r>
          </a:p>
          <a:p>
            <a:r>
              <a:rPr lang="en-GB" sz="2000" dirty="0">
                <a:solidFill>
                  <a:schemeClr val="tx1"/>
                </a:solidFill>
              </a:rPr>
              <a:t>Equipment will only be provided from Health or Social Care following an assessment. </a:t>
            </a:r>
          </a:p>
        </p:txBody>
      </p:sp>
    </p:spTree>
    <p:extLst>
      <p:ext uri="{BB962C8B-B14F-4D97-AF65-F5344CB8AC3E}">
        <p14:creationId xmlns:p14="http://schemas.microsoft.com/office/powerpoint/2010/main" val="2884826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EAC86-124C-2074-357E-AF57E0CF026B}"/>
              </a:ext>
            </a:extLst>
          </p:cNvPr>
          <p:cNvSpPr>
            <a:spLocks noGrp="1"/>
          </p:cNvSpPr>
          <p:nvPr>
            <p:ph type="title"/>
          </p:nvPr>
        </p:nvSpPr>
        <p:spPr/>
        <p:txBody>
          <a:bodyPr/>
          <a:lstStyle/>
          <a:p>
            <a:r>
              <a:rPr lang="en-GB" dirty="0"/>
              <a:t>Moving &amp; Handling Assessments</a:t>
            </a:r>
          </a:p>
        </p:txBody>
      </p:sp>
      <p:sp>
        <p:nvSpPr>
          <p:cNvPr id="3" name="Content Placeholder 2">
            <a:extLst>
              <a:ext uri="{FF2B5EF4-FFF2-40B4-BE49-F238E27FC236}">
                <a16:creationId xmlns:a16="http://schemas.microsoft.com/office/drawing/2014/main" id="{E6530D55-EEF2-7DE6-C7C8-CB24618BF98D}"/>
              </a:ext>
            </a:extLst>
          </p:cNvPr>
          <p:cNvSpPr>
            <a:spLocks noGrp="1"/>
          </p:cNvSpPr>
          <p:nvPr>
            <p:ph idx="1"/>
          </p:nvPr>
        </p:nvSpPr>
        <p:spPr/>
        <p:txBody>
          <a:bodyPr>
            <a:normAutofit fontScale="92500" lnSpcReduction="10000"/>
          </a:bodyPr>
          <a:lstStyle/>
          <a:p>
            <a:r>
              <a:rPr lang="en-GB" dirty="0">
                <a:solidFill>
                  <a:schemeClr val="tx1"/>
                </a:solidFill>
              </a:rPr>
              <a:t>Should be completed by care home staff on the arrival of a new resident to the home. </a:t>
            </a:r>
          </a:p>
          <a:p>
            <a:r>
              <a:rPr lang="en-GB" dirty="0">
                <a:solidFill>
                  <a:schemeClr val="tx1"/>
                </a:solidFill>
              </a:rPr>
              <a:t>Must be reviewed each time there is any change in health or functional ability of the individual.</a:t>
            </a:r>
          </a:p>
          <a:p>
            <a:r>
              <a:rPr lang="en-GB" dirty="0">
                <a:solidFill>
                  <a:schemeClr val="tx1"/>
                </a:solidFill>
              </a:rPr>
              <a:t>Key members of care home staff should be appropriately trained in moving and handling equipment and be confident to recommend what is appropriate for the range of needs within the home.</a:t>
            </a:r>
          </a:p>
          <a:p>
            <a:r>
              <a:rPr lang="en-GB" dirty="0">
                <a:solidFill>
                  <a:schemeClr val="tx1"/>
                </a:solidFill>
              </a:rPr>
              <a:t>Standard equipment provided by the care home should include equipment such as slide sheets and standing aids, as well as hoists and slings, in a range of styles and sizes.</a:t>
            </a:r>
          </a:p>
          <a:p>
            <a:r>
              <a:rPr lang="en-GB" dirty="0">
                <a:solidFill>
                  <a:schemeClr val="tx1"/>
                </a:solidFill>
              </a:rPr>
              <a:t>Referrals for additional professional expertise, e.g. Occupational Therapists, on moving and handling advice, may be required when none of the standard equipment in the care home meets a resident’s needs and therefore specialist or bespoke solutions may need to be considered.</a:t>
            </a:r>
          </a:p>
        </p:txBody>
      </p:sp>
    </p:spTree>
    <p:extLst>
      <p:ext uri="{BB962C8B-B14F-4D97-AF65-F5344CB8AC3E}">
        <p14:creationId xmlns:p14="http://schemas.microsoft.com/office/powerpoint/2010/main" val="444504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C1124-D4A0-4922-B62B-B610F3D4B105}"/>
              </a:ext>
            </a:extLst>
          </p:cNvPr>
          <p:cNvSpPr>
            <a:spLocks noGrp="1"/>
          </p:cNvSpPr>
          <p:nvPr>
            <p:ph type="title"/>
          </p:nvPr>
        </p:nvSpPr>
        <p:spPr>
          <a:xfrm>
            <a:off x="1286933" y="609600"/>
            <a:ext cx="10197494" cy="1099457"/>
          </a:xfrm>
        </p:spPr>
        <p:txBody>
          <a:bodyPr>
            <a:normAutofit fontScale="90000"/>
          </a:bodyPr>
          <a:lstStyle/>
          <a:p>
            <a:pPr>
              <a:lnSpc>
                <a:spcPct val="90000"/>
              </a:lnSpc>
            </a:pPr>
            <a:r>
              <a:rPr lang="en-GB"/>
              <a:t>Adult Social Care Referrals</a:t>
            </a:r>
            <a:br>
              <a:rPr lang="en-GB"/>
            </a:br>
            <a:endParaRPr lang="en-GB" dirty="0"/>
          </a:p>
        </p:txBody>
      </p:sp>
      <p:graphicFrame>
        <p:nvGraphicFramePr>
          <p:cNvPr id="5" name="Content Placeholder 2">
            <a:extLst>
              <a:ext uri="{FF2B5EF4-FFF2-40B4-BE49-F238E27FC236}">
                <a16:creationId xmlns:a16="http://schemas.microsoft.com/office/drawing/2014/main" id="{258D0D38-85E4-F833-C685-C232B30246C9}"/>
              </a:ext>
            </a:extLst>
          </p:cNvPr>
          <p:cNvGraphicFramePr>
            <a:graphicFrameLocks noGrp="1"/>
          </p:cNvGraphicFramePr>
          <p:nvPr>
            <p:ph idx="1"/>
            <p:extLst>
              <p:ext uri="{D42A27DB-BD31-4B8C-83A1-F6EECF244321}">
                <p14:modId xmlns:p14="http://schemas.microsoft.com/office/powerpoint/2010/main" val="367433494"/>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0035082"/>
      </p:ext>
    </p:extLst>
  </p:cSld>
  <p:clrMapOvr>
    <a:masterClrMapping/>
  </p:clrMapOvr>
</p:sld>
</file>

<file path=ppt/theme/theme1.xml><?xml version="1.0" encoding="utf-8"?>
<a:theme xmlns:a="http://schemas.openxmlformats.org/drawingml/2006/main" name="Basi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656</TotalTime>
  <Words>932</Words>
  <Application>Microsoft Office PowerPoint</Application>
  <PresentationFormat>Widescreen</PresentationFormat>
  <Paragraphs>83</Paragraphs>
  <Slides>10</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Corbel</vt:lpstr>
      <vt:lpstr>Basis</vt:lpstr>
      <vt:lpstr>Guidance for Provision of Community Equipment in Care Homes</vt:lpstr>
      <vt:lpstr>Principles of Equipment Provision in Care Homes</vt:lpstr>
      <vt:lpstr>Key points  </vt:lpstr>
      <vt:lpstr>Equipment Definitions</vt:lpstr>
      <vt:lpstr>Standard Equipment Examples</vt:lpstr>
      <vt:lpstr>Specialist Equipment Examples</vt:lpstr>
      <vt:lpstr>Care Home Assessments</vt:lpstr>
      <vt:lpstr>Moving &amp; Handling Assessments</vt:lpstr>
      <vt:lpstr>Adult Social Care Referrals </vt:lpstr>
      <vt:lpstr>Any Questions???</vt:lpstr>
    </vt:vector>
  </TitlesOfParts>
  <Company>London Borough of Camden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Home Equipment</dc:title>
  <dc:creator>Michael Ross</dc:creator>
  <cp:lastModifiedBy>Shari Kassrai</cp:lastModifiedBy>
  <cp:revision>3</cp:revision>
  <dcterms:created xsi:type="dcterms:W3CDTF">2023-11-23T11:41:22Z</dcterms:created>
  <dcterms:modified xsi:type="dcterms:W3CDTF">2024-05-02T13:15:58Z</dcterms:modified>
</cp:coreProperties>
</file>