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4C9D6-4D48-4FCB-9292-4377A55670FB}" v="1" dt="2025-05-21T13:19:38.4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4b26079c-a74e-41fe-b2f5-0808f157e3bd" providerId="ADAL" clId="{31D4C9D6-4D48-4FCB-9292-4377A55670FB}"/>
    <pc:docChg chg="modSld">
      <pc:chgData name="Clementine Traynard" userId="4b26079c-a74e-41fe-b2f5-0808f157e3bd" providerId="ADAL" clId="{31D4C9D6-4D48-4FCB-9292-4377A55670FB}" dt="2025-05-21T13:19:47.201" v="17" actId="1076"/>
      <pc:docMkLst>
        <pc:docMk/>
      </pc:docMkLst>
      <pc:sldChg chg="addSp modSp mod">
        <pc:chgData name="Clementine Traynard" userId="4b26079c-a74e-41fe-b2f5-0808f157e3bd" providerId="ADAL" clId="{31D4C9D6-4D48-4FCB-9292-4377A55670FB}" dt="2025-05-21T13:19:47.201" v="17" actId="1076"/>
        <pc:sldMkLst>
          <pc:docMk/>
          <pc:sldMk cId="3158359170" sldId="265"/>
        </pc:sldMkLst>
        <pc:spChg chg="add mod">
          <ac:chgData name="Clementine Traynard" userId="4b26079c-a74e-41fe-b2f5-0808f157e3bd" providerId="ADAL" clId="{31D4C9D6-4D48-4FCB-9292-4377A55670FB}" dt="2025-05-21T13:19:47.201" v="17" actId="1076"/>
          <ac:spMkLst>
            <pc:docMk/>
            <pc:sldMk cId="3158359170" sldId="265"/>
            <ac:spMk id="4" creationId="{0ABAF16B-6970-3659-24AD-279A7FFD4EB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pPr algn="ctr"/>
          <a:r>
            <a:rPr lang="en-GB" b="1" i="0" dirty="0"/>
            <a:t>Karen Timperley</a:t>
          </a:r>
          <a:endParaRPr lang="en-US" b="1" dirty="0"/>
        </a:p>
        <a:p>
          <a:pPr algn="ctr"/>
          <a:r>
            <a:rPr lang="en-GB" dirty="0"/>
            <a:t>Head of Adults Commissioning​</a:t>
          </a:r>
          <a:endParaRPr lang="en-US" dirty="0"/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pPr algn="ctr"/>
          <a:r>
            <a:rPr lang="en-GB" b="1" dirty="0"/>
            <a:t>Harri Phillips</a:t>
          </a:r>
          <a:endParaRPr lang="en-US" b="1" dirty="0"/>
        </a:p>
        <a:p>
          <a:pPr algn="ctr"/>
          <a:r>
            <a:rPr lang="en-GB" b="0" i="0" u="none" dirty="0"/>
            <a:t>Strategic Commissioner</a:t>
          </a:r>
          <a:r>
            <a:rPr lang="en-GB" b="0" i="0" dirty="0"/>
            <a:t>​</a:t>
          </a:r>
          <a:endParaRPr lang="en-US" b="0" dirty="0"/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pPr algn="ctr"/>
          <a:r>
            <a:rPr lang="en-GB" b="1" i="0" dirty="0"/>
            <a:t>Tim Rising</a:t>
          </a:r>
          <a:endParaRPr lang="en-US" b="1" dirty="0"/>
        </a:p>
        <a:p>
          <a:pPr algn="ctr"/>
          <a:r>
            <a:rPr lang="en-GB" b="0" i="0" u="none" dirty="0"/>
            <a:t>Strategic Commissioner</a:t>
          </a:r>
          <a:r>
            <a:rPr lang="en-GB" b="0" i="0" dirty="0"/>
            <a:t>​</a:t>
          </a:r>
          <a:endParaRPr lang="en-US" b="0" dirty="0"/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5F4A86F5-D610-FE4A-A298-11FAC61ADEBC}">
      <dgm:prSet/>
      <dgm:spPr/>
      <dgm:t>
        <a:bodyPr/>
        <a:lstStyle/>
        <a:p>
          <a:r>
            <a:rPr lang="en-GB" b="1" dirty="0"/>
            <a:t>Stephen </a:t>
          </a:r>
          <a:r>
            <a:rPr lang="en-GB" b="1" dirty="0" err="1"/>
            <a:t>Bahooshy</a:t>
          </a:r>
          <a:br>
            <a:rPr lang="en-GB" b="1" dirty="0"/>
          </a:br>
          <a:r>
            <a:rPr lang="en-GB" b="0" i="0" u="none" dirty="0"/>
            <a:t>Strategic Commissioner</a:t>
          </a:r>
          <a:r>
            <a:rPr lang="en-GB" b="0" i="0" dirty="0"/>
            <a:t>​</a:t>
          </a:r>
          <a:endParaRPr lang="en-GB" b="0" dirty="0">
            <a:latin typeface="Calibri Light" panose="020F0302020204030204"/>
          </a:endParaRPr>
        </a:p>
      </dgm:t>
    </dgm:pt>
    <dgm:pt modelId="{EAE001E7-04CD-5042-BD9C-A27BC3B2C29C}" type="parTrans" cxnId="{48AA8049-6D7D-2F45-A200-5D667C6991A4}">
      <dgm:prSet/>
      <dgm:spPr/>
      <dgm:t>
        <a:bodyPr/>
        <a:lstStyle/>
        <a:p>
          <a:endParaRPr lang="en-GB"/>
        </a:p>
      </dgm:t>
    </dgm:pt>
    <dgm:pt modelId="{E9E49774-FD09-3040-835E-C61D9F0BD7BF}" type="sibTrans" cxnId="{48AA8049-6D7D-2F45-A200-5D667C6991A4}">
      <dgm:prSet/>
      <dgm:spPr/>
      <dgm:t>
        <a:bodyPr/>
        <a:lstStyle/>
        <a:p>
          <a:endParaRPr lang="en-GB"/>
        </a:p>
      </dgm:t>
    </dgm:pt>
    <dgm:pt modelId="{E2D71E84-265C-0F49-9084-CBBBB42B7B0C}">
      <dgm:prSet/>
      <dgm:spPr/>
      <dgm:t>
        <a:bodyPr/>
        <a:lstStyle/>
        <a:p>
          <a:pPr rtl="0"/>
          <a:r>
            <a:rPr lang="en-GB" b="1" dirty="0"/>
            <a:t>Jennifer Kelly </a:t>
          </a:r>
          <a:br>
            <a:rPr lang="en-GB" dirty="0">
              <a:latin typeface="Calibri Light" panose="020F0302020204030204"/>
            </a:rPr>
          </a:br>
          <a:r>
            <a:rPr lang="en-GB" b="0" i="0" u="none" dirty="0"/>
            <a:t>Strategic Commissioner</a:t>
          </a:r>
          <a:r>
            <a:rPr lang="en-GB" b="0" i="0" dirty="0"/>
            <a:t>​</a:t>
          </a:r>
          <a:endParaRPr lang="en-GB" b="0" dirty="0">
            <a:latin typeface="Calibri Light" panose="020F0302020204030204"/>
          </a:endParaRPr>
        </a:p>
      </dgm:t>
    </dgm:pt>
    <dgm:pt modelId="{F1E31C33-B253-C84F-8D8B-02A4F7103F8B}" type="parTrans" cxnId="{54ECA3E2-CCEB-5149-A554-C165004B69D3}">
      <dgm:prSet/>
      <dgm:spPr/>
      <dgm:t>
        <a:bodyPr/>
        <a:lstStyle/>
        <a:p>
          <a:endParaRPr lang="en-GB"/>
        </a:p>
      </dgm:t>
    </dgm:pt>
    <dgm:pt modelId="{90816E39-366D-184F-9FA5-2B564B0C9DA0}" type="sibTrans" cxnId="{54ECA3E2-CCEB-5149-A554-C165004B69D3}">
      <dgm:prSet/>
      <dgm:spPr/>
      <dgm:t>
        <a:bodyPr/>
        <a:lstStyle/>
        <a:p>
          <a:endParaRPr lang="en-GB"/>
        </a:p>
      </dgm:t>
    </dgm:pt>
    <dgm:pt modelId="{77978C56-6E44-4160-B792-7AA5A864CADE}">
      <dgm:prSet/>
      <dgm:spPr/>
      <dgm:t>
        <a:bodyPr/>
        <a:lstStyle/>
        <a:p>
          <a:pPr>
            <a:buNone/>
          </a:pPr>
          <a:r>
            <a:rPr lang="en-GB" b="1" i="0" dirty="0"/>
            <a:t>Claudia Gabriel</a:t>
          </a:r>
          <a:br>
            <a:rPr lang="en-GB" b="1" i="0" u="none" dirty="0"/>
          </a:br>
          <a:r>
            <a:rPr lang="en-GB" b="0" i="0" u="none" dirty="0"/>
            <a:t>Commissioning Manager </a:t>
          </a:r>
          <a:endParaRPr lang="en-GB" b="0" dirty="0"/>
        </a:p>
      </dgm:t>
    </dgm:pt>
    <dgm:pt modelId="{B27CE0CF-69AC-4E7A-B035-14EA436DD29C}" type="parTrans" cxnId="{88E63BA8-F556-4EF1-9862-E1B16AFDC558}">
      <dgm:prSet/>
      <dgm:spPr/>
      <dgm:t>
        <a:bodyPr/>
        <a:lstStyle/>
        <a:p>
          <a:endParaRPr lang="en-GB"/>
        </a:p>
      </dgm:t>
    </dgm:pt>
    <dgm:pt modelId="{41EC5899-C8FC-4F08-BD4F-5EE04F2D438D}" type="sibTrans" cxnId="{88E63BA8-F556-4EF1-9862-E1B16AFDC558}">
      <dgm:prSet/>
      <dgm:spPr/>
      <dgm:t>
        <a:bodyPr/>
        <a:lstStyle/>
        <a:p>
          <a:endParaRPr lang="en-GB"/>
        </a:p>
      </dgm:t>
    </dgm:pt>
    <dgm:pt modelId="{28B05F6D-CD1E-43DB-8E84-3F4220692238}">
      <dgm:prSet/>
      <dgm:spPr/>
      <dgm:t>
        <a:bodyPr/>
        <a:lstStyle/>
        <a:p>
          <a:pPr>
            <a:buNone/>
          </a:pPr>
          <a:r>
            <a:rPr lang="en-GB" b="1" i="0" dirty="0"/>
            <a:t>Jacqueline Garraway</a:t>
          </a:r>
          <a:br>
            <a:rPr lang="en-GB" b="1" i="0" u="none" dirty="0"/>
          </a:br>
          <a:r>
            <a:rPr lang="en-GB" b="0" i="0" dirty="0"/>
            <a:t>ICES Project Officer</a:t>
          </a:r>
          <a:endParaRPr lang="en-GB" b="0" dirty="0"/>
        </a:p>
      </dgm:t>
    </dgm:pt>
    <dgm:pt modelId="{F89211BB-0938-4385-B330-6C8A304B7C99}" type="parTrans" cxnId="{84CF7465-5EF1-49BA-9C09-B129AD917205}">
      <dgm:prSet/>
      <dgm:spPr/>
      <dgm:t>
        <a:bodyPr/>
        <a:lstStyle/>
        <a:p>
          <a:endParaRPr lang="en-GB"/>
        </a:p>
      </dgm:t>
    </dgm:pt>
    <dgm:pt modelId="{7A87F434-7BED-4AF7-BB3B-087E36784B87}" type="sibTrans" cxnId="{84CF7465-5EF1-49BA-9C09-B129AD917205}">
      <dgm:prSet/>
      <dgm:spPr/>
      <dgm:t>
        <a:bodyPr/>
        <a:lstStyle/>
        <a:p>
          <a:endParaRPr lang="en-GB"/>
        </a:p>
      </dgm:t>
    </dgm:pt>
    <dgm:pt modelId="{A352D1C4-9BAA-4B55-933F-C8FB2712C9A7}">
      <dgm:prSet/>
      <dgm:spPr/>
      <dgm:t>
        <a:bodyPr/>
        <a:lstStyle/>
        <a:p>
          <a:pPr>
            <a:buNone/>
          </a:pPr>
          <a:r>
            <a:rPr lang="en-GB" b="1" i="0" dirty="0"/>
            <a:t>Shanta Joseph</a:t>
          </a:r>
          <a:br>
            <a:rPr lang="en-GB" b="1" i="0" u="none" dirty="0"/>
          </a:br>
          <a:r>
            <a:rPr lang="en-GB" b="0" i="0" u="none" dirty="0"/>
            <a:t>Commissioning Manager </a:t>
          </a:r>
          <a:endParaRPr lang="en-GB" dirty="0"/>
        </a:p>
      </dgm:t>
    </dgm:pt>
    <dgm:pt modelId="{02FE6DCC-B44B-49B7-B349-B399D0D6E24A}" type="parTrans" cxnId="{34175E33-8EF7-4409-8C67-FA7881FD30AE}">
      <dgm:prSet/>
      <dgm:spPr/>
      <dgm:t>
        <a:bodyPr/>
        <a:lstStyle/>
        <a:p>
          <a:endParaRPr lang="en-GB"/>
        </a:p>
      </dgm:t>
    </dgm:pt>
    <dgm:pt modelId="{9C6C97DE-A722-47C7-AE7D-4A0BCB46225E}" type="sibTrans" cxnId="{34175E33-8EF7-4409-8C67-FA7881FD30AE}">
      <dgm:prSet/>
      <dgm:spPr/>
      <dgm:t>
        <a:bodyPr/>
        <a:lstStyle/>
        <a:p>
          <a:endParaRPr lang="en-GB"/>
        </a:p>
      </dgm:t>
    </dgm:pt>
    <dgm:pt modelId="{15C13135-786B-48C5-B3A3-07D335775299}">
      <dgm:prSet/>
      <dgm:spPr/>
      <dgm:t>
        <a:bodyPr/>
        <a:lstStyle/>
        <a:p>
          <a:pPr>
            <a:buNone/>
          </a:pPr>
          <a:r>
            <a:rPr lang="en-GB" b="1" i="0" dirty="0"/>
            <a:t>Martin Cuba Cote-</a:t>
          </a:r>
          <a:r>
            <a:rPr lang="en-GB" b="1" i="0" dirty="0" err="1"/>
            <a:t>Riopo</a:t>
          </a:r>
          <a:br>
            <a:rPr lang="en-GB" b="1" i="0" u="none" dirty="0"/>
          </a:br>
          <a:r>
            <a:rPr lang="en-GB" b="0" i="0" u="none" dirty="0"/>
            <a:t>Commissioning Manager </a:t>
          </a:r>
          <a:endParaRPr lang="en-GB" dirty="0"/>
        </a:p>
      </dgm:t>
    </dgm:pt>
    <dgm:pt modelId="{6CDEA9D6-7C29-42E3-BF6D-6A9410100B3C}" type="parTrans" cxnId="{C42FEBC3-A17F-40C5-A0B1-BEBAF306EA53}">
      <dgm:prSet/>
      <dgm:spPr/>
      <dgm:t>
        <a:bodyPr/>
        <a:lstStyle/>
        <a:p>
          <a:endParaRPr lang="en-GB"/>
        </a:p>
      </dgm:t>
    </dgm:pt>
    <dgm:pt modelId="{1804C544-6E63-4DE8-B034-C3910A0A4967}" type="sibTrans" cxnId="{C42FEBC3-A17F-40C5-A0B1-BEBAF306EA53}">
      <dgm:prSet/>
      <dgm:spPr/>
      <dgm:t>
        <a:bodyPr/>
        <a:lstStyle/>
        <a:p>
          <a:endParaRPr lang="en-GB"/>
        </a:p>
      </dgm:t>
    </dgm:pt>
    <dgm:pt modelId="{5DCF2FB9-6020-4BCD-8477-17C84F14E2D2}">
      <dgm:prSet/>
      <dgm:spPr/>
      <dgm:t>
        <a:bodyPr/>
        <a:lstStyle/>
        <a:p>
          <a:pPr>
            <a:buNone/>
          </a:pPr>
          <a:r>
            <a:rPr lang="en-GB" b="1" i="0" dirty="0"/>
            <a:t>Della Christy</a:t>
          </a:r>
          <a:br>
            <a:rPr lang="en-GB" b="1" i="0" u="none" dirty="0"/>
          </a:br>
          <a:r>
            <a:rPr lang="en-GB" b="0" i="0" u="none" dirty="0"/>
            <a:t>Commissioning Project Manager</a:t>
          </a:r>
          <a:r>
            <a:rPr lang="en-US" b="0" i="0" dirty="0"/>
            <a:t>​</a:t>
          </a:r>
          <a:endParaRPr lang="en-GB" b="0" dirty="0"/>
        </a:p>
      </dgm:t>
    </dgm:pt>
    <dgm:pt modelId="{376E5826-3E12-424C-8256-8686C0BEA87C}" type="sibTrans" cxnId="{43DB1FA2-C6A6-4390-AF75-63AE3D161412}">
      <dgm:prSet/>
      <dgm:spPr/>
      <dgm:t>
        <a:bodyPr/>
        <a:lstStyle/>
        <a:p>
          <a:endParaRPr lang="en-GB"/>
        </a:p>
      </dgm:t>
    </dgm:pt>
    <dgm:pt modelId="{A21E3439-3BA6-4F7F-A39E-8C30AD9E7599}" type="parTrans" cxnId="{43DB1FA2-C6A6-4390-AF75-63AE3D161412}">
      <dgm:prSet/>
      <dgm:spPr/>
      <dgm:t>
        <a:bodyPr/>
        <a:lstStyle/>
        <a:p>
          <a:endParaRPr lang="en-GB"/>
        </a:p>
      </dgm:t>
    </dgm:pt>
    <dgm:pt modelId="{5E01FDB4-486D-490A-9B52-655211A2DCDE}">
      <dgm:prSet/>
      <dgm:spPr/>
      <dgm:t>
        <a:bodyPr/>
        <a:lstStyle/>
        <a:p>
          <a:r>
            <a:rPr lang="en-GB" b="1" dirty="0"/>
            <a:t>Rachael Bond</a:t>
          </a:r>
        </a:p>
        <a:p>
          <a:r>
            <a:rPr lang="en-GB" b="0" i="0" u="none" dirty="0"/>
            <a:t>Commissioning Manager </a:t>
          </a:r>
          <a:endParaRPr lang="en-GB" b="0" dirty="0"/>
        </a:p>
      </dgm:t>
    </dgm:pt>
    <dgm:pt modelId="{4AC2879F-DF21-41F7-A2A7-0C15C1B6F6B3}" type="sibTrans" cxnId="{390B4A69-1F58-433D-BF9D-D854DC159878}">
      <dgm:prSet/>
      <dgm:spPr/>
      <dgm:t>
        <a:bodyPr/>
        <a:lstStyle/>
        <a:p>
          <a:endParaRPr lang="en-GB"/>
        </a:p>
      </dgm:t>
    </dgm:pt>
    <dgm:pt modelId="{1E79D6AD-6035-41A2-838C-A2926CD44F4F}" type="parTrans" cxnId="{390B4A69-1F58-433D-BF9D-D854DC159878}">
      <dgm:prSet/>
      <dgm:spPr/>
      <dgm:t>
        <a:bodyPr/>
        <a:lstStyle/>
        <a:p>
          <a:endParaRPr lang="en-GB"/>
        </a:p>
      </dgm:t>
    </dgm:pt>
    <dgm:pt modelId="{55992315-FD80-449C-A621-EE13EC8892DE}">
      <dgm:prSet/>
      <dgm:spPr/>
      <dgm:t>
        <a:bodyPr/>
        <a:lstStyle/>
        <a:p>
          <a:pPr>
            <a:buNone/>
          </a:pPr>
          <a:r>
            <a:rPr lang="en-GB" b="1" i="0" dirty="0"/>
            <a:t>Debra Peltier</a:t>
          </a:r>
          <a:br>
            <a:rPr lang="en-GB" b="1" i="0" u="none" dirty="0"/>
          </a:br>
          <a:r>
            <a:rPr lang="en-GB" b="0" i="0" u="none" dirty="0"/>
            <a:t>Commissioning Manager </a:t>
          </a:r>
          <a:endParaRPr lang="en-GB" dirty="0"/>
        </a:p>
      </dgm:t>
    </dgm:pt>
    <dgm:pt modelId="{0C900430-190A-4B61-B836-C65579D21BF1}" type="sibTrans" cxnId="{C42E5D99-FED7-4A1B-A671-D9E743C9C5EB}">
      <dgm:prSet/>
      <dgm:spPr/>
      <dgm:t>
        <a:bodyPr/>
        <a:lstStyle/>
        <a:p>
          <a:endParaRPr lang="en-GB"/>
        </a:p>
      </dgm:t>
    </dgm:pt>
    <dgm:pt modelId="{B6C2FB6A-FA6A-452F-BDB6-D5C111290032}" type="parTrans" cxnId="{C42E5D99-FED7-4A1B-A671-D9E743C9C5EB}">
      <dgm:prSet/>
      <dgm:spPr/>
      <dgm:t>
        <a:bodyPr/>
        <a:lstStyle/>
        <a:p>
          <a:endParaRPr lang="en-GB"/>
        </a:p>
      </dgm:t>
    </dgm:pt>
    <dgm:pt modelId="{A73219BF-54FF-43E5-9DBB-7901D72DDF8E}">
      <dgm:prSet/>
      <dgm:spPr/>
      <dgm:t>
        <a:bodyPr/>
        <a:lstStyle/>
        <a:p>
          <a:pPr>
            <a:buNone/>
          </a:pPr>
          <a:r>
            <a:rPr lang="en-GB" b="1" i="0" dirty="0"/>
            <a:t>Jo Kamanu</a:t>
          </a:r>
          <a:br>
            <a:rPr lang="en-GB" b="1" i="0" dirty="0"/>
          </a:br>
          <a:r>
            <a:rPr lang="en-GB" b="0" i="0" u="none" dirty="0"/>
            <a:t>Commissioning Manager </a:t>
          </a:r>
          <a:endParaRPr lang="en-GB" dirty="0"/>
        </a:p>
      </dgm:t>
    </dgm:pt>
    <dgm:pt modelId="{E1976FD7-A202-4836-BA5A-D2A16AE0F0B2}" type="parTrans" cxnId="{FA4A70DB-89A4-4328-A35A-3542060CA30D}">
      <dgm:prSet/>
      <dgm:spPr/>
    </dgm:pt>
    <dgm:pt modelId="{B09DD9E6-CDDA-4620-8396-9044E7C262C7}" type="sibTrans" cxnId="{FA4A70DB-89A4-4328-A35A-3542060CA30D}">
      <dgm:prSet/>
      <dgm:spPr/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32662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58F809C4-20D9-419B-8945-FB1303191A17}" type="pres">
      <dgm:prSet presAssocID="{0662E71D-A438-4F2C-B49A-C3B37A8ED211}" presName="Name35" presStyleLbl="parChTrans1D2" presStyleIdx="0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0" presStyleCnt="5" custScaleY="132662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0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E5608AFB-E911-4951-89E7-5D6F59E6996C}" type="pres">
      <dgm:prSet presAssocID="{B27CE0CF-69AC-4E7A-B035-14EA436DD29C}" presName="Name37" presStyleLbl="parChTrans1D3" presStyleIdx="0" presStyleCnt="7"/>
      <dgm:spPr/>
    </dgm:pt>
    <dgm:pt modelId="{F6C98A30-C738-4D5A-A242-F68F8EBB4457}" type="pres">
      <dgm:prSet presAssocID="{77978C56-6E44-4160-B792-7AA5A864CADE}" presName="hierRoot2" presStyleCnt="0">
        <dgm:presLayoutVars>
          <dgm:hierBranch val="init"/>
        </dgm:presLayoutVars>
      </dgm:prSet>
      <dgm:spPr/>
    </dgm:pt>
    <dgm:pt modelId="{91055980-09DB-485F-B543-69BC4E733121}" type="pres">
      <dgm:prSet presAssocID="{77978C56-6E44-4160-B792-7AA5A864CADE}" presName="rootComposite" presStyleCnt="0"/>
      <dgm:spPr/>
    </dgm:pt>
    <dgm:pt modelId="{B2131645-A448-4EAE-8F81-D393F065C4BF}" type="pres">
      <dgm:prSet presAssocID="{77978C56-6E44-4160-B792-7AA5A864CADE}" presName="rootText" presStyleLbl="node3" presStyleIdx="0" presStyleCnt="7">
        <dgm:presLayoutVars>
          <dgm:chPref val="3"/>
        </dgm:presLayoutVars>
      </dgm:prSet>
      <dgm:spPr/>
    </dgm:pt>
    <dgm:pt modelId="{1B7BD101-4E38-43CC-8D79-7C992047D8D2}" type="pres">
      <dgm:prSet presAssocID="{77978C56-6E44-4160-B792-7AA5A864CADE}" presName="rootConnector" presStyleLbl="node3" presStyleIdx="0" presStyleCnt="7"/>
      <dgm:spPr/>
    </dgm:pt>
    <dgm:pt modelId="{F11801A2-0BEF-4596-9547-C79D5734B3AB}" type="pres">
      <dgm:prSet presAssocID="{77978C56-6E44-4160-B792-7AA5A864CADE}" presName="hierChild4" presStyleCnt="0"/>
      <dgm:spPr/>
    </dgm:pt>
    <dgm:pt modelId="{A42252C7-4E04-4523-9FB9-7BEAA699C1E4}" type="pres">
      <dgm:prSet presAssocID="{77978C56-6E44-4160-B792-7AA5A864CADE}" presName="hierChild5" presStyleCnt="0"/>
      <dgm:spPr/>
    </dgm:pt>
    <dgm:pt modelId="{3B5D802F-C5EC-42FF-A358-8FFBA3B154D5}" type="pres">
      <dgm:prSet presAssocID="{F89211BB-0938-4385-B330-6C8A304B7C99}" presName="Name37" presStyleLbl="parChTrans1D3" presStyleIdx="1" presStyleCnt="7"/>
      <dgm:spPr/>
    </dgm:pt>
    <dgm:pt modelId="{08D7222C-220E-4C29-9365-6BF23DBF31D7}" type="pres">
      <dgm:prSet presAssocID="{28B05F6D-CD1E-43DB-8E84-3F4220692238}" presName="hierRoot2" presStyleCnt="0">
        <dgm:presLayoutVars>
          <dgm:hierBranch val="init"/>
        </dgm:presLayoutVars>
      </dgm:prSet>
      <dgm:spPr/>
    </dgm:pt>
    <dgm:pt modelId="{BC17AD34-AF34-4415-9674-69B053E68464}" type="pres">
      <dgm:prSet presAssocID="{28B05F6D-CD1E-43DB-8E84-3F4220692238}" presName="rootComposite" presStyleCnt="0"/>
      <dgm:spPr/>
    </dgm:pt>
    <dgm:pt modelId="{19DB8626-7326-47C1-9D58-8A5B6BD21235}" type="pres">
      <dgm:prSet presAssocID="{28B05F6D-CD1E-43DB-8E84-3F4220692238}" presName="rootText" presStyleLbl="node3" presStyleIdx="1" presStyleCnt="7">
        <dgm:presLayoutVars>
          <dgm:chPref val="3"/>
        </dgm:presLayoutVars>
      </dgm:prSet>
      <dgm:spPr/>
    </dgm:pt>
    <dgm:pt modelId="{EB389C4D-5BF0-4FA7-9A03-739CB9AA6813}" type="pres">
      <dgm:prSet presAssocID="{28B05F6D-CD1E-43DB-8E84-3F4220692238}" presName="rootConnector" presStyleLbl="node3" presStyleIdx="1" presStyleCnt="7"/>
      <dgm:spPr/>
    </dgm:pt>
    <dgm:pt modelId="{A9A23112-83EC-4299-987C-137D4C46F0D5}" type="pres">
      <dgm:prSet presAssocID="{28B05F6D-CD1E-43DB-8E84-3F4220692238}" presName="hierChild4" presStyleCnt="0"/>
      <dgm:spPr/>
    </dgm:pt>
    <dgm:pt modelId="{C305D6ED-823D-4A59-B78F-C1B9B81E6DDA}" type="pres">
      <dgm:prSet presAssocID="{28B05F6D-CD1E-43DB-8E84-3F4220692238}" presName="hierChild5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21952CEF-ADBC-4E3A-8287-92A851237D1E}" type="pres">
      <dgm:prSet presAssocID="{CD80DCCB-4093-425A-A76F-A58090548395}" presName="Name35" presStyleLbl="parChTrans1D2" presStyleIdx="1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1" presStyleCnt="5" custScaleX="85236" custScaleY="132662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1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E71AFB8-0A6D-46FD-B6FE-7CE7F73669E1}" type="pres">
      <dgm:prSet presAssocID="{02FE6DCC-B44B-49B7-B349-B399D0D6E24A}" presName="Name37" presStyleLbl="parChTrans1D3" presStyleIdx="2" presStyleCnt="7"/>
      <dgm:spPr/>
    </dgm:pt>
    <dgm:pt modelId="{33AF7ED3-AD3A-4DF0-B86A-F7F38FA6B07F}" type="pres">
      <dgm:prSet presAssocID="{A352D1C4-9BAA-4B55-933F-C8FB2712C9A7}" presName="hierRoot2" presStyleCnt="0">
        <dgm:presLayoutVars>
          <dgm:hierBranch val="init"/>
        </dgm:presLayoutVars>
      </dgm:prSet>
      <dgm:spPr/>
    </dgm:pt>
    <dgm:pt modelId="{EC21FDC4-F40F-49D7-8096-075433CD8B78}" type="pres">
      <dgm:prSet presAssocID="{A352D1C4-9BAA-4B55-933F-C8FB2712C9A7}" presName="rootComposite" presStyleCnt="0"/>
      <dgm:spPr/>
    </dgm:pt>
    <dgm:pt modelId="{793FF2C5-4F9C-4C09-B076-A10057B56F00}" type="pres">
      <dgm:prSet presAssocID="{A352D1C4-9BAA-4B55-933F-C8FB2712C9A7}" presName="rootText" presStyleLbl="node3" presStyleIdx="2" presStyleCnt="7">
        <dgm:presLayoutVars>
          <dgm:chPref val="3"/>
        </dgm:presLayoutVars>
      </dgm:prSet>
      <dgm:spPr/>
    </dgm:pt>
    <dgm:pt modelId="{0BE6DCA8-2A3E-4937-B907-51E9C54442BD}" type="pres">
      <dgm:prSet presAssocID="{A352D1C4-9BAA-4B55-933F-C8FB2712C9A7}" presName="rootConnector" presStyleLbl="node3" presStyleIdx="2" presStyleCnt="7"/>
      <dgm:spPr/>
    </dgm:pt>
    <dgm:pt modelId="{F441D61A-38EB-4474-B740-62C64457DFFC}" type="pres">
      <dgm:prSet presAssocID="{A352D1C4-9BAA-4B55-933F-C8FB2712C9A7}" presName="hierChild4" presStyleCnt="0"/>
      <dgm:spPr/>
    </dgm:pt>
    <dgm:pt modelId="{3783518A-7F75-4C34-B2A2-806711E9E849}" type="pres">
      <dgm:prSet presAssocID="{A352D1C4-9BAA-4B55-933F-C8FB2712C9A7}" presName="hierChild5" presStyleCnt="0"/>
      <dgm:spPr/>
    </dgm:pt>
    <dgm:pt modelId="{CEBAB1F8-C21B-473C-81FE-B067CC9B1C50}" type="pres">
      <dgm:prSet presAssocID="{6CDEA9D6-7C29-42E3-BF6D-6A9410100B3C}" presName="Name37" presStyleLbl="parChTrans1D3" presStyleIdx="3" presStyleCnt="7"/>
      <dgm:spPr/>
    </dgm:pt>
    <dgm:pt modelId="{62F93B09-8431-4A97-BC5F-C61283CDFC9C}" type="pres">
      <dgm:prSet presAssocID="{15C13135-786B-48C5-B3A3-07D335775299}" presName="hierRoot2" presStyleCnt="0">
        <dgm:presLayoutVars>
          <dgm:hierBranch val="init"/>
        </dgm:presLayoutVars>
      </dgm:prSet>
      <dgm:spPr/>
    </dgm:pt>
    <dgm:pt modelId="{21A99ABB-A9FD-4781-9CEA-6BB567C656F2}" type="pres">
      <dgm:prSet presAssocID="{15C13135-786B-48C5-B3A3-07D335775299}" presName="rootComposite" presStyleCnt="0"/>
      <dgm:spPr/>
    </dgm:pt>
    <dgm:pt modelId="{7C9CBF8B-5088-4CA8-9421-37472A170EC9}" type="pres">
      <dgm:prSet presAssocID="{15C13135-786B-48C5-B3A3-07D335775299}" presName="rootText" presStyleLbl="node3" presStyleIdx="3" presStyleCnt="7">
        <dgm:presLayoutVars>
          <dgm:chPref val="3"/>
        </dgm:presLayoutVars>
      </dgm:prSet>
      <dgm:spPr/>
    </dgm:pt>
    <dgm:pt modelId="{197CF24E-7009-4E1B-A217-6C21896A1DB5}" type="pres">
      <dgm:prSet presAssocID="{15C13135-786B-48C5-B3A3-07D335775299}" presName="rootConnector" presStyleLbl="node3" presStyleIdx="3" presStyleCnt="7"/>
      <dgm:spPr/>
    </dgm:pt>
    <dgm:pt modelId="{53DA76BC-FD98-477C-B71E-57A2349B6913}" type="pres">
      <dgm:prSet presAssocID="{15C13135-786B-48C5-B3A3-07D335775299}" presName="hierChild4" presStyleCnt="0"/>
      <dgm:spPr/>
    </dgm:pt>
    <dgm:pt modelId="{6D2B83B6-9275-467E-A86E-BC2DA88D9A75}" type="pres">
      <dgm:prSet presAssocID="{15C13135-786B-48C5-B3A3-07D335775299}" presName="hierChild5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2393834A-13AB-4AFC-B0DB-77B5937EA838}" type="pres">
      <dgm:prSet presAssocID="{EAE001E7-04CD-5042-BD9C-A27BC3B2C29C}" presName="Name35" presStyleLbl="parChTrans1D2" presStyleIdx="2" presStyleCnt="5"/>
      <dgm:spPr/>
    </dgm:pt>
    <dgm:pt modelId="{72EDA99A-A616-5948-AB8F-DCAFA0BF269A}" type="pres">
      <dgm:prSet presAssocID="{5F4A86F5-D610-FE4A-A298-11FAC61ADEBC}" presName="hierRoot2" presStyleCnt="0">
        <dgm:presLayoutVars>
          <dgm:hierBranch val="init"/>
        </dgm:presLayoutVars>
      </dgm:prSet>
      <dgm:spPr/>
    </dgm:pt>
    <dgm:pt modelId="{561AF141-3DE2-A94C-A09F-20FBAF2A2BA2}" type="pres">
      <dgm:prSet presAssocID="{5F4A86F5-D610-FE4A-A298-11FAC61ADEBC}" presName="rootComposite" presStyleCnt="0"/>
      <dgm:spPr/>
    </dgm:pt>
    <dgm:pt modelId="{F1814C58-80B4-624E-A1AC-8BEA7B9A241A}" type="pres">
      <dgm:prSet presAssocID="{5F4A86F5-D610-FE4A-A298-11FAC61ADEBC}" presName="rootText" presStyleLbl="node2" presStyleIdx="2" presStyleCnt="5" custScaleY="132476">
        <dgm:presLayoutVars>
          <dgm:chPref val="3"/>
        </dgm:presLayoutVars>
      </dgm:prSet>
      <dgm:spPr/>
    </dgm:pt>
    <dgm:pt modelId="{58E74725-868E-9644-A691-902AD0ABE275}" type="pres">
      <dgm:prSet presAssocID="{5F4A86F5-D610-FE4A-A298-11FAC61ADEBC}" presName="rootConnector" presStyleLbl="node2" presStyleIdx="2" presStyleCnt="5"/>
      <dgm:spPr/>
    </dgm:pt>
    <dgm:pt modelId="{B89B9754-5F0F-C140-919D-C422ABAE899E}" type="pres">
      <dgm:prSet presAssocID="{5F4A86F5-D610-FE4A-A298-11FAC61ADEBC}" presName="hierChild4" presStyleCnt="0"/>
      <dgm:spPr/>
    </dgm:pt>
    <dgm:pt modelId="{B6E30C64-C053-449F-A411-CD2DE8DBA971}" type="pres">
      <dgm:prSet presAssocID="{B6C2FB6A-FA6A-452F-BDB6-D5C111290032}" presName="Name37" presStyleLbl="parChTrans1D3" presStyleIdx="4" presStyleCnt="7"/>
      <dgm:spPr/>
    </dgm:pt>
    <dgm:pt modelId="{6715C981-E8E0-4D5F-8998-AA99F44B6DFC}" type="pres">
      <dgm:prSet presAssocID="{55992315-FD80-449C-A621-EE13EC8892DE}" presName="hierRoot2" presStyleCnt="0">
        <dgm:presLayoutVars>
          <dgm:hierBranch val="init"/>
        </dgm:presLayoutVars>
      </dgm:prSet>
      <dgm:spPr/>
    </dgm:pt>
    <dgm:pt modelId="{D7F01A40-8B8E-4BCF-8CCC-BB64646F2C59}" type="pres">
      <dgm:prSet presAssocID="{55992315-FD80-449C-A621-EE13EC8892DE}" presName="rootComposite" presStyleCnt="0"/>
      <dgm:spPr/>
    </dgm:pt>
    <dgm:pt modelId="{DCD8E980-BDE6-485B-89E9-569866636F38}" type="pres">
      <dgm:prSet presAssocID="{55992315-FD80-449C-A621-EE13EC8892DE}" presName="rootText" presStyleLbl="node3" presStyleIdx="4" presStyleCnt="7">
        <dgm:presLayoutVars>
          <dgm:chPref val="3"/>
        </dgm:presLayoutVars>
      </dgm:prSet>
      <dgm:spPr/>
    </dgm:pt>
    <dgm:pt modelId="{6FD8BA6C-4ADA-4BCC-AC02-15A255D03CFE}" type="pres">
      <dgm:prSet presAssocID="{55992315-FD80-449C-A621-EE13EC8892DE}" presName="rootConnector" presStyleLbl="node3" presStyleIdx="4" presStyleCnt="7"/>
      <dgm:spPr/>
    </dgm:pt>
    <dgm:pt modelId="{3FEBA059-1472-4A5B-9EED-FDC8F1EF9CA3}" type="pres">
      <dgm:prSet presAssocID="{55992315-FD80-449C-A621-EE13EC8892DE}" presName="hierChild4" presStyleCnt="0"/>
      <dgm:spPr/>
    </dgm:pt>
    <dgm:pt modelId="{4E64A933-821E-45EC-924A-310AF8B6A663}" type="pres">
      <dgm:prSet presAssocID="{55992315-FD80-449C-A621-EE13EC8892DE}" presName="hierChild5" presStyleCnt="0"/>
      <dgm:spPr/>
    </dgm:pt>
    <dgm:pt modelId="{AE63C347-B059-4281-BD1A-92A2E84C406D}" type="pres">
      <dgm:prSet presAssocID="{E1976FD7-A202-4836-BA5A-D2A16AE0F0B2}" presName="Name37" presStyleLbl="parChTrans1D3" presStyleIdx="5" presStyleCnt="7"/>
      <dgm:spPr/>
    </dgm:pt>
    <dgm:pt modelId="{BA757457-8C59-42B4-A91C-A9F3EBBB9964}" type="pres">
      <dgm:prSet presAssocID="{A73219BF-54FF-43E5-9DBB-7901D72DDF8E}" presName="hierRoot2" presStyleCnt="0">
        <dgm:presLayoutVars>
          <dgm:hierBranch val="init"/>
        </dgm:presLayoutVars>
      </dgm:prSet>
      <dgm:spPr/>
    </dgm:pt>
    <dgm:pt modelId="{0FD54F4E-0A96-4888-9DDA-71BC485A9C2F}" type="pres">
      <dgm:prSet presAssocID="{A73219BF-54FF-43E5-9DBB-7901D72DDF8E}" presName="rootComposite" presStyleCnt="0"/>
      <dgm:spPr/>
    </dgm:pt>
    <dgm:pt modelId="{E5A11059-5C22-4331-8D3A-607D939DCE77}" type="pres">
      <dgm:prSet presAssocID="{A73219BF-54FF-43E5-9DBB-7901D72DDF8E}" presName="rootText" presStyleLbl="node3" presStyleIdx="5" presStyleCnt="7">
        <dgm:presLayoutVars>
          <dgm:chPref val="3"/>
        </dgm:presLayoutVars>
      </dgm:prSet>
      <dgm:spPr/>
    </dgm:pt>
    <dgm:pt modelId="{7A59C09D-0912-4D94-A638-45F329A39746}" type="pres">
      <dgm:prSet presAssocID="{A73219BF-54FF-43E5-9DBB-7901D72DDF8E}" presName="rootConnector" presStyleLbl="node3" presStyleIdx="5" presStyleCnt="7"/>
      <dgm:spPr/>
    </dgm:pt>
    <dgm:pt modelId="{FCD035E7-54FA-41FC-99A6-CCE349C2446F}" type="pres">
      <dgm:prSet presAssocID="{A73219BF-54FF-43E5-9DBB-7901D72DDF8E}" presName="hierChild4" presStyleCnt="0"/>
      <dgm:spPr/>
    </dgm:pt>
    <dgm:pt modelId="{777AFC30-8315-4A52-AB63-7B732604F624}" type="pres">
      <dgm:prSet presAssocID="{A73219BF-54FF-43E5-9DBB-7901D72DDF8E}" presName="hierChild5" presStyleCnt="0"/>
      <dgm:spPr/>
    </dgm:pt>
    <dgm:pt modelId="{ED3BBC22-66A3-6B4C-A794-C802B48FFE85}" type="pres">
      <dgm:prSet presAssocID="{5F4A86F5-D610-FE4A-A298-11FAC61ADEBC}" presName="hierChild5" presStyleCnt="0"/>
      <dgm:spPr/>
    </dgm:pt>
    <dgm:pt modelId="{6E0DFFD9-D79E-4895-99C7-14FB4B089E7D}" type="pres">
      <dgm:prSet presAssocID="{F1E31C33-B253-C84F-8D8B-02A4F7103F8B}" presName="Name35" presStyleLbl="parChTrans1D2" presStyleIdx="3" presStyleCnt="5"/>
      <dgm:spPr/>
    </dgm:pt>
    <dgm:pt modelId="{454518DD-DC9B-0D4C-B9AD-AD8A0A4416B7}" type="pres">
      <dgm:prSet presAssocID="{E2D71E84-265C-0F49-9084-CBBBB42B7B0C}" presName="hierRoot2" presStyleCnt="0">
        <dgm:presLayoutVars>
          <dgm:hierBranch val="init"/>
        </dgm:presLayoutVars>
      </dgm:prSet>
      <dgm:spPr/>
    </dgm:pt>
    <dgm:pt modelId="{69D8565F-A9FB-2C4C-B80C-D866F3BD329D}" type="pres">
      <dgm:prSet presAssocID="{E2D71E84-265C-0F49-9084-CBBBB42B7B0C}" presName="rootComposite" presStyleCnt="0"/>
      <dgm:spPr/>
    </dgm:pt>
    <dgm:pt modelId="{433084E8-60BB-0E43-915D-85E387757BC5}" type="pres">
      <dgm:prSet presAssocID="{E2D71E84-265C-0F49-9084-CBBBB42B7B0C}" presName="rootText" presStyleLbl="node2" presStyleIdx="3" presStyleCnt="5" custScaleY="132476">
        <dgm:presLayoutVars>
          <dgm:chPref val="3"/>
        </dgm:presLayoutVars>
      </dgm:prSet>
      <dgm:spPr/>
    </dgm:pt>
    <dgm:pt modelId="{C01C4F22-A422-4247-8BB8-D672106D401E}" type="pres">
      <dgm:prSet presAssocID="{E2D71E84-265C-0F49-9084-CBBBB42B7B0C}" presName="rootConnector" presStyleLbl="node2" presStyleIdx="3" presStyleCnt="5"/>
      <dgm:spPr/>
    </dgm:pt>
    <dgm:pt modelId="{8A898EFD-C8D2-1544-B242-889E203D094C}" type="pres">
      <dgm:prSet presAssocID="{E2D71E84-265C-0F49-9084-CBBBB42B7B0C}" presName="hierChild4" presStyleCnt="0"/>
      <dgm:spPr/>
    </dgm:pt>
    <dgm:pt modelId="{91FCF632-BA17-4BF4-AB9C-B22552325281}" type="pres">
      <dgm:prSet presAssocID="{A21E3439-3BA6-4F7F-A39E-8C30AD9E7599}" presName="Name37" presStyleLbl="parChTrans1D3" presStyleIdx="6" presStyleCnt="7"/>
      <dgm:spPr/>
    </dgm:pt>
    <dgm:pt modelId="{1D741807-B2DB-4827-B429-B5F4A1027E6F}" type="pres">
      <dgm:prSet presAssocID="{5DCF2FB9-6020-4BCD-8477-17C84F14E2D2}" presName="hierRoot2" presStyleCnt="0">
        <dgm:presLayoutVars>
          <dgm:hierBranch val="init"/>
        </dgm:presLayoutVars>
      </dgm:prSet>
      <dgm:spPr/>
    </dgm:pt>
    <dgm:pt modelId="{8F618232-95AF-48D9-BECF-2E3AA8C4E24C}" type="pres">
      <dgm:prSet presAssocID="{5DCF2FB9-6020-4BCD-8477-17C84F14E2D2}" presName="rootComposite" presStyleCnt="0"/>
      <dgm:spPr/>
    </dgm:pt>
    <dgm:pt modelId="{6A016C75-209C-4B54-A784-B53C07702F9E}" type="pres">
      <dgm:prSet presAssocID="{5DCF2FB9-6020-4BCD-8477-17C84F14E2D2}" presName="rootText" presStyleLbl="node3" presStyleIdx="6" presStyleCnt="7">
        <dgm:presLayoutVars>
          <dgm:chPref val="3"/>
        </dgm:presLayoutVars>
      </dgm:prSet>
      <dgm:spPr/>
    </dgm:pt>
    <dgm:pt modelId="{1FA1B5A4-8A38-40EF-8F36-0C89342DEF89}" type="pres">
      <dgm:prSet presAssocID="{5DCF2FB9-6020-4BCD-8477-17C84F14E2D2}" presName="rootConnector" presStyleLbl="node3" presStyleIdx="6" presStyleCnt="7"/>
      <dgm:spPr/>
    </dgm:pt>
    <dgm:pt modelId="{DB9E609B-146F-43E7-B7AC-5694750AA73B}" type="pres">
      <dgm:prSet presAssocID="{5DCF2FB9-6020-4BCD-8477-17C84F14E2D2}" presName="hierChild4" presStyleCnt="0"/>
      <dgm:spPr/>
    </dgm:pt>
    <dgm:pt modelId="{E530DDE2-B9DA-47C4-86F9-E030A25097D1}" type="pres">
      <dgm:prSet presAssocID="{5DCF2FB9-6020-4BCD-8477-17C84F14E2D2}" presName="hierChild5" presStyleCnt="0"/>
      <dgm:spPr/>
    </dgm:pt>
    <dgm:pt modelId="{28D70A6B-E686-AF4C-AF6E-D8EA4CBAD918}" type="pres">
      <dgm:prSet presAssocID="{E2D71E84-265C-0F49-9084-CBBBB42B7B0C}" presName="hierChild5" presStyleCnt="0"/>
      <dgm:spPr/>
    </dgm:pt>
    <dgm:pt modelId="{4ECB230F-BCB8-49A5-92F0-2356C67E472F}" type="pres">
      <dgm:prSet presAssocID="{1E79D6AD-6035-41A2-838C-A2926CD44F4F}" presName="Name35" presStyleLbl="parChTrans1D2" presStyleIdx="4" presStyleCnt="5"/>
      <dgm:spPr/>
    </dgm:pt>
    <dgm:pt modelId="{27D3BDD1-F324-4CA9-B4E6-9C246BA6B173}" type="pres">
      <dgm:prSet presAssocID="{5E01FDB4-486D-490A-9B52-655211A2DCDE}" presName="hierRoot2" presStyleCnt="0">
        <dgm:presLayoutVars>
          <dgm:hierBranch/>
        </dgm:presLayoutVars>
      </dgm:prSet>
      <dgm:spPr/>
    </dgm:pt>
    <dgm:pt modelId="{5DC120FE-78F8-49D5-9BA5-A77A32E199DE}" type="pres">
      <dgm:prSet presAssocID="{5E01FDB4-486D-490A-9B52-655211A2DCDE}" presName="rootComposite" presStyleCnt="0"/>
      <dgm:spPr/>
    </dgm:pt>
    <dgm:pt modelId="{3CFE1004-0410-46B8-A647-9C19C7BBC3E5}" type="pres">
      <dgm:prSet presAssocID="{5E01FDB4-486D-490A-9B52-655211A2DCDE}" presName="rootText" presStyleLbl="node2" presStyleIdx="4" presStyleCnt="5" custScaleY="132935">
        <dgm:presLayoutVars>
          <dgm:chPref val="3"/>
        </dgm:presLayoutVars>
      </dgm:prSet>
      <dgm:spPr/>
    </dgm:pt>
    <dgm:pt modelId="{78F654F9-5856-4AFB-97C7-101507F6643F}" type="pres">
      <dgm:prSet presAssocID="{5E01FDB4-486D-490A-9B52-655211A2DCDE}" presName="rootConnector" presStyleLbl="node2" presStyleIdx="4" presStyleCnt="5"/>
      <dgm:spPr/>
    </dgm:pt>
    <dgm:pt modelId="{E6630F72-CFB6-4CC7-A50B-83590D502DCA}" type="pres">
      <dgm:prSet presAssocID="{5E01FDB4-486D-490A-9B52-655211A2DCDE}" presName="hierChild4" presStyleCnt="0"/>
      <dgm:spPr/>
    </dgm:pt>
    <dgm:pt modelId="{EE4F8BAA-3662-4222-9852-98B11357088D}" type="pres">
      <dgm:prSet presAssocID="{5E01FDB4-486D-490A-9B52-655211A2DCDE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091CED05-CEDA-47DC-B09B-BAAE03CDAA9E}" type="presOf" srcId="{5DCF2FB9-6020-4BCD-8477-17C84F14E2D2}" destId="{6A016C75-209C-4B54-A784-B53C07702F9E}" srcOrd="0" destOrd="0" presId="urn:microsoft.com/office/officeart/2005/8/layout/orgChart1"/>
    <dgm:cxn modelId="{9EC99414-9564-4052-A5CF-7C6501DD2B3F}" type="presOf" srcId="{F1E31C33-B253-C84F-8D8B-02A4F7103F8B}" destId="{6E0DFFD9-D79E-4895-99C7-14FB4B089E7D}" srcOrd="0" destOrd="0" presId="urn:microsoft.com/office/officeart/2005/8/layout/orgChart1"/>
    <dgm:cxn modelId="{6CEE2826-0B5C-43A1-977D-29EC0BD06795}" type="presOf" srcId="{28B05F6D-CD1E-43DB-8E84-3F4220692238}" destId="{19DB8626-7326-47C1-9D58-8A5B6BD21235}" srcOrd="0" destOrd="0" presId="urn:microsoft.com/office/officeart/2005/8/layout/orgChart1"/>
    <dgm:cxn modelId="{7EA96826-FF70-4A0C-B9D6-4C740FA96684}" type="presOf" srcId="{CD80DCCB-4093-425A-A76F-A58090548395}" destId="{21952CEF-ADBC-4E3A-8287-92A851237D1E}" srcOrd="0" destOrd="0" presId="urn:microsoft.com/office/officeart/2005/8/layout/orgChart1"/>
    <dgm:cxn modelId="{A37EF826-34FC-4473-9620-7E5117F07029}" type="presOf" srcId="{2F73E02F-87D7-48A0-B3A3-7D1BD3650F7B}" destId="{1215AACC-37C9-4B45-9855-A03018BCD4D7}" srcOrd="0" destOrd="0" presId="urn:microsoft.com/office/officeart/2005/8/layout/orgChart1"/>
    <dgm:cxn modelId="{78AF442B-8B8D-49E2-9738-4A89B3E1083D}" type="presOf" srcId="{A73219BF-54FF-43E5-9DBB-7901D72DDF8E}" destId="{E5A11059-5C22-4331-8D3A-607D939DCE77}" srcOrd="0" destOrd="0" presId="urn:microsoft.com/office/officeart/2005/8/layout/orgChart1"/>
    <dgm:cxn modelId="{1EA1EA2C-9C08-44F3-9D72-E2FEC28BB075}" type="presOf" srcId="{77978C56-6E44-4160-B792-7AA5A864CADE}" destId="{B2131645-A448-4EAE-8F81-D393F065C4BF}" srcOrd="0" destOrd="0" presId="urn:microsoft.com/office/officeart/2005/8/layout/orgChart1"/>
    <dgm:cxn modelId="{34175E33-8EF7-4409-8C67-FA7881FD30AE}" srcId="{7A5AC308-6726-4E27-959D-D3E9E9385B71}" destId="{A352D1C4-9BAA-4B55-933F-C8FB2712C9A7}" srcOrd="0" destOrd="0" parTransId="{02FE6DCC-B44B-49B7-B349-B399D0D6E24A}" sibTransId="{9C6C97DE-A722-47C7-AE7D-4A0BCB46225E}"/>
    <dgm:cxn modelId="{5703DA34-D1F1-4A78-BDC0-8A81AE31516B}" type="presOf" srcId="{2F73E02F-87D7-48A0-B3A3-7D1BD3650F7B}" destId="{E25AA72F-94CC-46AD-A495-E3F07A01FFE3}" srcOrd="1" destOrd="0" presId="urn:microsoft.com/office/officeart/2005/8/layout/orgChart1"/>
    <dgm:cxn modelId="{C7E7E236-595E-4962-9CCE-41FCB4390C3E}" type="presOf" srcId="{28B05F6D-CD1E-43DB-8E84-3F4220692238}" destId="{EB389C4D-5BF0-4FA7-9A03-739CB9AA6813}" srcOrd="1" destOrd="0" presId="urn:microsoft.com/office/officeart/2005/8/layout/orgChart1"/>
    <dgm:cxn modelId="{A32F003A-5C72-46AD-A47D-5F257BA0F0F0}" type="presOf" srcId="{0662E71D-A438-4F2C-B49A-C3B37A8ED211}" destId="{58F809C4-20D9-419B-8945-FB1303191A17}" srcOrd="0" destOrd="0" presId="urn:microsoft.com/office/officeart/2005/8/layout/orgChart1"/>
    <dgm:cxn modelId="{F0723540-F3D0-4213-A5A5-742BF3DBCB42}" type="presOf" srcId="{55992315-FD80-449C-A621-EE13EC8892DE}" destId="{DCD8E980-BDE6-485B-89E9-569866636F38}" srcOrd="0" destOrd="0" presId="urn:microsoft.com/office/officeart/2005/8/layout/orgChart1"/>
    <dgm:cxn modelId="{C5BC3560-7532-43C1-997E-D46FC1A718CE}" type="presOf" srcId="{EAE001E7-04CD-5042-BD9C-A27BC3B2C29C}" destId="{2393834A-13AB-4AFC-B0DB-77B5937EA838}" srcOrd="0" destOrd="0" presId="urn:microsoft.com/office/officeart/2005/8/layout/orgChart1"/>
    <dgm:cxn modelId="{5DF3E361-C97D-4A3B-96FF-D76B48836CD8}" type="presOf" srcId="{7A5AC308-6726-4E27-959D-D3E9E9385B71}" destId="{89895EF7-B3BE-4830-B255-9A79F1DECD58}" srcOrd="0" destOrd="0" presId="urn:microsoft.com/office/officeart/2005/8/layout/orgChart1"/>
    <dgm:cxn modelId="{149E9D42-4790-4D51-8A57-C070BE77656E}" type="presOf" srcId="{71BCCD49-43A9-43FD-B1C1-C6A650CAB78F}" destId="{5DFA7F30-03E1-4EE2-8AF9-73C2EEC0004C}" srcOrd="0" destOrd="0" presId="urn:microsoft.com/office/officeart/2005/8/layout/orgChart1"/>
    <dgm:cxn modelId="{84CF7465-5EF1-49BA-9C09-B129AD917205}" srcId="{2F73E02F-87D7-48A0-B3A3-7D1BD3650F7B}" destId="{28B05F6D-CD1E-43DB-8E84-3F4220692238}" srcOrd="1" destOrd="0" parTransId="{F89211BB-0938-4385-B330-6C8A304B7C99}" sibTransId="{7A87F434-7BED-4AF7-BB3B-087E36784B87}"/>
    <dgm:cxn modelId="{390B4A69-1F58-433D-BF9D-D854DC159878}" srcId="{71BCCD49-43A9-43FD-B1C1-C6A650CAB78F}" destId="{5E01FDB4-486D-490A-9B52-655211A2DCDE}" srcOrd="4" destOrd="0" parTransId="{1E79D6AD-6035-41A2-838C-A2926CD44F4F}" sibTransId="{4AC2879F-DF21-41F7-A2A7-0C15C1B6F6B3}"/>
    <dgm:cxn modelId="{48AA8049-6D7D-2F45-A200-5D667C6991A4}" srcId="{71BCCD49-43A9-43FD-B1C1-C6A650CAB78F}" destId="{5F4A86F5-D610-FE4A-A298-11FAC61ADEBC}" srcOrd="2" destOrd="0" parTransId="{EAE001E7-04CD-5042-BD9C-A27BC3B2C29C}" sibTransId="{E9E49774-FD09-3040-835E-C61D9F0BD7BF}"/>
    <dgm:cxn modelId="{B2634F6A-0CDC-4265-B3A8-C98099FA2C9E}" type="presOf" srcId="{15C13135-786B-48C5-B3A3-07D335775299}" destId="{7C9CBF8B-5088-4CA8-9421-37472A170EC9}" srcOrd="0" destOrd="0" presId="urn:microsoft.com/office/officeart/2005/8/layout/orgChart1"/>
    <dgm:cxn modelId="{E635464B-DE15-4831-84D0-0FADA3A4C226}" type="presOf" srcId="{5DCF2FB9-6020-4BCD-8477-17C84F14E2D2}" destId="{1FA1B5A4-8A38-40EF-8F36-0C89342DEF89}" srcOrd="1" destOrd="0" presId="urn:microsoft.com/office/officeart/2005/8/layout/orgChart1"/>
    <dgm:cxn modelId="{222C314D-94A5-4AD1-B13D-545932CE320C}" type="presOf" srcId="{E1976FD7-A202-4836-BA5A-D2A16AE0F0B2}" destId="{AE63C347-B059-4281-BD1A-92A2E84C406D}" srcOrd="0" destOrd="0" presId="urn:microsoft.com/office/officeart/2005/8/layout/orgChart1"/>
    <dgm:cxn modelId="{7A284C4D-A128-4145-9FEC-F4B3CD68E53E}" type="presOf" srcId="{5E01FDB4-486D-490A-9B52-655211A2DCDE}" destId="{78F654F9-5856-4AFB-97C7-101507F6643F}" srcOrd="1" destOrd="0" presId="urn:microsoft.com/office/officeart/2005/8/layout/orgChart1"/>
    <dgm:cxn modelId="{C903926F-BD50-4813-A860-CF9DF75FE9D5}" type="presOf" srcId="{B27CE0CF-69AC-4E7A-B035-14EA436DD29C}" destId="{E5608AFB-E911-4951-89E7-5D6F59E6996C}" srcOrd="0" destOrd="0" presId="urn:microsoft.com/office/officeart/2005/8/layout/orgChart1"/>
    <dgm:cxn modelId="{39A30D58-4497-459C-8151-D11A408AE682}" type="presOf" srcId="{A352D1C4-9BAA-4B55-933F-C8FB2712C9A7}" destId="{0BE6DCA8-2A3E-4937-B907-51E9C54442BD}" srcOrd="1" destOrd="0" presId="urn:microsoft.com/office/officeart/2005/8/layout/orgChart1"/>
    <dgm:cxn modelId="{8DE6AA7A-D843-48F4-A7B5-139167D5F413}" type="presOf" srcId="{5F4A86F5-D610-FE4A-A298-11FAC61ADEBC}" destId="{58E74725-868E-9644-A691-902AD0ABE275}" srcOrd="1" destOrd="0" presId="urn:microsoft.com/office/officeart/2005/8/layout/orgChart1"/>
    <dgm:cxn modelId="{2B33A17C-61DF-4851-962F-6E105221A666}" type="presOf" srcId="{5F4A86F5-D610-FE4A-A298-11FAC61ADEBC}" destId="{F1814C58-80B4-624E-A1AC-8BEA7B9A241A}" srcOrd="0" destOrd="0" presId="urn:microsoft.com/office/officeart/2005/8/layout/orgChart1"/>
    <dgm:cxn modelId="{B1972E7D-34BC-4A6C-A0C6-5E229DF85394}" type="presOf" srcId="{E2D71E84-265C-0F49-9084-CBBBB42B7B0C}" destId="{C01C4F22-A422-4247-8BB8-D672106D401E}" srcOrd="1" destOrd="0" presId="urn:microsoft.com/office/officeart/2005/8/layout/orgChart1"/>
    <dgm:cxn modelId="{E0322E7F-1A52-48E0-860D-3F6FB780C53E}" type="presOf" srcId="{1E79D6AD-6035-41A2-838C-A2926CD44F4F}" destId="{4ECB230F-BCB8-49A5-92F0-2356C67E472F}" srcOrd="0" destOrd="0" presId="urn:microsoft.com/office/officeart/2005/8/layout/orgChart1"/>
    <dgm:cxn modelId="{04608688-AE37-4B5F-AAE4-D99E431E7527}" type="presOf" srcId="{71BCCD49-43A9-43FD-B1C1-C6A650CAB78F}" destId="{964EDE6F-F5A1-4CF9-A8EE-03C7809E3AF7}" srcOrd="1" destOrd="0" presId="urn:microsoft.com/office/officeart/2005/8/layout/orgChart1"/>
    <dgm:cxn modelId="{6A35CB88-5D1F-477E-9114-DB8781C99D07}" type="presOf" srcId="{6CDEA9D6-7C29-42E3-BF6D-6A9410100B3C}" destId="{CEBAB1F8-C21B-473C-81FE-B067CC9B1C50}" srcOrd="0" destOrd="0" presId="urn:microsoft.com/office/officeart/2005/8/layout/orgChart1"/>
    <dgm:cxn modelId="{D987B58A-B600-4840-94A7-6C01732BB6AB}" type="presOf" srcId="{7A5AC308-6726-4E27-959D-D3E9E9385B71}" destId="{F890CD6D-8A19-40C6-9EF4-3D361B1FBFDD}" srcOrd="1" destOrd="0" presId="urn:microsoft.com/office/officeart/2005/8/layout/orgChart1"/>
    <dgm:cxn modelId="{E57FE78F-FE93-4295-BE54-727A84B8EA2C}" type="presOf" srcId="{A352D1C4-9BAA-4B55-933F-C8FB2712C9A7}" destId="{793FF2C5-4F9C-4C09-B076-A10057B56F00}" srcOrd="0" destOrd="0" presId="urn:microsoft.com/office/officeart/2005/8/layout/orgChart1"/>
    <dgm:cxn modelId="{C42E5D99-FED7-4A1B-A671-D9E743C9C5EB}" srcId="{5F4A86F5-D610-FE4A-A298-11FAC61ADEBC}" destId="{55992315-FD80-449C-A621-EE13EC8892DE}" srcOrd="0" destOrd="0" parTransId="{B6C2FB6A-FA6A-452F-BDB6-D5C111290032}" sibTransId="{0C900430-190A-4B61-B836-C65579D21BF1}"/>
    <dgm:cxn modelId="{43DB1FA2-C6A6-4390-AF75-63AE3D161412}" srcId="{E2D71E84-265C-0F49-9084-CBBBB42B7B0C}" destId="{5DCF2FB9-6020-4BCD-8477-17C84F14E2D2}" srcOrd="0" destOrd="0" parTransId="{A21E3439-3BA6-4F7F-A39E-8C30AD9E7599}" sibTransId="{376E5826-3E12-424C-8256-8686C0BEA87C}"/>
    <dgm:cxn modelId="{1F2A27A5-D8CC-4B35-BE52-D588AC8AE890}" type="presOf" srcId="{F89211BB-0938-4385-B330-6C8A304B7C99}" destId="{3B5D802F-C5EC-42FF-A358-8FFBA3B154D5}" srcOrd="0" destOrd="0" presId="urn:microsoft.com/office/officeart/2005/8/layout/orgChart1"/>
    <dgm:cxn modelId="{88E63BA8-F556-4EF1-9862-E1B16AFDC558}" srcId="{2F73E02F-87D7-48A0-B3A3-7D1BD3650F7B}" destId="{77978C56-6E44-4160-B792-7AA5A864CADE}" srcOrd="0" destOrd="0" parTransId="{B27CE0CF-69AC-4E7A-B035-14EA436DD29C}" sibTransId="{41EC5899-C8FC-4F08-BD4F-5EE04F2D438D}"/>
    <dgm:cxn modelId="{1FB7A6AD-4A7B-4C28-BA45-80207F6648B3}" srcId="{71BCCD49-43A9-43FD-B1C1-C6A650CAB78F}" destId="{2F73E02F-87D7-48A0-B3A3-7D1BD3650F7B}" srcOrd="0" destOrd="0" parTransId="{0662E71D-A438-4F2C-B49A-C3B37A8ED211}" sibTransId="{DAA24315-4FAA-4B2D-B849-40C368B08D45}"/>
    <dgm:cxn modelId="{A8C381B0-82EE-4927-9BB8-87BAEBDA561D}" type="presOf" srcId="{E2D71E84-265C-0F49-9084-CBBBB42B7B0C}" destId="{433084E8-60BB-0E43-915D-85E387757BC5}" srcOrd="0" destOrd="0" presId="urn:microsoft.com/office/officeart/2005/8/layout/orgChart1"/>
    <dgm:cxn modelId="{099E18B8-9273-4894-AD5A-25369CEC3BC6}" type="presOf" srcId="{55992315-FD80-449C-A621-EE13EC8892DE}" destId="{6FD8BA6C-4ADA-4BCC-AC02-15A255D03CFE}" srcOrd="1" destOrd="0" presId="urn:microsoft.com/office/officeart/2005/8/layout/orgChart1"/>
    <dgm:cxn modelId="{590F18BA-C9C4-4A3C-B1AB-1BB8D9426BC2}" type="presOf" srcId="{A21E3439-3BA6-4F7F-A39E-8C30AD9E7599}" destId="{91FCF632-BA17-4BF4-AB9C-B22552325281}" srcOrd="0" destOrd="0" presId="urn:microsoft.com/office/officeart/2005/8/layout/orgChart1"/>
    <dgm:cxn modelId="{0670F8BB-BFB2-4C9E-BDA0-7D1E96A13571}" type="presOf" srcId="{5E01FDB4-486D-490A-9B52-655211A2DCDE}" destId="{3CFE1004-0410-46B8-A647-9C19C7BBC3E5}" srcOrd="0" destOrd="0" presId="urn:microsoft.com/office/officeart/2005/8/layout/orgChart1"/>
    <dgm:cxn modelId="{C42FEBC3-A17F-40C5-A0B1-BEBAF306EA53}" srcId="{7A5AC308-6726-4E27-959D-D3E9E9385B71}" destId="{15C13135-786B-48C5-B3A3-07D335775299}" srcOrd="1" destOrd="0" parTransId="{6CDEA9D6-7C29-42E3-BF6D-6A9410100B3C}" sibTransId="{1804C544-6E63-4DE8-B034-C3910A0A4967}"/>
    <dgm:cxn modelId="{82BE1BC4-E103-4E5F-BAD4-5A37B528ABED}" type="presOf" srcId="{B6C2FB6A-FA6A-452F-BDB6-D5C111290032}" destId="{B6E30C64-C053-449F-A411-CD2DE8DBA971}" srcOrd="0" destOrd="0" presId="urn:microsoft.com/office/officeart/2005/8/layout/orgChart1"/>
    <dgm:cxn modelId="{4C5979CD-9C5D-4BDA-80D0-DD4E547393F4}" type="presOf" srcId="{15C13135-786B-48C5-B3A3-07D335775299}" destId="{197CF24E-7009-4E1B-A217-6C21896A1DB5}" srcOrd="1" destOrd="0" presId="urn:microsoft.com/office/officeart/2005/8/layout/orgChart1"/>
    <dgm:cxn modelId="{ACBFA2D8-A384-43D2-8399-340AA577BA3F}" srcId="{71BCCD49-43A9-43FD-B1C1-C6A650CAB78F}" destId="{7A5AC308-6726-4E27-959D-D3E9E9385B71}" srcOrd="1" destOrd="0" parTransId="{CD80DCCB-4093-425A-A76F-A58090548395}" sibTransId="{E54C8AF4-BAE3-4AF9-B168-0A1DCC8A74FE}"/>
    <dgm:cxn modelId="{FA4A70DB-89A4-4328-A35A-3542060CA30D}" srcId="{5F4A86F5-D610-FE4A-A298-11FAC61ADEBC}" destId="{A73219BF-54FF-43E5-9DBB-7901D72DDF8E}" srcOrd="1" destOrd="0" parTransId="{E1976FD7-A202-4836-BA5A-D2A16AE0F0B2}" sibTransId="{B09DD9E6-CDDA-4620-8396-9044E7C262C7}"/>
    <dgm:cxn modelId="{E50091DC-D4C2-4755-A1E5-54AEF3E91B62}" type="presOf" srcId="{02FE6DCC-B44B-49B7-B349-B399D0D6E24A}" destId="{7E71AFB8-0A6D-46FD-B6FE-7CE7F73669E1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4ECA3E2-CCEB-5149-A554-C165004B69D3}" srcId="{71BCCD49-43A9-43FD-B1C1-C6A650CAB78F}" destId="{E2D71E84-265C-0F49-9084-CBBBB42B7B0C}" srcOrd="3" destOrd="0" parTransId="{F1E31C33-B253-C84F-8D8B-02A4F7103F8B}" sibTransId="{90816E39-366D-184F-9FA5-2B564B0C9DA0}"/>
    <dgm:cxn modelId="{89295BE5-3539-4C87-8708-7BA201E0CBE6}" type="presOf" srcId="{A73219BF-54FF-43E5-9DBB-7901D72DDF8E}" destId="{7A59C09D-0912-4D94-A638-45F329A39746}" srcOrd="1" destOrd="0" presId="urn:microsoft.com/office/officeart/2005/8/layout/orgChart1"/>
    <dgm:cxn modelId="{297326FE-A20F-4029-9BEF-98BA6B80F8A4}" type="presOf" srcId="{77978C56-6E44-4160-B792-7AA5A864CADE}" destId="{1B7BD101-4E38-43CC-8D79-7C992047D8D2}" srcOrd="1" destOrd="0" presId="urn:microsoft.com/office/officeart/2005/8/layout/orgChart1"/>
    <dgm:cxn modelId="{341F1BDB-BC8D-4832-BE3E-3E8B37DDFA1E}" type="presParOf" srcId="{DE84A36F-3CDD-4338-A997-7FBBD8925572}" destId="{778B1090-7FFA-4F0C-A6B4-11F7778B0496}" srcOrd="0" destOrd="0" presId="urn:microsoft.com/office/officeart/2005/8/layout/orgChart1"/>
    <dgm:cxn modelId="{F32EDDE8-B873-4834-A76F-C653B9AFD538}" type="presParOf" srcId="{778B1090-7FFA-4F0C-A6B4-11F7778B0496}" destId="{2AB20C59-52AA-48D8-947D-398209BE2E9C}" srcOrd="0" destOrd="0" presId="urn:microsoft.com/office/officeart/2005/8/layout/orgChart1"/>
    <dgm:cxn modelId="{D10222A7-99BE-430C-8C46-5D19B1AD015E}" type="presParOf" srcId="{2AB20C59-52AA-48D8-947D-398209BE2E9C}" destId="{5DFA7F30-03E1-4EE2-8AF9-73C2EEC0004C}" srcOrd="0" destOrd="0" presId="urn:microsoft.com/office/officeart/2005/8/layout/orgChart1"/>
    <dgm:cxn modelId="{B5FC17C1-CC63-4C78-8F84-CA5276DBE848}" type="presParOf" srcId="{2AB20C59-52AA-48D8-947D-398209BE2E9C}" destId="{964EDE6F-F5A1-4CF9-A8EE-03C7809E3AF7}" srcOrd="1" destOrd="0" presId="urn:microsoft.com/office/officeart/2005/8/layout/orgChart1"/>
    <dgm:cxn modelId="{A58FBED0-0FB9-4B2F-A05D-E457E768428C}" type="presParOf" srcId="{778B1090-7FFA-4F0C-A6B4-11F7778B0496}" destId="{BAB0F55B-D8E2-4248-9267-0A6BB16EE06E}" srcOrd="1" destOrd="0" presId="urn:microsoft.com/office/officeart/2005/8/layout/orgChart1"/>
    <dgm:cxn modelId="{9D1ADFC5-8375-40E3-9C33-ABC8AB491173}" type="presParOf" srcId="{BAB0F55B-D8E2-4248-9267-0A6BB16EE06E}" destId="{58F809C4-20D9-419B-8945-FB1303191A17}" srcOrd="0" destOrd="0" presId="urn:microsoft.com/office/officeart/2005/8/layout/orgChart1"/>
    <dgm:cxn modelId="{A1E77DD8-7B83-427B-836D-B33A085DC7EC}" type="presParOf" srcId="{BAB0F55B-D8E2-4248-9267-0A6BB16EE06E}" destId="{52116F7D-7323-47E8-A9FD-E92E7F0641E4}" srcOrd="1" destOrd="0" presId="urn:microsoft.com/office/officeart/2005/8/layout/orgChart1"/>
    <dgm:cxn modelId="{110ECAAF-BB67-46DB-8129-64D57CB810A9}" type="presParOf" srcId="{52116F7D-7323-47E8-A9FD-E92E7F0641E4}" destId="{D5B6BC3C-C4D5-4892-9169-ED75F660EC0E}" srcOrd="0" destOrd="0" presId="urn:microsoft.com/office/officeart/2005/8/layout/orgChart1"/>
    <dgm:cxn modelId="{0E71ADAD-6425-4D75-AB8A-A08BB95BC2DC}" type="presParOf" srcId="{D5B6BC3C-C4D5-4892-9169-ED75F660EC0E}" destId="{1215AACC-37C9-4B45-9855-A03018BCD4D7}" srcOrd="0" destOrd="0" presId="urn:microsoft.com/office/officeart/2005/8/layout/orgChart1"/>
    <dgm:cxn modelId="{9B694F11-BEBC-4529-BB8D-CA6759FE752C}" type="presParOf" srcId="{D5B6BC3C-C4D5-4892-9169-ED75F660EC0E}" destId="{E25AA72F-94CC-46AD-A495-E3F07A01FFE3}" srcOrd="1" destOrd="0" presId="urn:microsoft.com/office/officeart/2005/8/layout/orgChart1"/>
    <dgm:cxn modelId="{883A66DF-8D0E-4398-B3A6-84424253A96E}" type="presParOf" srcId="{52116F7D-7323-47E8-A9FD-E92E7F0641E4}" destId="{DB5CA7C9-A708-4ED0-A0A4-5058B11E21B6}" srcOrd="1" destOrd="0" presId="urn:microsoft.com/office/officeart/2005/8/layout/orgChart1"/>
    <dgm:cxn modelId="{25ABAD07-D9BA-4A05-AAB0-D1D86D036050}" type="presParOf" srcId="{DB5CA7C9-A708-4ED0-A0A4-5058B11E21B6}" destId="{E5608AFB-E911-4951-89E7-5D6F59E6996C}" srcOrd="0" destOrd="0" presId="urn:microsoft.com/office/officeart/2005/8/layout/orgChart1"/>
    <dgm:cxn modelId="{8251D528-A4C0-4A08-85A4-00DCB5BD16EF}" type="presParOf" srcId="{DB5CA7C9-A708-4ED0-A0A4-5058B11E21B6}" destId="{F6C98A30-C738-4D5A-A242-F68F8EBB4457}" srcOrd="1" destOrd="0" presId="urn:microsoft.com/office/officeart/2005/8/layout/orgChart1"/>
    <dgm:cxn modelId="{3AB73974-3BAE-4FBD-BA67-4909D3DF2FB4}" type="presParOf" srcId="{F6C98A30-C738-4D5A-A242-F68F8EBB4457}" destId="{91055980-09DB-485F-B543-69BC4E733121}" srcOrd="0" destOrd="0" presId="urn:microsoft.com/office/officeart/2005/8/layout/orgChart1"/>
    <dgm:cxn modelId="{38126858-A8DA-4055-8EBA-CB5CFE940063}" type="presParOf" srcId="{91055980-09DB-485F-B543-69BC4E733121}" destId="{B2131645-A448-4EAE-8F81-D393F065C4BF}" srcOrd="0" destOrd="0" presId="urn:microsoft.com/office/officeart/2005/8/layout/orgChart1"/>
    <dgm:cxn modelId="{518FE3F1-57DC-48D5-801B-7F017993C04E}" type="presParOf" srcId="{91055980-09DB-485F-B543-69BC4E733121}" destId="{1B7BD101-4E38-43CC-8D79-7C992047D8D2}" srcOrd="1" destOrd="0" presId="urn:microsoft.com/office/officeart/2005/8/layout/orgChart1"/>
    <dgm:cxn modelId="{380B905A-BA37-4749-99B1-4EDFAAD99DC5}" type="presParOf" srcId="{F6C98A30-C738-4D5A-A242-F68F8EBB4457}" destId="{F11801A2-0BEF-4596-9547-C79D5734B3AB}" srcOrd="1" destOrd="0" presId="urn:microsoft.com/office/officeart/2005/8/layout/orgChart1"/>
    <dgm:cxn modelId="{6B18616E-883E-4D42-B3C3-5D1BBBB1C0B8}" type="presParOf" srcId="{F6C98A30-C738-4D5A-A242-F68F8EBB4457}" destId="{A42252C7-4E04-4523-9FB9-7BEAA699C1E4}" srcOrd="2" destOrd="0" presId="urn:microsoft.com/office/officeart/2005/8/layout/orgChart1"/>
    <dgm:cxn modelId="{25EC6A20-B9E0-4BEF-B789-AB275395E830}" type="presParOf" srcId="{DB5CA7C9-A708-4ED0-A0A4-5058B11E21B6}" destId="{3B5D802F-C5EC-42FF-A358-8FFBA3B154D5}" srcOrd="2" destOrd="0" presId="urn:microsoft.com/office/officeart/2005/8/layout/orgChart1"/>
    <dgm:cxn modelId="{A4211306-22BD-4428-8DFB-EB95B85CA87A}" type="presParOf" srcId="{DB5CA7C9-A708-4ED0-A0A4-5058B11E21B6}" destId="{08D7222C-220E-4C29-9365-6BF23DBF31D7}" srcOrd="3" destOrd="0" presId="urn:microsoft.com/office/officeart/2005/8/layout/orgChart1"/>
    <dgm:cxn modelId="{1EF2AB0F-23F8-43F4-8AA3-DBAC62BF4068}" type="presParOf" srcId="{08D7222C-220E-4C29-9365-6BF23DBF31D7}" destId="{BC17AD34-AF34-4415-9674-69B053E68464}" srcOrd="0" destOrd="0" presId="urn:microsoft.com/office/officeart/2005/8/layout/orgChart1"/>
    <dgm:cxn modelId="{9EDA72D2-259A-41E9-A203-C117FE8BC66A}" type="presParOf" srcId="{BC17AD34-AF34-4415-9674-69B053E68464}" destId="{19DB8626-7326-47C1-9D58-8A5B6BD21235}" srcOrd="0" destOrd="0" presId="urn:microsoft.com/office/officeart/2005/8/layout/orgChart1"/>
    <dgm:cxn modelId="{8A7B5D1B-9F08-4561-B9EA-ACC5AD5418B3}" type="presParOf" srcId="{BC17AD34-AF34-4415-9674-69B053E68464}" destId="{EB389C4D-5BF0-4FA7-9A03-739CB9AA6813}" srcOrd="1" destOrd="0" presId="urn:microsoft.com/office/officeart/2005/8/layout/orgChart1"/>
    <dgm:cxn modelId="{DBC2525D-5444-4573-BB25-F42144EA90A8}" type="presParOf" srcId="{08D7222C-220E-4C29-9365-6BF23DBF31D7}" destId="{A9A23112-83EC-4299-987C-137D4C46F0D5}" srcOrd="1" destOrd="0" presId="urn:microsoft.com/office/officeart/2005/8/layout/orgChart1"/>
    <dgm:cxn modelId="{247D5AE1-05F5-4031-9230-DCDFD6432D37}" type="presParOf" srcId="{08D7222C-220E-4C29-9365-6BF23DBF31D7}" destId="{C305D6ED-823D-4A59-B78F-C1B9B81E6DDA}" srcOrd="2" destOrd="0" presId="urn:microsoft.com/office/officeart/2005/8/layout/orgChart1"/>
    <dgm:cxn modelId="{F781D94B-DE0C-4AF4-9FE1-D761FA0469D6}" type="presParOf" srcId="{52116F7D-7323-47E8-A9FD-E92E7F0641E4}" destId="{A491C87B-6A8B-4F7F-9C61-4BD5B2A01946}" srcOrd="2" destOrd="0" presId="urn:microsoft.com/office/officeart/2005/8/layout/orgChart1"/>
    <dgm:cxn modelId="{2A9EE1E1-4868-4263-9BFA-053C29B7342B}" type="presParOf" srcId="{BAB0F55B-D8E2-4248-9267-0A6BB16EE06E}" destId="{21952CEF-ADBC-4E3A-8287-92A851237D1E}" srcOrd="2" destOrd="0" presId="urn:microsoft.com/office/officeart/2005/8/layout/orgChart1"/>
    <dgm:cxn modelId="{9C199932-0640-4177-BA66-C98EE741409D}" type="presParOf" srcId="{BAB0F55B-D8E2-4248-9267-0A6BB16EE06E}" destId="{513A1279-7F09-402C-871B-8D3A21A2E68B}" srcOrd="3" destOrd="0" presId="urn:microsoft.com/office/officeart/2005/8/layout/orgChart1"/>
    <dgm:cxn modelId="{C78ABBB3-9520-418B-8F80-61EEBC94714C}" type="presParOf" srcId="{513A1279-7F09-402C-871B-8D3A21A2E68B}" destId="{3DA8CA0E-A1F2-4733-A734-EABCD2D5EDF4}" srcOrd="0" destOrd="0" presId="urn:microsoft.com/office/officeart/2005/8/layout/orgChart1"/>
    <dgm:cxn modelId="{4F660349-F0A0-4BFA-B70D-F088A211D15A}" type="presParOf" srcId="{3DA8CA0E-A1F2-4733-A734-EABCD2D5EDF4}" destId="{89895EF7-B3BE-4830-B255-9A79F1DECD58}" srcOrd="0" destOrd="0" presId="urn:microsoft.com/office/officeart/2005/8/layout/orgChart1"/>
    <dgm:cxn modelId="{85644E05-8236-428C-891C-B5EBAE444F6B}" type="presParOf" srcId="{3DA8CA0E-A1F2-4733-A734-EABCD2D5EDF4}" destId="{F890CD6D-8A19-40C6-9EF4-3D361B1FBFDD}" srcOrd="1" destOrd="0" presId="urn:microsoft.com/office/officeart/2005/8/layout/orgChart1"/>
    <dgm:cxn modelId="{9FD63119-3B12-422D-9E03-968D626B4A05}" type="presParOf" srcId="{513A1279-7F09-402C-871B-8D3A21A2E68B}" destId="{DE660BF9-177D-4380-AE18-C5D23F992F85}" srcOrd="1" destOrd="0" presId="urn:microsoft.com/office/officeart/2005/8/layout/orgChart1"/>
    <dgm:cxn modelId="{B36FAF93-E093-4EAE-98AE-1F5D6F70CA35}" type="presParOf" srcId="{DE660BF9-177D-4380-AE18-C5D23F992F85}" destId="{7E71AFB8-0A6D-46FD-B6FE-7CE7F73669E1}" srcOrd="0" destOrd="0" presId="urn:microsoft.com/office/officeart/2005/8/layout/orgChart1"/>
    <dgm:cxn modelId="{E33D3108-33AF-4093-B35E-9D050BBAB74D}" type="presParOf" srcId="{DE660BF9-177D-4380-AE18-C5D23F992F85}" destId="{33AF7ED3-AD3A-4DF0-B86A-F7F38FA6B07F}" srcOrd="1" destOrd="0" presId="urn:microsoft.com/office/officeart/2005/8/layout/orgChart1"/>
    <dgm:cxn modelId="{0D7BE006-D7F1-4DD0-8EA8-1A739504C953}" type="presParOf" srcId="{33AF7ED3-AD3A-4DF0-B86A-F7F38FA6B07F}" destId="{EC21FDC4-F40F-49D7-8096-075433CD8B78}" srcOrd="0" destOrd="0" presId="urn:microsoft.com/office/officeart/2005/8/layout/orgChart1"/>
    <dgm:cxn modelId="{D5C09F54-A72E-4E3F-BFAD-4366FDBAB2C1}" type="presParOf" srcId="{EC21FDC4-F40F-49D7-8096-075433CD8B78}" destId="{793FF2C5-4F9C-4C09-B076-A10057B56F00}" srcOrd="0" destOrd="0" presId="urn:microsoft.com/office/officeart/2005/8/layout/orgChart1"/>
    <dgm:cxn modelId="{98083119-7222-49F8-8382-33F444D84B91}" type="presParOf" srcId="{EC21FDC4-F40F-49D7-8096-075433CD8B78}" destId="{0BE6DCA8-2A3E-4937-B907-51E9C54442BD}" srcOrd="1" destOrd="0" presId="urn:microsoft.com/office/officeart/2005/8/layout/orgChart1"/>
    <dgm:cxn modelId="{8DE5AA5E-7FB7-4245-8DFB-085D882045E6}" type="presParOf" srcId="{33AF7ED3-AD3A-4DF0-B86A-F7F38FA6B07F}" destId="{F441D61A-38EB-4474-B740-62C64457DFFC}" srcOrd="1" destOrd="0" presId="urn:microsoft.com/office/officeart/2005/8/layout/orgChart1"/>
    <dgm:cxn modelId="{A417D7E0-F7EB-4821-91C8-D10EE9BFCCF5}" type="presParOf" srcId="{33AF7ED3-AD3A-4DF0-B86A-F7F38FA6B07F}" destId="{3783518A-7F75-4C34-B2A2-806711E9E849}" srcOrd="2" destOrd="0" presId="urn:microsoft.com/office/officeart/2005/8/layout/orgChart1"/>
    <dgm:cxn modelId="{281DB085-FEF5-4BB0-8175-CE3A0BF52834}" type="presParOf" srcId="{DE660BF9-177D-4380-AE18-C5D23F992F85}" destId="{CEBAB1F8-C21B-473C-81FE-B067CC9B1C50}" srcOrd="2" destOrd="0" presId="urn:microsoft.com/office/officeart/2005/8/layout/orgChart1"/>
    <dgm:cxn modelId="{C9D1672B-992B-488B-923E-E46931AD4119}" type="presParOf" srcId="{DE660BF9-177D-4380-AE18-C5D23F992F85}" destId="{62F93B09-8431-4A97-BC5F-C61283CDFC9C}" srcOrd="3" destOrd="0" presId="urn:microsoft.com/office/officeart/2005/8/layout/orgChart1"/>
    <dgm:cxn modelId="{C6D759B9-79C3-45B2-BF2E-758FC1A0AA60}" type="presParOf" srcId="{62F93B09-8431-4A97-BC5F-C61283CDFC9C}" destId="{21A99ABB-A9FD-4781-9CEA-6BB567C656F2}" srcOrd="0" destOrd="0" presId="urn:microsoft.com/office/officeart/2005/8/layout/orgChart1"/>
    <dgm:cxn modelId="{C8B36B0A-699F-428F-92C7-484F24DD4748}" type="presParOf" srcId="{21A99ABB-A9FD-4781-9CEA-6BB567C656F2}" destId="{7C9CBF8B-5088-4CA8-9421-37472A170EC9}" srcOrd="0" destOrd="0" presId="urn:microsoft.com/office/officeart/2005/8/layout/orgChart1"/>
    <dgm:cxn modelId="{AFCF51CA-0CFA-4618-874B-406E2C5FB35C}" type="presParOf" srcId="{21A99ABB-A9FD-4781-9CEA-6BB567C656F2}" destId="{197CF24E-7009-4E1B-A217-6C21896A1DB5}" srcOrd="1" destOrd="0" presId="urn:microsoft.com/office/officeart/2005/8/layout/orgChart1"/>
    <dgm:cxn modelId="{FF64AC7C-B826-48C2-9B18-76022E223FE0}" type="presParOf" srcId="{62F93B09-8431-4A97-BC5F-C61283CDFC9C}" destId="{53DA76BC-FD98-477C-B71E-57A2349B6913}" srcOrd="1" destOrd="0" presId="urn:microsoft.com/office/officeart/2005/8/layout/orgChart1"/>
    <dgm:cxn modelId="{E22D4589-5959-4F86-8D26-7A869898A4E3}" type="presParOf" srcId="{62F93B09-8431-4A97-BC5F-C61283CDFC9C}" destId="{6D2B83B6-9275-467E-A86E-BC2DA88D9A75}" srcOrd="2" destOrd="0" presId="urn:microsoft.com/office/officeart/2005/8/layout/orgChart1"/>
    <dgm:cxn modelId="{099CE803-2442-4E49-B842-187BBBC11474}" type="presParOf" srcId="{513A1279-7F09-402C-871B-8D3A21A2E68B}" destId="{7FA9DD43-3EB1-49FC-A79B-4B11F9C2201C}" srcOrd="2" destOrd="0" presId="urn:microsoft.com/office/officeart/2005/8/layout/orgChart1"/>
    <dgm:cxn modelId="{6E1043D6-36F1-468C-A745-053EF1B9AAB7}" type="presParOf" srcId="{BAB0F55B-D8E2-4248-9267-0A6BB16EE06E}" destId="{2393834A-13AB-4AFC-B0DB-77B5937EA838}" srcOrd="4" destOrd="0" presId="urn:microsoft.com/office/officeart/2005/8/layout/orgChart1"/>
    <dgm:cxn modelId="{0746EE0A-2C52-4F9A-B084-687FC2830B9E}" type="presParOf" srcId="{BAB0F55B-D8E2-4248-9267-0A6BB16EE06E}" destId="{72EDA99A-A616-5948-AB8F-DCAFA0BF269A}" srcOrd="5" destOrd="0" presId="urn:microsoft.com/office/officeart/2005/8/layout/orgChart1"/>
    <dgm:cxn modelId="{92EE0AEA-546B-44EE-83EF-486CE6F8A10C}" type="presParOf" srcId="{72EDA99A-A616-5948-AB8F-DCAFA0BF269A}" destId="{561AF141-3DE2-A94C-A09F-20FBAF2A2BA2}" srcOrd="0" destOrd="0" presId="urn:microsoft.com/office/officeart/2005/8/layout/orgChart1"/>
    <dgm:cxn modelId="{43AFEC41-B21E-4AF3-BD0F-0466C2EAFCDA}" type="presParOf" srcId="{561AF141-3DE2-A94C-A09F-20FBAF2A2BA2}" destId="{F1814C58-80B4-624E-A1AC-8BEA7B9A241A}" srcOrd="0" destOrd="0" presId="urn:microsoft.com/office/officeart/2005/8/layout/orgChart1"/>
    <dgm:cxn modelId="{24BAB193-A6EC-4652-9C06-FC365AF89CB8}" type="presParOf" srcId="{561AF141-3DE2-A94C-A09F-20FBAF2A2BA2}" destId="{58E74725-868E-9644-A691-902AD0ABE275}" srcOrd="1" destOrd="0" presId="urn:microsoft.com/office/officeart/2005/8/layout/orgChart1"/>
    <dgm:cxn modelId="{7E62B538-923F-4874-919B-78BA4A9242DD}" type="presParOf" srcId="{72EDA99A-A616-5948-AB8F-DCAFA0BF269A}" destId="{B89B9754-5F0F-C140-919D-C422ABAE899E}" srcOrd="1" destOrd="0" presId="urn:microsoft.com/office/officeart/2005/8/layout/orgChart1"/>
    <dgm:cxn modelId="{4C39D0BE-2CC8-4E7C-8432-FCBF751DD26E}" type="presParOf" srcId="{B89B9754-5F0F-C140-919D-C422ABAE899E}" destId="{B6E30C64-C053-449F-A411-CD2DE8DBA971}" srcOrd="0" destOrd="0" presId="urn:microsoft.com/office/officeart/2005/8/layout/orgChart1"/>
    <dgm:cxn modelId="{CB58957C-93A7-43B9-8D8C-657F4EFFDA80}" type="presParOf" srcId="{B89B9754-5F0F-C140-919D-C422ABAE899E}" destId="{6715C981-E8E0-4D5F-8998-AA99F44B6DFC}" srcOrd="1" destOrd="0" presId="urn:microsoft.com/office/officeart/2005/8/layout/orgChart1"/>
    <dgm:cxn modelId="{03ADED7F-4F8F-4690-AE57-33470A6951C9}" type="presParOf" srcId="{6715C981-E8E0-4D5F-8998-AA99F44B6DFC}" destId="{D7F01A40-8B8E-4BCF-8CCC-BB64646F2C59}" srcOrd="0" destOrd="0" presId="urn:microsoft.com/office/officeart/2005/8/layout/orgChart1"/>
    <dgm:cxn modelId="{FAD5C5CA-E2EF-48D1-A3D3-8566AABCAE22}" type="presParOf" srcId="{D7F01A40-8B8E-4BCF-8CCC-BB64646F2C59}" destId="{DCD8E980-BDE6-485B-89E9-569866636F38}" srcOrd="0" destOrd="0" presId="urn:microsoft.com/office/officeart/2005/8/layout/orgChart1"/>
    <dgm:cxn modelId="{41AA3D83-78B5-4B3F-96D9-1C11B55DECC7}" type="presParOf" srcId="{D7F01A40-8B8E-4BCF-8CCC-BB64646F2C59}" destId="{6FD8BA6C-4ADA-4BCC-AC02-15A255D03CFE}" srcOrd="1" destOrd="0" presId="urn:microsoft.com/office/officeart/2005/8/layout/orgChart1"/>
    <dgm:cxn modelId="{299A889D-2646-46D9-BB1E-399F7A9B189F}" type="presParOf" srcId="{6715C981-E8E0-4D5F-8998-AA99F44B6DFC}" destId="{3FEBA059-1472-4A5B-9EED-FDC8F1EF9CA3}" srcOrd="1" destOrd="0" presId="urn:microsoft.com/office/officeart/2005/8/layout/orgChart1"/>
    <dgm:cxn modelId="{584C617D-A17B-45FF-96B8-57AF16D92208}" type="presParOf" srcId="{6715C981-E8E0-4D5F-8998-AA99F44B6DFC}" destId="{4E64A933-821E-45EC-924A-310AF8B6A663}" srcOrd="2" destOrd="0" presId="urn:microsoft.com/office/officeart/2005/8/layout/orgChart1"/>
    <dgm:cxn modelId="{7F9F409E-4068-4104-A4BA-950361AE4621}" type="presParOf" srcId="{B89B9754-5F0F-C140-919D-C422ABAE899E}" destId="{AE63C347-B059-4281-BD1A-92A2E84C406D}" srcOrd="2" destOrd="0" presId="urn:microsoft.com/office/officeart/2005/8/layout/orgChart1"/>
    <dgm:cxn modelId="{5AB94147-B870-444A-BA6C-CCE99384FD67}" type="presParOf" srcId="{B89B9754-5F0F-C140-919D-C422ABAE899E}" destId="{BA757457-8C59-42B4-A91C-A9F3EBBB9964}" srcOrd="3" destOrd="0" presId="urn:microsoft.com/office/officeart/2005/8/layout/orgChart1"/>
    <dgm:cxn modelId="{9BD21A1A-6488-405A-B1DC-0729D5AE7E30}" type="presParOf" srcId="{BA757457-8C59-42B4-A91C-A9F3EBBB9964}" destId="{0FD54F4E-0A96-4888-9DDA-71BC485A9C2F}" srcOrd="0" destOrd="0" presId="urn:microsoft.com/office/officeart/2005/8/layout/orgChart1"/>
    <dgm:cxn modelId="{3E95E206-7D0E-470C-91EC-9582368DF133}" type="presParOf" srcId="{0FD54F4E-0A96-4888-9DDA-71BC485A9C2F}" destId="{E5A11059-5C22-4331-8D3A-607D939DCE77}" srcOrd="0" destOrd="0" presId="urn:microsoft.com/office/officeart/2005/8/layout/orgChart1"/>
    <dgm:cxn modelId="{95AF6AB4-02A5-4D44-A3DA-1B777DDEE780}" type="presParOf" srcId="{0FD54F4E-0A96-4888-9DDA-71BC485A9C2F}" destId="{7A59C09D-0912-4D94-A638-45F329A39746}" srcOrd="1" destOrd="0" presId="urn:microsoft.com/office/officeart/2005/8/layout/orgChart1"/>
    <dgm:cxn modelId="{C47EA76F-E35C-42C7-B132-38B1AC9A6A3E}" type="presParOf" srcId="{BA757457-8C59-42B4-A91C-A9F3EBBB9964}" destId="{FCD035E7-54FA-41FC-99A6-CCE349C2446F}" srcOrd="1" destOrd="0" presId="urn:microsoft.com/office/officeart/2005/8/layout/orgChart1"/>
    <dgm:cxn modelId="{943677F4-20CA-43DA-B9E8-F5E94308CB6C}" type="presParOf" srcId="{BA757457-8C59-42B4-A91C-A9F3EBBB9964}" destId="{777AFC30-8315-4A52-AB63-7B732604F624}" srcOrd="2" destOrd="0" presId="urn:microsoft.com/office/officeart/2005/8/layout/orgChart1"/>
    <dgm:cxn modelId="{2762FCE7-35F3-4B77-AA3F-F1089CF4C25F}" type="presParOf" srcId="{72EDA99A-A616-5948-AB8F-DCAFA0BF269A}" destId="{ED3BBC22-66A3-6B4C-A794-C802B48FFE85}" srcOrd="2" destOrd="0" presId="urn:microsoft.com/office/officeart/2005/8/layout/orgChart1"/>
    <dgm:cxn modelId="{7FA16311-807F-45A9-A1B5-CE0909AC8E27}" type="presParOf" srcId="{BAB0F55B-D8E2-4248-9267-0A6BB16EE06E}" destId="{6E0DFFD9-D79E-4895-99C7-14FB4B089E7D}" srcOrd="6" destOrd="0" presId="urn:microsoft.com/office/officeart/2005/8/layout/orgChart1"/>
    <dgm:cxn modelId="{DDA77D2F-C64A-4D1F-ADAF-DC1437CF96BD}" type="presParOf" srcId="{BAB0F55B-D8E2-4248-9267-0A6BB16EE06E}" destId="{454518DD-DC9B-0D4C-B9AD-AD8A0A4416B7}" srcOrd="7" destOrd="0" presId="urn:microsoft.com/office/officeart/2005/8/layout/orgChart1"/>
    <dgm:cxn modelId="{58AAAC09-5DF6-406B-94BC-D48E73214247}" type="presParOf" srcId="{454518DD-DC9B-0D4C-B9AD-AD8A0A4416B7}" destId="{69D8565F-A9FB-2C4C-B80C-D866F3BD329D}" srcOrd="0" destOrd="0" presId="urn:microsoft.com/office/officeart/2005/8/layout/orgChart1"/>
    <dgm:cxn modelId="{3C17F6AC-DCFB-4F75-BAA9-EB4BD3D72A30}" type="presParOf" srcId="{69D8565F-A9FB-2C4C-B80C-D866F3BD329D}" destId="{433084E8-60BB-0E43-915D-85E387757BC5}" srcOrd="0" destOrd="0" presId="urn:microsoft.com/office/officeart/2005/8/layout/orgChart1"/>
    <dgm:cxn modelId="{CCED1FFB-32A8-45AC-9D9D-B0886BBDF6A8}" type="presParOf" srcId="{69D8565F-A9FB-2C4C-B80C-D866F3BD329D}" destId="{C01C4F22-A422-4247-8BB8-D672106D401E}" srcOrd="1" destOrd="0" presId="urn:microsoft.com/office/officeart/2005/8/layout/orgChart1"/>
    <dgm:cxn modelId="{74E91B66-8AAB-41CC-9A1E-95618C628E6F}" type="presParOf" srcId="{454518DD-DC9B-0D4C-B9AD-AD8A0A4416B7}" destId="{8A898EFD-C8D2-1544-B242-889E203D094C}" srcOrd="1" destOrd="0" presId="urn:microsoft.com/office/officeart/2005/8/layout/orgChart1"/>
    <dgm:cxn modelId="{B312EA88-19ED-4CDC-8862-3E88AA4B6D7C}" type="presParOf" srcId="{8A898EFD-C8D2-1544-B242-889E203D094C}" destId="{91FCF632-BA17-4BF4-AB9C-B22552325281}" srcOrd="0" destOrd="0" presId="urn:microsoft.com/office/officeart/2005/8/layout/orgChart1"/>
    <dgm:cxn modelId="{00E08ADF-CA99-48F2-B712-151D3635F836}" type="presParOf" srcId="{8A898EFD-C8D2-1544-B242-889E203D094C}" destId="{1D741807-B2DB-4827-B429-B5F4A1027E6F}" srcOrd="1" destOrd="0" presId="urn:microsoft.com/office/officeart/2005/8/layout/orgChart1"/>
    <dgm:cxn modelId="{E2051067-37DD-461F-8E01-B603A4948443}" type="presParOf" srcId="{1D741807-B2DB-4827-B429-B5F4A1027E6F}" destId="{8F618232-95AF-48D9-BECF-2E3AA8C4E24C}" srcOrd="0" destOrd="0" presId="urn:microsoft.com/office/officeart/2005/8/layout/orgChart1"/>
    <dgm:cxn modelId="{66585513-3C45-401B-B65F-5620BD4F6A5C}" type="presParOf" srcId="{8F618232-95AF-48D9-BECF-2E3AA8C4E24C}" destId="{6A016C75-209C-4B54-A784-B53C07702F9E}" srcOrd="0" destOrd="0" presId="urn:microsoft.com/office/officeart/2005/8/layout/orgChart1"/>
    <dgm:cxn modelId="{5F9EACFA-94E1-44D5-9128-6CB5B04C093E}" type="presParOf" srcId="{8F618232-95AF-48D9-BECF-2E3AA8C4E24C}" destId="{1FA1B5A4-8A38-40EF-8F36-0C89342DEF89}" srcOrd="1" destOrd="0" presId="urn:microsoft.com/office/officeart/2005/8/layout/orgChart1"/>
    <dgm:cxn modelId="{CBA620B8-DE48-4F0B-8657-99BE54E99A31}" type="presParOf" srcId="{1D741807-B2DB-4827-B429-B5F4A1027E6F}" destId="{DB9E609B-146F-43E7-B7AC-5694750AA73B}" srcOrd="1" destOrd="0" presId="urn:microsoft.com/office/officeart/2005/8/layout/orgChart1"/>
    <dgm:cxn modelId="{DEC17D2D-6EFD-4842-B3E2-C2B4F23EDEB4}" type="presParOf" srcId="{1D741807-B2DB-4827-B429-B5F4A1027E6F}" destId="{E530DDE2-B9DA-47C4-86F9-E030A25097D1}" srcOrd="2" destOrd="0" presId="urn:microsoft.com/office/officeart/2005/8/layout/orgChart1"/>
    <dgm:cxn modelId="{A5E029FF-FBD4-4B3A-BFA4-E41AD902C5E8}" type="presParOf" srcId="{454518DD-DC9B-0D4C-B9AD-AD8A0A4416B7}" destId="{28D70A6B-E686-AF4C-AF6E-D8EA4CBAD918}" srcOrd="2" destOrd="0" presId="urn:microsoft.com/office/officeart/2005/8/layout/orgChart1"/>
    <dgm:cxn modelId="{E8A8C037-7296-479C-B710-66C3162D5D13}" type="presParOf" srcId="{BAB0F55B-D8E2-4248-9267-0A6BB16EE06E}" destId="{4ECB230F-BCB8-49A5-92F0-2356C67E472F}" srcOrd="8" destOrd="0" presId="urn:microsoft.com/office/officeart/2005/8/layout/orgChart1"/>
    <dgm:cxn modelId="{5CC144BE-69D6-4E24-AB08-AB474AD5EC53}" type="presParOf" srcId="{BAB0F55B-D8E2-4248-9267-0A6BB16EE06E}" destId="{27D3BDD1-F324-4CA9-B4E6-9C246BA6B173}" srcOrd="9" destOrd="0" presId="urn:microsoft.com/office/officeart/2005/8/layout/orgChart1"/>
    <dgm:cxn modelId="{40A13D1C-DB8E-4556-84EE-ED7CDF11C848}" type="presParOf" srcId="{27D3BDD1-F324-4CA9-B4E6-9C246BA6B173}" destId="{5DC120FE-78F8-49D5-9BA5-A77A32E199DE}" srcOrd="0" destOrd="0" presId="urn:microsoft.com/office/officeart/2005/8/layout/orgChart1"/>
    <dgm:cxn modelId="{3FD556AC-8898-4865-8FD3-5603403F99C1}" type="presParOf" srcId="{5DC120FE-78F8-49D5-9BA5-A77A32E199DE}" destId="{3CFE1004-0410-46B8-A647-9C19C7BBC3E5}" srcOrd="0" destOrd="0" presId="urn:microsoft.com/office/officeart/2005/8/layout/orgChart1"/>
    <dgm:cxn modelId="{E07E6D92-4997-4ED1-9CC0-49FCE611EF77}" type="presParOf" srcId="{5DC120FE-78F8-49D5-9BA5-A77A32E199DE}" destId="{78F654F9-5856-4AFB-97C7-101507F6643F}" srcOrd="1" destOrd="0" presId="urn:microsoft.com/office/officeart/2005/8/layout/orgChart1"/>
    <dgm:cxn modelId="{ECEAA23D-26A6-4814-89C8-D8703E85889F}" type="presParOf" srcId="{27D3BDD1-F324-4CA9-B4E6-9C246BA6B173}" destId="{E6630F72-CFB6-4CC7-A50B-83590D502DCA}" srcOrd="1" destOrd="0" presId="urn:microsoft.com/office/officeart/2005/8/layout/orgChart1"/>
    <dgm:cxn modelId="{342D8C1F-8F1B-4861-AAB7-D741CFDDF468}" type="presParOf" srcId="{27D3BDD1-F324-4CA9-B4E6-9C246BA6B173}" destId="{EE4F8BAA-3662-4222-9852-98B11357088D}" srcOrd="2" destOrd="0" presId="urn:microsoft.com/office/officeart/2005/8/layout/orgChart1"/>
    <dgm:cxn modelId="{0ED48FF3-8EE4-4993-9820-A23F8F08FA87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B230F-BCB8-49A5-92F0-2356C67E472F}">
      <dsp:nvSpPr>
        <dsp:cNvPr id="0" name=""/>
        <dsp:cNvSpPr/>
      </dsp:nvSpPr>
      <dsp:spPr>
        <a:xfrm>
          <a:off x="4582016" y="1261216"/>
          <a:ext cx="3796775" cy="329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36"/>
              </a:lnTo>
              <a:lnTo>
                <a:pt x="3796775" y="164736"/>
              </a:lnTo>
              <a:lnTo>
                <a:pt x="3796775" y="329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CF632-BA17-4BF4-AB9C-B22552325281}">
      <dsp:nvSpPr>
        <dsp:cNvPr id="0" name=""/>
        <dsp:cNvSpPr/>
      </dsp:nvSpPr>
      <dsp:spPr>
        <a:xfrm>
          <a:off x="5852837" y="2629907"/>
          <a:ext cx="235337" cy="721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01"/>
              </a:lnTo>
              <a:lnTo>
                <a:pt x="235337" y="7217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DFFD9-D79E-4895-99C7-14FB4B089E7D}">
      <dsp:nvSpPr>
        <dsp:cNvPr id="0" name=""/>
        <dsp:cNvSpPr/>
      </dsp:nvSpPr>
      <dsp:spPr>
        <a:xfrm>
          <a:off x="4582016" y="1261216"/>
          <a:ext cx="1898387" cy="329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36"/>
              </a:lnTo>
              <a:lnTo>
                <a:pt x="1898387" y="164736"/>
              </a:lnTo>
              <a:lnTo>
                <a:pt x="1898387" y="329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3C347-B059-4281-BD1A-92A2E84C406D}">
      <dsp:nvSpPr>
        <dsp:cNvPr id="0" name=""/>
        <dsp:cNvSpPr/>
      </dsp:nvSpPr>
      <dsp:spPr>
        <a:xfrm>
          <a:off x="3954449" y="2629907"/>
          <a:ext cx="235337" cy="1835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5631"/>
              </a:lnTo>
              <a:lnTo>
                <a:pt x="235337" y="1835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30C64-C053-449F-A411-CD2DE8DBA971}">
      <dsp:nvSpPr>
        <dsp:cNvPr id="0" name=""/>
        <dsp:cNvSpPr/>
      </dsp:nvSpPr>
      <dsp:spPr>
        <a:xfrm>
          <a:off x="3954449" y="2629907"/>
          <a:ext cx="235337" cy="721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01"/>
              </a:lnTo>
              <a:lnTo>
                <a:pt x="235337" y="7217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3834A-13AB-4AFC-B0DB-77B5937EA838}">
      <dsp:nvSpPr>
        <dsp:cNvPr id="0" name=""/>
        <dsp:cNvSpPr/>
      </dsp:nvSpPr>
      <dsp:spPr>
        <a:xfrm>
          <a:off x="4536296" y="1261216"/>
          <a:ext cx="91440" cy="329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AB1F8-C21B-473C-81FE-B067CC9B1C50}">
      <dsp:nvSpPr>
        <dsp:cNvPr id="0" name=""/>
        <dsp:cNvSpPr/>
      </dsp:nvSpPr>
      <dsp:spPr>
        <a:xfrm>
          <a:off x="2090807" y="2631366"/>
          <a:ext cx="200592" cy="1835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5631"/>
              </a:lnTo>
              <a:lnTo>
                <a:pt x="200592" y="1835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1AFB8-0A6D-46FD-B6FE-7CE7F73669E1}">
      <dsp:nvSpPr>
        <dsp:cNvPr id="0" name=""/>
        <dsp:cNvSpPr/>
      </dsp:nvSpPr>
      <dsp:spPr>
        <a:xfrm>
          <a:off x="2090807" y="2631366"/>
          <a:ext cx="200592" cy="721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01"/>
              </a:lnTo>
              <a:lnTo>
                <a:pt x="200592" y="7217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52CEF-ADBC-4E3A-8287-92A851237D1E}">
      <dsp:nvSpPr>
        <dsp:cNvPr id="0" name=""/>
        <dsp:cNvSpPr/>
      </dsp:nvSpPr>
      <dsp:spPr>
        <a:xfrm>
          <a:off x="2625719" y="1261216"/>
          <a:ext cx="1956296" cy="329472"/>
        </a:xfrm>
        <a:custGeom>
          <a:avLst/>
          <a:gdLst/>
          <a:ahLst/>
          <a:cxnLst/>
          <a:rect l="0" t="0" r="0" b="0"/>
          <a:pathLst>
            <a:path>
              <a:moveTo>
                <a:pt x="1956296" y="0"/>
              </a:moveTo>
              <a:lnTo>
                <a:pt x="1956296" y="164736"/>
              </a:lnTo>
              <a:lnTo>
                <a:pt x="0" y="164736"/>
              </a:lnTo>
              <a:lnTo>
                <a:pt x="0" y="329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D802F-C5EC-42FF-A358-8FFBA3B154D5}">
      <dsp:nvSpPr>
        <dsp:cNvPr id="0" name=""/>
        <dsp:cNvSpPr/>
      </dsp:nvSpPr>
      <dsp:spPr>
        <a:xfrm>
          <a:off x="157674" y="2631366"/>
          <a:ext cx="235337" cy="1835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5631"/>
              </a:lnTo>
              <a:lnTo>
                <a:pt x="235337" y="1835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08AFB-E911-4951-89E7-5D6F59E6996C}">
      <dsp:nvSpPr>
        <dsp:cNvPr id="0" name=""/>
        <dsp:cNvSpPr/>
      </dsp:nvSpPr>
      <dsp:spPr>
        <a:xfrm>
          <a:off x="157674" y="2631366"/>
          <a:ext cx="235337" cy="721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01"/>
              </a:lnTo>
              <a:lnTo>
                <a:pt x="235337" y="7217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809C4-20D9-419B-8945-FB1303191A17}">
      <dsp:nvSpPr>
        <dsp:cNvPr id="0" name=""/>
        <dsp:cNvSpPr/>
      </dsp:nvSpPr>
      <dsp:spPr>
        <a:xfrm>
          <a:off x="785240" y="1261216"/>
          <a:ext cx="3796775" cy="329472"/>
        </a:xfrm>
        <a:custGeom>
          <a:avLst/>
          <a:gdLst/>
          <a:ahLst/>
          <a:cxnLst/>
          <a:rect l="0" t="0" r="0" b="0"/>
          <a:pathLst>
            <a:path>
              <a:moveTo>
                <a:pt x="3796775" y="0"/>
              </a:moveTo>
              <a:lnTo>
                <a:pt x="3796775" y="164736"/>
              </a:lnTo>
              <a:lnTo>
                <a:pt x="0" y="164736"/>
              </a:lnTo>
              <a:lnTo>
                <a:pt x="0" y="329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797558" y="220539"/>
          <a:ext cx="1568915" cy="10406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Karen Timperley</a:t>
          </a:r>
          <a:endParaRPr lang="en-US" sz="1300" b="1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Head of Adults Commissioning​</a:t>
          </a:r>
          <a:endParaRPr lang="en-US" sz="1300" kern="1200" dirty="0"/>
        </a:p>
      </dsp:txBody>
      <dsp:txXfrm>
        <a:off x="3797558" y="220539"/>
        <a:ext cx="1568915" cy="1040677"/>
      </dsp:txXfrm>
    </dsp:sp>
    <dsp:sp modelId="{1215AACC-37C9-4B45-9855-A03018BCD4D7}">
      <dsp:nvSpPr>
        <dsp:cNvPr id="0" name=""/>
        <dsp:cNvSpPr/>
      </dsp:nvSpPr>
      <dsp:spPr>
        <a:xfrm>
          <a:off x="783" y="1590689"/>
          <a:ext cx="1568915" cy="10406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Tim Rising</a:t>
          </a:r>
          <a:endParaRPr lang="en-US" sz="1300" b="1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i="0" u="none" kern="1200" dirty="0"/>
            <a:t>Strategic Commissioner</a:t>
          </a:r>
          <a:r>
            <a:rPr lang="en-GB" sz="1300" b="0" i="0" kern="1200" dirty="0"/>
            <a:t>​</a:t>
          </a:r>
          <a:endParaRPr lang="en-US" sz="1300" b="0" kern="1200" dirty="0"/>
        </a:p>
      </dsp:txBody>
      <dsp:txXfrm>
        <a:off x="783" y="1590689"/>
        <a:ext cx="1568915" cy="1040677"/>
      </dsp:txXfrm>
    </dsp:sp>
    <dsp:sp modelId="{B2131645-A448-4EAE-8F81-D393F065C4BF}">
      <dsp:nvSpPr>
        <dsp:cNvPr id="0" name=""/>
        <dsp:cNvSpPr/>
      </dsp:nvSpPr>
      <dsp:spPr>
        <a:xfrm>
          <a:off x="393011" y="2960838"/>
          <a:ext cx="1568915" cy="784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Claudia Gabriel</a:t>
          </a:r>
          <a:br>
            <a:rPr lang="en-GB" sz="1300" b="1" i="0" u="none" kern="1200" dirty="0"/>
          </a:br>
          <a:r>
            <a:rPr lang="en-GB" sz="1300" b="0" i="0" u="none" kern="1200" dirty="0"/>
            <a:t>Commissioning Manager </a:t>
          </a:r>
          <a:endParaRPr lang="en-GB" sz="1300" b="0" kern="1200" dirty="0"/>
        </a:p>
      </dsp:txBody>
      <dsp:txXfrm>
        <a:off x="393011" y="2960838"/>
        <a:ext cx="1568915" cy="784457"/>
      </dsp:txXfrm>
    </dsp:sp>
    <dsp:sp modelId="{19DB8626-7326-47C1-9D58-8A5B6BD21235}">
      <dsp:nvSpPr>
        <dsp:cNvPr id="0" name=""/>
        <dsp:cNvSpPr/>
      </dsp:nvSpPr>
      <dsp:spPr>
        <a:xfrm>
          <a:off x="393011" y="4074768"/>
          <a:ext cx="1568915" cy="784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Jacqueline Garraway</a:t>
          </a:r>
          <a:br>
            <a:rPr lang="en-GB" sz="1300" b="1" i="0" u="none" kern="1200" dirty="0"/>
          </a:br>
          <a:r>
            <a:rPr lang="en-GB" sz="1300" b="0" i="0" kern="1200" dirty="0"/>
            <a:t>ICES Project Officer</a:t>
          </a:r>
          <a:endParaRPr lang="en-GB" sz="1300" b="0" kern="1200" dirty="0"/>
        </a:p>
      </dsp:txBody>
      <dsp:txXfrm>
        <a:off x="393011" y="4074768"/>
        <a:ext cx="1568915" cy="784457"/>
      </dsp:txXfrm>
    </dsp:sp>
    <dsp:sp modelId="{89895EF7-B3BE-4830-B255-9A79F1DECD58}">
      <dsp:nvSpPr>
        <dsp:cNvPr id="0" name=""/>
        <dsp:cNvSpPr/>
      </dsp:nvSpPr>
      <dsp:spPr>
        <a:xfrm>
          <a:off x="1957079" y="1590689"/>
          <a:ext cx="1337280" cy="10406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Harri Phillips</a:t>
          </a:r>
          <a:endParaRPr lang="en-US" sz="1300" b="1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i="0" u="none" kern="1200" dirty="0"/>
            <a:t>Strategic Commissioner</a:t>
          </a:r>
          <a:r>
            <a:rPr lang="en-GB" sz="1300" b="0" i="0" kern="1200" dirty="0"/>
            <a:t>​</a:t>
          </a:r>
          <a:endParaRPr lang="en-US" sz="1300" b="0" kern="1200" dirty="0"/>
        </a:p>
      </dsp:txBody>
      <dsp:txXfrm>
        <a:off x="1957079" y="1590689"/>
        <a:ext cx="1337280" cy="1040677"/>
      </dsp:txXfrm>
    </dsp:sp>
    <dsp:sp modelId="{793FF2C5-4F9C-4C09-B076-A10057B56F00}">
      <dsp:nvSpPr>
        <dsp:cNvPr id="0" name=""/>
        <dsp:cNvSpPr/>
      </dsp:nvSpPr>
      <dsp:spPr>
        <a:xfrm>
          <a:off x="2291399" y="2960838"/>
          <a:ext cx="1568915" cy="784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Shanta Joseph</a:t>
          </a:r>
          <a:br>
            <a:rPr lang="en-GB" sz="1300" b="1" i="0" u="none" kern="1200" dirty="0"/>
          </a:br>
          <a:r>
            <a:rPr lang="en-GB" sz="1300" b="0" i="0" u="none" kern="1200" dirty="0"/>
            <a:t>Commissioning Manager </a:t>
          </a:r>
          <a:endParaRPr lang="en-GB" sz="1300" kern="1200" dirty="0"/>
        </a:p>
      </dsp:txBody>
      <dsp:txXfrm>
        <a:off x="2291399" y="2960838"/>
        <a:ext cx="1568915" cy="784457"/>
      </dsp:txXfrm>
    </dsp:sp>
    <dsp:sp modelId="{7C9CBF8B-5088-4CA8-9421-37472A170EC9}">
      <dsp:nvSpPr>
        <dsp:cNvPr id="0" name=""/>
        <dsp:cNvSpPr/>
      </dsp:nvSpPr>
      <dsp:spPr>
        <a:xfrm>
          <a:off x="2291399" y="4074768"/>
          <a:ext cx="1568915" cy="784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Martin Cuba Cote-</a:t>
          </a:r>
          <a:r>
            <a:rPr lang="en-GB" sz="1300" b="1" i="0" kern="1200" dirty="0" err="1"/>
            <a:t>Riopo</a:t>
          </a:r>
          <a:br>
            <a:rPr lang="en-GB" sz="1300" b="1" i="0" u="none" kern="1200" dirty="0"/>
          </a:br>
          <a:r>
            <a:rPr lang="en-GB" sz="1300" b="0" i="0" u="none" kern="1200" dirty="0"/>
            <a:t>Commissioning Manager </a:t>
          </a:r>
          <a:endParaRPr lang="en-GB" sz="1300" kern="1200" dirty="0"/>
        </a:p>
      </dsp:txBody>
      <dsp:txXfrm>
        <a:off x="2291399" y="4074768"/>
        <a:ext cx="1568915" cy="784457"/>
      </dsp:txXfrm>
    </dsp:sp>
    <dsp:sp modelId="{F1814C58-80B4-624E-A1AC-8BEA7B9A241A}">
      <dsp:nvSpPr>
        <dsp:cNvPr id="0" name=""/>
        <dsp:cNvSpPr/>
      </dsp:nvSpPr>
      <dsp:spPr>
        <a:xfrm>
          <a:off x="3797558" y="1590689"/>
          <a:ext cx="1568915" cy="1039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Stephen </a:t>
          </a:r>
          <a:r>
            <a:rPr lang="en-GB" sz="1300" b="1" kern="1200" dirty="0" err="1"/>
            <a:t>Bahooshy</a:t>
          </a:r>
          <a:br>
            <a:rPr lang="en-GB" sz="1300" b="1" kern="1200" dirty="0"/>
          </a:br>
          <a:r>
            <a:rPr lang="en-GB" sz="1300" b="0" i="0" u="none" kern="1200" dirty="0"/>
            <a:t>Strategic Commissioner</a:t>
          </a:r>
          <a:r>
            <a:rPr lang="en-GB" sz="1300" b="0" i="0" kern="1200" dirty="0"/>
            <a:t>​</a:t>
          </a:r>
          <a:endParaRPr lang="en-GB" sz="1300" b="0" kern="1200" dirty="0">
            <a:latin typeface="Calibri Light" panose="020F0302020204030204"/>
          </a:endParaRPr>
        </a:p>
      </dsp:txBody>
      <dsp:txXfrm>
        <a:off x="3797558" y="1590689"/>
        <a:ext cx="1568915" cy="1039218"/>
      </dsp:txXfrm>
    </dsp:sp>
    <dsp:sp modelId="{DCD8E980-BDE6-485B-89E9-569866636F38}">
      <dsp:nvSpPr>
        <dsp:cNvPr id="0" name=""/>
        <dsp:cNvSpPr/>
      </dsp:nvSpPr>
      <dsp:spPr>
        <a:xfrm>
          <a:off x="4189787" y="2959379"/>
          <a:ext cx="1568915" cy="784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Debra Peltier</a:t>
          </a:r>
          <a:br>
            <a:rPr lang="en-GB" sz="1300" b="1" i="0" u="none" kern="1200" dirty="0"/>
          </a:br>
          <a:r>
            <a:rPr lang="en-GB" sz="1300" b="0" i="0" u="none" kern="1200" dirty="0"/>
            <a:t>Commissioning Manager </a:t>
          </a:r>
          <a:endParaRPr lang="en-GB" sz="1300" kern="1200" dirty="0"/>
        </a:p>
      </dsp:txBody>
      <dsp:txXfrm>
        <a:off x="4189787" y="2959379"/>
        <a:ext cx="1568915" cy="784457"/>
      </dsp:txXfrm>
    </dsp:sp>
    <dsp:sp modelId="{E5A11059-5C22-4331-8D3A-607D939DCE77}">
      <dsp:nvSpPr>
        <dsp:cNvPr id="0" name=""/>
        <dsp:cNvSpPr/>
      </dsp:nvSpPr>
      <dsp:spPr>
        <a:xfrm>
          <a:off x="4189787" y="4073309"/>
          <a:ext cx="1568915" cy="784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Jo Kamanu</a:t>
          </a:r>
          <a:br>
            <a:rPr lang="en-GB" sz="1300" b="1" i="0" kern="1200" dirty="0"/>
          </a:br>
          <a:r>
            <a:rPr lang="en-GB" sz="1300" b="0" i="0" u="none" kern="1200" dirty="0"/>
            <a:t>Commissioning Manager </a:t>
          </a:r>
          <a:endParaRPr lang="en-GB" sz="1300" kern="1200" dirty="0"/>
        </a:p>
      </dsp:txBody>
      <dsp:txXfrm>
        <a:off x="4189787" y="4073309"/>
        <a:ext cx="1568915" cy="784457"/>
      </dsp:txXfrm>
    </dsp:sp>
    <dsp:sp modelId="{433084E8-60BB-0E43-915D-85E387757BC5}">
      <dsp:nvSpPr>
        <dsp:cNvPr id="0" name=""/>
        <dsp:cNvSpPr/>
      </dsp:nvSpPr>
      <dsp:spPr>
        <a:xfrm>
          <a:off x="5695945" y="1590689"/>
          <a:ext cx="1568915" cy="1039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Jennifer Kelly </a:t>
          </a:r>
          <a:br>
            <a:rPr lang="en-GB" sz="1300" kern="1200" dirty="0">
              <a:latin typeface="Calibri Light" panose="020F0302020204030204"/>
            </a:rPr>
          </a:br>
          <a:r>
            <a:rPr lang="en-GB" sz="1300" b="0" i="0" u="none" kern="1200" dirty="0"/>
            <a:t>Strategic Commissioner</a:t>
          </a:r>
          <a:r>
            <a:rPr lang="en-GB" sz="1300" b="0" i="0" kern="1200" dirty="0"/>
            <a:t>​</a:t>
          </a:r>
          <a:endParaRPr lang="en-GB" sz="1300" b="0" kern="1200" dirty="0">
            <a:latin typeface="Calibri Light" panose="020F0302020204030204"/>
          </a:endParaRPr>
        </a:p>
      </dsp:txBody>
      <dsp:txXfrm>
        <a:off x="5695945" y="1590689"/>
        <a:ext cx="1568915" cy="1039218"/>
      </dsp:txXfrm>
    </dsp:sp>
    <dsp:sp modelId="{6A016C75-209C-4B54-A784-B53C07702F9E}">
      <dsp:nvSpPr>
        <dsp:cNvPr id="0" name=""/>
        <dsp:cNvSpPr/>
      </dsp:nvSpPr>
      <dsp:spPr>
        <a:xfrm>
          <a:off x="6088174" y="2959379"/>
          <a:ext cx="1568915" cy="784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Della Christy</a:t>
          </a:r>
          <a:br>
            <a:rPr lang="en-GB" sz="1300" b="1" i="0" u="none" kern="1200" dirty="0"/>
          </a:br>
          <a:r>
            <a:rPr lang="en-GB" sz="1300" b="0" i="0" u="none" kern="1200" dirty="0"/>
            <a:t>Commissioning Project Manager</a:t>
          </a:r>
          <a:r>
            <a:rPr lang="en-US" sz="1300" b="0" i="0" kern="1200" dirty="0"/>
            <a:t>​</a:t>
          </a:r>
          <a:endParaRPr lang="en-GB" sz="1300" b="0" kern="1200" dirty="0"/>
        </a:p>
      </dsp:txBody>
      <dsp:txXfrm>
        <a:off x="6088174" y="2959379"/>
        <a:ext cx="1568915" cy="784457"/>
      </dsp:txXfrm>
    </dsp:sp>
    <dsp:sp modelId="{3CFE1004-0410-46B8-A647-9C19C7BBC3E5}">
      <dsp:nvSpPr>
        <dsp:cNvPr id="0" name=""/>
        <dsp:cNvSpPr/>
      </dsp:nvSpPr>
      <dsp:spPr>
        <a:xfrm>
          <a:off x="7594333" y="1590689"/>
          <a:ext cx="1568915" cy="1042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Rachael Bond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i="0" u="none" kern="1200" dirty="0"/>
            <a:t>Commissioning Manager </a:t>
          </a:r>
          <a:endParaRPr lang="en-GB" sz="1300" b="0" kern="1200" dirty="0"/>
        </a:p>
      </dsp:txBody>
      <dsp:txXfrm>
        <a:off x="7594333" y="1590689"/>
        <a:ext cx="1568915" cy="1042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5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36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5" y="1449732"/>
            <a:ext cx="8578679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48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190" y="1600203"/>
            <a:ext cx="10988210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73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5" y="1168763"/>
            <a:ext cx="10716684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45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31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6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66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6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1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6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0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8"/>
            <a:ext cx="121920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38078"/>
            <a:ext cx="5023734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26" y="6417698"/>
            <a:ext cx="1708398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7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01DD-6FB1-7E33-4020-36C0A9045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39" y="2096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Adults Commissioning Team</a:t>
            </a:r>
            <a:endParaRPr lang="en-GB" sz="32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26DA4B3-512C-7A4D-B103-637382D4B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951156"/>
              </p:ext>
            </p:extLst>
          </p:nvPr>
        </p:nvGraphicFramePr>
        <p:xfrm>
          <a:off x="1392023" y="1198605"/>
          <a:ext cx="9164032" cy="507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BAF16B-6970-3659-24AD-279A7FFD4EB6}"/>
              </a:ext>
            </a:extLst>
          </p:cNvPr>
          <p:cNvSpPr txBox="1"/>
          <p:nvPr/>
        </p:nvSpPr>
        <p:spPr>
          <a:xfrm>
            <a:off x="10040112" y="5751576"/>
            <a:ext cx="1977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Updated May 2025</a:t>
            </a:r>
          </a:p>
        </p:txBody>
      </p:sp>
    </p:spTree>
    <p:extLst>
      <p:ext uri="{BB962C8B-B14F-4D97-AF65-F5344CB8AC3E}">
        <p14:creationId xmlns:p14="http://schemas.microsoft.com/office/powerpoint/2010/main" val="31583591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8CB54AF-42E4-4AF9-AB4B-800AE14CB82D}"/>
</file>

<file path=customXml/itemProps2.xml><?xml version="1.0" encoding="utf-8"?>
<ds:datastoreItem xmlns:ds="http://schemas.openxmlformats.org/officeDocument/2006/customXml" ds:itemID="{E8EEE043-8638-48D1-A243-ABEF70D4DAD2}"/>
</file>

<file path=customXml/itemProps3.xml><?xml version="1.0" encoding="utf-8"?>
<ds:datastoreItem xmlns:ds="http://schemas.openxmlformats.org/officeDocument/2006/customXml" ds:itemID="{9DFE5152-4E16-461D-A2BF-B62992C0DFAF}"/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Adults Commissioning Team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Clementine Traynard</dc:creator>
  <cp:lastModifiedBy>Clementine Traynard</cp:lastModifiedBy>
  <cp:revision>1</cp:revision>
  <dcterms:created xsi:type="dcterms:W3CDTF">2025-05-21T12:58:32Z</dcterms:created>
  <dcterms:modified xsi:type="dcterms:W3CDTF">2025-05-21T13:19:47Z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</Properties>
</file>