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4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5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6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6"/>
  </p:notesMasterIdLst>
  <p:sldIdLst>
    <p:sldId id="3935" r:id="rId5"/>
    <p:sldId id="3912" r:id="rId6"/>
    <p:sldId id="3906" r:id="rId7"/>
    <p:sldId id="262" r:id="rId8"/>
    <p:sldId id="267" r:id="rId9"/>
    <p:sldId id="3907" r:id="rId10"/>
    <p:sldId id="3931" r:id="rId11"/>
    <p:sldId id="3922" r:id="rId12"/>
    <p:sldId id="3923" r:id="rId13"/>
    <p:sldId id="3924" r:id="rId14"/>
    <p:sldId id="3932" r:id="rId15"/>
    <p:sldId id="3926" r:id="rId16"/>
    <p:sldId id="3936" r:id="rId17"/>
    <p:sldId id="3928" r:id="rId18"/>
    <p:sldId id="3929" r:id="rId19"/>
    <p:sldId id="265" r:id="rId20"/>
    <p:sldId id="3933" r:id="rId21"/>
    <p:sldId id="274" r:id="rId22"/>
    <p:sldId id="3937" r:id="rId23"/>
    <p:sldId id="276" r:id="rId24"/>
    <p:sldId id="268" r:id="rId25"/>
  </p:sldIdLst>
  <p:sldSz cx="13176250" cy="72358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131E86-09F0-4CFE-B7B4-407117066B52}">
          <p14:sldIdLst>
            <p14:sldId id="3935"/>
            <p14:sldId id="3912"/>
            <p14:sldId id="3906"/>
            <p14:sldId id="262"/>
            <p14:sldId id="267"/>
            <p14:sldId id="3907"/>
            <p14:sldId id="3931"/>
            <p14:sldId id="3922"/>
            <p14:sldId id="3923"/>
            <p14:sldId id="3924"/>
            <p14:sldId id="3932"/>
          </p14:sldIdLst>
        </p14:section>
        <p14:section name="Untitled Section" id="{C34175A7-8C5A-4EF9-B97E-A1374635D15A}">
          <p14:sldIdLst>
            <p14:sldId id="3926"/>
            <p14:sldId id="3936"/>
            <p14:sldId id="3928"/>
            <p14:sldId id="3929"/>
            <p14:sldId id="265"/>
            <p14:sldId id="3933"/>
            <p14:sldId id="274"/>
            <p14:sldId id="3937"/>
            <p14:sldId id="27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6AEEA4-0CD9-EDE2-BC4B-B43595DE38BF}" name="Charlotte Spindler" initials="CS" userId="S::Charlotte.Spindler@camden.gov.uk::3f4b76ce-588a-4891-9f59-a07eaedba60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E6E104"/>
    <a:srgbClr val="003399"/>
    <a:srgbClr val="66CCFF"/>
    <a:srgbClr val="FF6600"/>
    <a:srgbClr val="DDBA0D"/>
    <a:srgbClr val="FBF50B"/>
    <a:srgbClr val="FFFF00"/>
    <a:srgbClr val="00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60905-3666-4035-B2FD-8164930FD18B}" v="234" dt="2025-05-22T11:55:10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D9BCB-3AB0-48F2-B645-AACF2273B11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5FD2B37-B4ED-4E12-928D-6BB20816AB9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 u="sng">
              <a:cs typeface="Arial"/>
            </a:rPr>
            <a:t>ASC NEIGHBOURHOODS</a:t>
          </a:r>
        </a:p>
        <a:p>
          <a:r>
            <a:rPr lang="en-GB" sz="700" b="1">
              <a:cs typeface="Arial"/>
            </a:rPr>
            <a:t>Head of ASC Neighbourhoods</a:t>
          </a:r>
        </a:p>
        <a:p>
          <a:r>
            <a:rPr lang="en-GB" sz="700" b="1"/>
            <a:t>Shelley Head</a:t>
          </a:r>
        </a:p>
        <a:p>
          <a:r>
            <a:rPr lang="en-GB" sz="700" b="1"/>
            <a:t>735797</a:t>
          </a:r>
        </a:p>
      </dgm:t>
    </dgm:pt>
    <dgm:pt modelId="{5732A396-A59B-44A2-A2BF-C56256BFA800}" type="parTrans" cxnId="{7F3A5ED2-5BF5-4BAD-ABAE-2BAF4A2020FE}">
      <dgm:prSet/>
      <dgm:spPr/>
      <dgm:t>
        <a:bodyPr/>
        <a:lstStyle/>
        <a:p>
          <a:endParaRPr lang="en-GB"/>
        </a:p>
      </dgm:t>
    </dgm:pt>
    <dgm:pt modelId="{184E97AD-DFA4-4E83-B7B6-0159483BEA6C}" type="sibTrans" cxnId="{7F3A5ED2-5BF5-4BAD-ABAE-2BAF4A2020FE}">
      <dgm:prSet/>
      <dgm:spPr/>
      <dgm:t>
        <a:bodyPr/>
        <a:lstStyle/>
        <a:p>
          <a:endParaRPr lang="en-GB"/>
        </a:p>
      </dgm:t>
    </dgm:pt>
    <dgm:pt modelId="{545E244D-5E84-4F0C-BCB0-902F08EFD69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>
              <a:cs typeface="Arial"/>
            </a:rPr>
            <a:t>SAFEGUARDING</a:t>
          </a:r>
        </a:p>
        <a:p>
          <a:r>
            <a:rPr lang="en-GB" b="1">
              <a:cs typeface="Arial"/>
            </a:rPr>
            <a:t>Service Manager</a:t>
          </a:r>
        </a:p>
        <a:p>
          <a:r>
            <a:rPr lang="en-GB" b="0">
              <a:cs typeface="Arial"/>
            </a:rPr>
            <a:t>Noel Geoghegan</a:t>
          </a:r>
        </a:p>
        <a:p>
          <a:r>
            <a:rPr lang="en-GB" b="1">
              <a:cs typeface="Arial"/>
            </a:rPr>
            <a:t>732053</a:t>
          </a:r>
        </a:p>
      </dgm:t>
    </dgm:pt>
    <dgm:pt modelId="{D37377A7-E338-4408-9E13-7DA955F6C295}" type="parTrans" cxnId="{2A0DCE9E-83E2-4551-AECC-8C10BC30249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B2A2693-996C-48A2-BAF5-39B0F1725D1A}" type="sibTrans" cxnId="{2A0DCE9E-83E2-4551-AECC-8C10BC30249F}">
      <dgm:prSet/>
      <dgm:spPr/>
      <dgm:t>
        <a:bodyPr/>
        <a:lstStyle/>
        <a:p>
          <a:endParaRPr lang="en-GB"/>
        </a:p>
      </dgm:t>
    </dgm:pt>
    <dgm:pt modelId="{034E5EA4-7B19-47B2-A546-D4BE32CFB18A}">
      <dgm:prSet phldrT="[Text]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MASH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Richard Boateng</a:t>
          </a:r>
        </a:p>
        <a:p>
          <a:pPr>
            <a:buNone/>
          </a:pPr>
          <a:r>
            <a:rPr lang="en-GB" b="1">
              <a:cs typeface="Arial"/>
            </a:rPr>
            <a:t>732187</a:t>
          </a:r>
        </a:p>
      </dgm:t>
    </dgm:pt>
    <dgm:pt modelId="{9ADB6AF7-F3FA-4E6A-A05E-66AF89FB5145}" type="parTrans" cxnId="{8379FAAE-E6BA-4910-B2BB-1EF38546D76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80A19A2-6E66-4465-BA3C-F4D6B2257FCA}" type="sibTrans" cxnId="{8379FAAE-E6BA-4910-B2BB-1EF38546D763}">
      <dgm:prSet/>
      <dgm:spPr/>
      <dgm:t>
        <a:bodyPr/>
        <a:lstStyle/>
        <a:p>
          <a:endParaRPr lang="en-GB"/>
        </a:p>
      </dgm:t>
    </dgm:pt>
    <dgm:pt modelId="{81B818B6-D9FA-4FCF-95AF-4F25551D252D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 dirty="0">
              <a:cs typeface="Arial"/>
            </a:rPr>
            <a:t>NEIGHBOURHOODS 1</a:t>
          </a:r>
        </a:p>
        <a:p>
          <a:r>
            <a:rPr lang="en-GB" b="1" dirty="0">
              <a:cs typeface="Arial"/>
            </a:rPr>
            <a:t>Service Manager</a:t>
          </a:r>
          <a:endParaRPr lang="en-GB" b="0" dirty="0">
            <a:cs typeface="Arial"/>
          </a:endParaRPr>
        </a:p>
        <a:p>
          <a:pPr rtl="0"/>
          <a:r>
            <a:rPr lang="en-GB" b="0" dirty="0">
              <a:latin typeface="Calibri Light" panose="020F0302020204030204"/>
              <a:cs typeface="Arial"/>
            </a:rPr>
            <a:t>Asli Ipek</a:t>
          </a:r>
          <a:endParaRPr lang="en-GB" b="0" dirty="0">
            <a:cs typeface="Arial"/>
          </a:endParaRPr>
        </a:p>
        <a:p>
          <a:r>
            <a:rPr lang="en-GB" b="1" dirty="0">
              <a:cs typeface="Arial"/>
            </a:rPr>
            <a:t>737593</a:t>
          </a:r>
        </a:p>
      </dgm:t>
    </dgm:pt>
    <dgm:pt modelId="{31872353-2EFA-42C9-9C03-9CAD7D38412B}" type="parTrans" cxnId="{9C7D2DCC-1B2D-4C33-A45A-BC620093856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332A632-06FD-445E-B035-563511B8E448}" type="sibTrans" cxnId="{9C7D2DCC-1B2D-4C33-A45A-BC6200938562}">
      <dgm:prSet/>
      <dgm:spPr/>
      <dgm:t>
        <a:bodyPr/>
        <a:lstStyle/>
        <a:p>
          <a:endParaRPr lang="en-GB"/>
        </a:p>
      </dgm:t>
    </dgm:pt>
    <dgm:pt modelId="{75085B9A-0759-42A5-9B00-1A6BDB48643E}">
      <dgm:prSet phldrT="[Text]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NORTH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  <a:endParaRPr lang="en-GB">
            <a:cs typeface="Arial"/>
          </a:endParaRPr>
        </a:p>
        <a:p>
          <a:pPr rtl="0">
            <a:buNone/>
          </a:pPr>
          <a:r>
            <a:rPr lang="en-GB" b="0">
              <a:latin typeface="Calibri Light" panose="020F0302020204030204"/>
              <a:cs typeface="Arial"/>
            </a:rPr>
            <a:t>Mehret</a:t>
          </a:r>
          <a:r>
            <a:rPr lang="en-GB">
              <a:latin typeface="Calibri Light" panose="020F0302020204030204"/>
              <a:cs typeface="Arial"/>
            </a:rPr>
            <a:t> Kidane </a:t>
          </a:r>
          <a:endParaRPr lang="en-GB"/>
        </a:p>
        <a:p>
          <a:pPr>
            <a:buNone/>
          </a:pPr>
          <a:r>
            <a:rPr lang="en-GB" b="1">
              <a:cs typeface="Arial"/>
            </a:rPr>
            <a:t>737464</a:t>
          </a:r>
        </a:p>
      </dgm:t>
    </dgm:pt>
    <dgm:pt modelId="{D1FA1F60-B304-4E96-BDA8-D249A6644289}" type="parTrans" cxnId="{C8DD8ADA-0ADF-4B63-A6B4-994D7371961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5FACEB4-D598-4C35-8814-3C80B050FA66}" type="sibTrans" cxnId="{C8DD8ADA-0ADF-4B63-A6B4-994D7371961B}">
      <dgm:prSet/>
      <dgm:spPr/>
      <dgm:t>
        <a:bodyPr/>
        <a:lstStyle/>
        <a:p>
          <a:endParaRPr lang="en-GB"/>
        </a:p>
      </dgm:t>
    </dgm:pt>
    <dgm:pt modelId="{14F13DE6-9912-42B8-B377-6630097AB3A1}">
      <dgm:prSet phldrT="[Text]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GB" b="1" u="sng">
              <a:latin typeface="Calibri Light" panose="020F0302020204030204"/>
              <a:cs typeface="Arial"/>
            </a:rPr>
            <a:t> </a:t>
          </a:r>
          <a:r>
            <a:rPr lang="en-GB" b="1" u="sng">
              <a:cs typeface="Arial"/>
            </a:rPr>
            <a:t>NEIGHBOURHOODS 2</a:t>
          </a:r>
        </a:p>
        <a:p>
          <a:r>
            <a:rPr lang="en-GB" b="1">
              <a:cs typeface="Arial"/>
            </a:rPr>
            <a:t>Service Manager</a:t>
          </a:r>
        </a:p>
        <a:p>
          <a:r>
            <a:rPr lang="en-GB" b="0">
              <a:cs typeface="Arial"/>
            </a:rPr>
            <a:t>Chris Stone</a:t>
          </a:r>
        </a:p>
        <a:p>
          <a:r>
            <a:rPr lang="en-GB" b="1">
              <a:cs typeface="Arial"/>
            </a:rPr>
            <a:t>737503</a:t>
          </a:r>
        </a:p>
      </dgm:t>
    </dgm:pt>
    <dgm:pt modelId="{25F97DB5-9054-43B5-A401-A8B37F11D3EC}" type="parTrans" cxnId="{10998C50-BEED-4C17-8C6C-6A02CAAFBDD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4D2E393-E715-488B-801F-F73C22563388}" type="sibTrans" cxnId="{10998C50-BEED-4C17-8C6C-6A02CAAFBDDC}">
      <dgm:prSet/>
      <dgm:spPr/>
      <dgm:t>
        <a:bodyPr/>
        <a:lstStyle/>
        <a:p>
          <a:endParaRPr lang="en-GB"/>
        </a:p>
      </dgm:t>
    </dgm:pt>
    <dgm:pt modelId="{639BCDB3-0099-4EDF-8784-C0DC294DDEE7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>
              <a:cs typeface="Arial"/>
            </a:rPr>
            <a:t>NEIGHBOURHOODS 3</a:t>
          </a:r>
        </a:p>
        <a:p>
          <a:r>
            <a:rPr lang="en-GB" b="1">
              <a:cs typeface="Arial"/>
            </a:rPr>
            <a:t>Service Manager</a:t>
          </a:r>
        </a:p>
        <a:p>
          <a:r>
            <a:rPr lang="en-GB" b="0">
              <a:cs typeface="Arial"/>
            </a:rPr>
            <a:t>Lucinda Okadigbo</a:t>
          </a:r>
        </a:p>
        <a:p>
          <a:r>
            <a:rPr lang="en-GB" b="1">
              <a:cs typeface="Arial"/>
            </a:rPr>
            <a:t>737541</a:t>
          </a:r>
        </a:p>
      </dgm:t>
    </dgm:pt>
    <dgm:pt modelId="{E5119110-B563-4362-9096-123579DFA50C}" type="parTrans" cxnId="{D71F09C3-E0BA-4EF5-8CC7-5354D154F34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BB1D9B4-8E7E-4CBB-B951-1830AC10A332}" type="sibTrans" cxnId="{D71F09C3-E0BA-4EF5-8CC7-5354D154F340}">
      <dgm:prSet/>
      <dgm:spPr/>
      <dgm:t>
        <a:bodyPr/>
        <a:lstStyle/>
        <a:p>
          <a:endParaRPr lang="en-GB"/>
        </a:p>
      </dgm:t>
    </dgm:pt>
    <dgm:pt modelId="{08473442-5BB8-4C89-98A0-75F4CA22CCC6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>
              <a:cs typeface="Arial"/>
            </a:rPr>
            <a:t>HOSPITALS</a:t>
          </a:r>
        </a:p>
        <a:p>
          <a:r>
            <a:rPr lang="en-GB" b="1">
              <a:cs typeface="Arial"/>
            </a:rPr>
            <a:t>Service Manager</a:t>
          </a:r>
        </a:p>
        <a:p>
          <a:r>
            <a:rPr lang="en-GB" b="0">
              <a:cs typeface="Arial"/>
            </a:rPr>
            <a:t>Susan Bennett</a:t>
          </a:r>
        </a:p>
        <a:p>
          <a:r>
            <a:rPr lang="en-GB" b="1">
              <a:cs typeface="Arial"/>
            </a:rPr>
            <a:t>727715</a:t>
          </a:r>
        </a:p>
      </dgm:t>
    </dgm:pt>
    <dgm:pt modelId="{9C4D5F30-98BF-46DD-8175-BDFB4A5FCF2F}" type="parTrans" cxnId="{A44D95EB-1048-4D41-B8DD-81D95404D2F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244C7A50-9F6B-456C-9D0A-4C8559F7164A}" type="sibTrans" cxnId="{A44D95EB-1048-4D41-B8DD-81D95404D2FB}">
      <dgm:prSet/>
      <dgm:spPr/>
      <dgm:t>
        <a:bodyPr/>
        <a:lstStyle/>
        <a:p>
          <a:endParaRPr lang="en-GB"/>
        </a:p>
      </dgm:t>
    </dgm:pt>
    <dgm:pt modelId="{E03CB404-C616-4EB0-9350-32C54606987E}">
      <dgm:prSet phldrT="[Text]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DOLS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Tony Anyaegbu</a:t>
          </a:r>
        </a:p>
        <a:p>
          <a:pPr>
            <a:buNone/>
          </a:pPr>
          <a:r>
            <a:rPr lang="en-GB" b="1">
              <a:cs typeface="Arial"/>
            </a:rPr>
            <a:t>732057</a:t>
          </a:r>
        </a:p>
      </dgm:t>
    </dgm:pt>
    <dgm:pt modelId="{BE233DEC-39CE-4F20-AB39-4BF27DA23C2A}" type="parTrans" cxnId="{454858A3-C5A2-449D-A0FA-5E8424E9FEE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E68849F-9959-439A-AD46-44A154BC2F46}" type="sibTrans" cxnId="{454858A3-C5A2-449D-A0FA-5E8424E9FEE6}">
      <dgm:prSet/>
      <dgm:spPr/>
      <dgm:t>
        <a:bodyPr/>
        <a:lstStyle/>
        <a:p>
          <a:endParaRPr lang="en-GB"/>
        </a:p>
      </dgm:t>
    </dgm:pt>
    <dgm:pt modelId="{138B5AC5-3BD8-432B-AAAB-4C49FDD0890F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WEST 1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Andy Fung</a:t>
          </a:r>
        </a:p>
        <a:p>
          <a:pPr>
            <a:buNone/>
          </a:pPr>
          <a:r>
            <a:rPr lang="en-GB" b="1">
              <a:cs typeface="Arial"/>
            </a:rPr>
            <a:t>737478</a:t>
          </a:r>
        </a:p>
      </dgm:t>
    </dgm:pt>
    <dgm:pt modelId="{4C2720D2-2AC1-4675-9EE9-71D1D920AF94}" type="parTrans" cxnId="{E08102CC-4C59-4E9F-AB1B-3C75B1896A2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921B285-940E-48F4-8C9E-19EAEC1819A7}" type="sibTrans" cxnId="{E08102CC-4C59-4E9F-AB1B-3C75B1896A29}">
      <dgm:prSet/>
      <dgm:spPr/>
      <dgm:t>
        <a:bodyPr/>
        <a:lstStyle/>
        <a:p>
          <a:endParaRPr lang="en-GB"/>
        </a:p>
      </dgm:t>
    </dgm:pt>
    <dgm:pt modelId="{D1362B04-5569-425C-8699-B53FCE0C002A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WEST 2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Zubaida Butt</a:t>
          </a:r>
        </a:p>
        <a:p>
          <a:pPr>
            <a:buNone/>
          </a:pPr>
          <a:r>
            <a:rPr lang="en-GB" b="1">
              <a:cs typeface="Arial"/>
            </a:rPr>
            <a:t>737490</a:t>
          </a:r>
        </a:p>
      </dgm:t>
    </dgm:pt>
    <dgm:pt modelId="{2465E3E5-597F-4D23-A377-9DA8DEA33D6D}" type="parTrans" cxnId="{7F44C353-40A2-43CD-923C-D5B1A9F4B2E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9F957E9-94DB-4D58-BFAC-33ED0AA03565}" type="sibTrans" cxnId="{7F44C353-40A2-43CD-923C-D5B1A9F4B2E7}">
      <dgm:prSet/>
      <dgm:spPr/>
      <dgm:t>
        <a:bodyPr/>
        <a:lstStyle/>
        <a:p>
          <a:endParaRPr lang="en-GB"/>
        </a:p>
      </dgm:t>
    </dgm:pt>
    <dgm:pt modelId="{416D9996-7954-466B-BACA-BBEC8AC15F2B}">
      <dgm:prSet/>
      <dgm:spPr>
        <a:ln>
          <a:solidFill>
            <a:schemeClr val="tx1"/>
          </a:solidFill>
        </a:ln>
      </dgm:spPr>
      <dgm:t>
        <a:bodyPr/>
        <a:lstStyle/>
        <a:p>
          <a:pPr rtl="0">
            <a:buNone/>
          </a:pPr>
          <a:r>
            <a:rPr lang="en-GB" b="1" u="sng">
              <a:cs typeface="Arial"/>
            </a:rPr>
            <a:t>PLACEMENT REVIEWS</a:t>
          </a:r>
          <a:r>
            <a:rPr lang="en-GB" b="1" u="sng">
              <a:latin typeface="Calibri Light" panose="020F0302020204030204"/>
              <a:cs typeface="Arial"/>
            </a:rPr>
            <a:t>                  </a:t>
          </a:r>
          <a:endParaRPr lang="en-GB" b="1" u="sng">
            <a:cs typeface="Arial"/>
          </a:endParaRPr>
        </a:p>
        <a:p>
          <a:pPr rtl="0"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Carol Hawthorne</a:t>
          </a:r>
        </a:p>
        <a:p>
          <a:pPr>
            <a:buNone/>
          </a:pPr>
          <a:r>
            <a:rPr lang="en-GB" b="1">
              <a:cs typeface="Arial"/>
            </a:rPr>
            <a:t>737501</a:t>
          </a:r>
        </a:p>
      </dgm:t>
    </dgm:pt>
    <dgm:pt modelId="{3CE3985B-23ED-4D5F-BE5A-75EAE822D883}" type="parTrans" cxnId="{B7B6E291-8B6F-41B7-845E-BDC23D47BD4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2ED88D0-A311-40EA-8AFB-4D16332AEB0C}" type="sibTrans" cxnId="{B7B6E291-8B6F-41B7-845E-BDC23D47BD46}">
      <dgm:prSet/>
      <dgm:spPr/>
      <dgm:t>
        <a:bodyPr/>
        <a:lstStyle/>
        <a:p>
          <a:endParaRPr lang="en-GB"/>
        </a:p>
      </dgm:t>
    </dgm:pt>
    <dgm:pt modelId="{A08E699E-8FB4-4604-92D6-8137D1524991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SOUTH</a:t>
          </a:r>
        </a:p>
        <a:p>
          <a:pPr>
            <a:buNone/>
          </a:pPr>
          <a:r>
            <a:rPr lang="en-GB" b="1">
              <a:cs typeface="Arial"/>
            </a:rPr>
            <a:t>Team</a:t>
          </a:r>
          <a:r>
            <a:rPr lang="en-GB">
              <a:cs typeface="Arial"/>
            </a:rPr>
            <a:t> </a:t>
          </a:r>
          <a:r>
            <a:rPr lang="en-GB" b="1">
              <a:cs typeface="Arial"/>
            </a:rPr>
            <a:t>Manager</a:t>
          </a:r>
        </a:p>
        <a:p>
          <a:pPr>
            <a:buNone/>
          </a:pPr>
          <a:r>
            <a:rPr lang="en-GB" b="0">
              <a:cs typeface="Arial"/>
            </a:rPr>
            <a:t>Eni Salawu</a:t>
          </a:r>
        </a:p>
        <a:p>
          <a:pPr>
            <a:buNone/>
          </a:pPr>
          <a:r>
            <a:rPr lang="en-GB" b="1">
              <a:cs typeface="Arial"/>
            </a:rPr>
            <a:t>737540</a:t>
          </a:r>
        </a:p>
      </dgm:t>
    </dgm:pt>
    <dgm:pt modelId="{4D25838E-9E01-46F0-AD12-04A9C99CD9F4}" type="parTrans" cxnId="{ACF39553-9C9D-4A79-9333-9B22A62E8B0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FC2D2DB-B902-4932-970D-F2C80A8DFB54}" type="sibTrans" cxnId="{ACF39553-9C9D-4A79-9333-9B22A62E8B07}">
      <dgm:prSet/>
      <dgm:spPr/>
      <dgm:t>
        <a:bodyPr/>
        <a:lstStyle/>
        <a:p>
          <a:endParaRPr lang="en-GB"/>
        </a:p>
      </dgm:t>
    </dgm:pt>
    <dgm:pt modelId="{BEDBB711-47D0-4610-A9A0-E7BBFB6CFCD5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 dirty="0">
              <a:cs typeface="Arial"/>
            </a:rPr>
            <a:t>CENTRAL 2</a:t>
          </a:r>
        </a:p>
        <a:p>
          <a:pPr>
            <a:buNone/>
          </a:pPr>
          <a:r>
            <a:rPr lang="en-GB" b="1" dirty="0">
              <a:cs typeface="Arial"/>
            </a:rPr>
            <a:t>Team Manager</a:t>
          </a:r>
        </a:p>
        <a:p>
          <a:pPr>
            <a:buNone/>
          </a:pPr>
          <a:r>
            <a:rPr lang="en-GB" b="0" dirty="0">
              <a:cs typeface="Arial"/>
            </a:rPr>
            <a:t>Rita Okoroha / Charles Edozien</a:t>
          </a:r>
        </a:p>
        <a:p>
          <a:pPr>
            <a:buNone/>
          </a:pPr>
          <a:r>
            <a:rPr lang="en-GB" b="1" dirty="0">
              <a:cs typeface="Arial"/>
            </a:rPr>
            <a:t>737523</a:t>
          </a:r>
        </a:p>
      </dgm:t>
    </dgm:pt>
    <dgm:pt modelId="{FEAA44BD-FA6F-4334-9F99-AECD38BCA110}" type="parTrans" cxnId="{59EB7C00-AC6A-4E4A-9813-A47FF4E53C6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B06276E-A52C-4FC6-BC37-A57072746B61}" type="sibTrans" cxnId="{59EB7C00-AC6A-4E4A-9813-A47FF4E53C6B}">
      <dgm:prSet/>
      <dgm:spPr/>
      <dgm:t>
        <a:bodyPr/>
        <a:lstStyle/>
        <a:p>
          <a:endParaRPr lang="en-GB"/>
        </a:p>
      </dgm:t>
    </dgm:pt>
    <dgm:pt modelId="{B322FD13-4B04-4463-A839-37CBA9A6A3E9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CENTRAL 1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 u="none">
              <a:cs typeface="Arial"/>
            </a:rPr>
            <a:t>Imran Ali</a:t>
          </a:r>
        </a:p>
        <a:p>
          <a:pPr>
            <a:buNone/>
          </a:pPr>
          <a:r>
            <a:rPr lang="en-GB" b="1" u="none">
              <a:cs typeface="Arial"/>
            </a:rPr>
            <a:t>737515</a:t>
          </a:r>
          <a:endParaRPr lang="en-GB" b="1">
            <a:cs typeface="Arial"/>
          </a:endParaRPr>
        </a:p>
      </dgm:t>
    </dgm:pt>
    <dgm:pt modelId="{61E38436-6CD3-449E-9AD7-861498A769F8}" type="parTrans" cxnId="{3C0A5510-DBFA-4F33-B711-3FBD24440AD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BE7B2A5-08B2-40EE-A1A3-3D7DA239692B}" type="sibTrans" cxnId="{3C0A5510-DBFA-4F33-B711-3FBD24440AD1}">
      <dgm:prSet/>
      <dgm:spPr/>
      <dgm:t>
        <a:bodyPr/>
        <a:lstStyle/>
        <a:p>
          <a:endParaRPr lang="en-GB"/>
        </a:p>
      </dgm:t>
    </dgm:pt>
    <dgm:pt modelId="{EE4EFEC9-5EBB-4790-8BE0-BDFF43FDA8BD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EAST 2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 u="none">
              <a:cs typeface="Arial"/>
            </a:rPr>
            <a:t>Matt Conaghan</a:t>
          </a:r>
        </a:p>
        <a:p>
          <a:pPr>
            <a:buNone/>
          </a:pPr>
          <a:r>
            <a:rPr lang="en-GB" b="1" u="none">
              <a:cs typeface="Arial"/>
            </a:rPr>
            <a:t>737572</a:t>
          </a:r>
          <a:endParaRPr lang="en-GB" b="1">
            <a:cs typeface="Arial"/>
          </a:endParaRPr>
        </a:p>
      </dgm:t>
    </dgm:pt>
    <dgm:pt modelId="{37DF6EEA-148F-4C6C-80DE-38200632AD8A}" type="parTrans" cxnId="{AFA9394C-AD19-42D2-91FB-45C306FC1DD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2EA8098-FAF1-4D06-8234-68D7282312F3}" type="sibTrans" cxnId="{AFA9394C-AD19-42D2-91FB-45C306FC1DD6}">
      <dgm:prSet/>
      <dgm:spPr/>
      <dgm:t>
        <a:bodyPr/>
        <a:lstStyle/>
        <a:p>
          <a:endParaRPr lang="en-GB"/>
        </a:p>
      </dgm:t>
    </dgm:pt>
    <dgm:pt modelId="{99D439FF-BB68-4734-B62E-B6998DE2E4E5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SPECIALIST SUPPORT 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Adenike Owonaiye</a:t>
          </a:r>
        </a:p>
        <a:p>
          <a:pPr>
            <a:buNone/>
          </a:pPr>
          <a:r>
            <a:rPr lang="en-GB" b="1">
              <a:cs typeface="Arial"/>
            </a:rPr>
            <a:t>737585</a:t>
          </a:r>
        </a:p>
      </dgm:t>
    </dgm:pt>
    <dgm:pt modelId="{52220459-69BF-4E97-94F4-36163FFA1146}" type="parTrans" cxnId="{4EEDFF06-A35C-42E4-8074-B65FC91B4AE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4DBE71A-B5BC-46BE-92A9-3021F45B90AA}" type="sibTrans" cxnId="{4EEDFF06-A35C-42E4-8074-B65FC91B4AE9}">
      <dgm:prSet/>
      <dgm:spPr/>
      <dgm:t>
        <a:bodyPr/>
        <a:lstStyle/>
        <a:p>
          <a:endParaRPr lang="en-GB"/>
        </a:p>
      </dgm:t>
    </dgm:pt>
    <dgm:pt modelId="{C2135DDD-8226-4C7B-A41F-71CB4536D4D7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EAST 1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Teresa Chan</a:t>
          </a:r>
        </a:p>
        <a:p>
          <a:pPr>
            <a:buNone/>
          </a:pPr>
          <a:r>
            <a:rPr lang="en-GB" b="1">
              <a:cs typeface="Arial"/>
            </a:rPr>
            <a:t>737557</a:t>
          </a:r>
        </a:p>
      </dgm:t>
    </dgm:pt>
    <dgm:pt modelId="{64DFE6A5-D51A-4A7D-8BBF-AF2E8115E1D6}" type="parTrans" cxnId="{FBCB008E-8E34-4EA2-9284-3F129537B35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3271A6C-0845-410D-87F6-8A2F4A0BCED8}" type="sibTrans" cxnId="{FBCB008E-8E34-4EA2-9284-3F129537B353}">
      <dgm:prSet/>
      <dgm:spPr/>
      <dgm:t>
        <a:bodyPr/>
        <a:lstStyle/>
        <a:p>
          <a:endParaRPr lang="en-GB"/>
        </a:p>
      </dgm:t>
    </dgm:pt>
    <dgm:pt modelId="{CF82D325-1A89-453F-81A9-D3F366EE5BBF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UCLH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Claire Taylor</a:t>
          </a:r>
        </a:p>
        <a:p>
          <a:pPr>
            <a:buNone/>
          </a:pPr>
          <a:r>
            <a:rPr lang="en-GB" b="1">
              <a:cs typeface="Arial"/>
            </a:rPr>
            <a:t>732185</a:t>
          </a:r>
        </a:p>
      </dgm:t>
    </dgm:pt>
    <dgm:pt modelId="{745CBAFC-A35E-4CA0-AECF-8F3A9D03FEFC}" type="parTrans" cxnId="{FDC37A5B-824C-4656-8910-DBB44E90E86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FA9E2C8-1579-404D-9FB7-3B7898DD5B96}" type="sibTrans" cxnId="{FDC37A5B-824C-4656-8910-DBB44E90E86C}">
      <dgm:prSet/>
      <dgm:spPr/>
      <dgm:t>
        <a:bodyPr/>
        <a:lstStyle/>
        <a:p>
          <a:endParaRPr lang="en-GB"/>
        </a:p>
      </dgm:t>
    </dgm:pt>
    <dgm:pt modelId="{A00794F4-2C7A-4158-AAF7-531F395F9CEE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RFH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Daniel Turner</a:t>
          </a:r>
        </a:p>
        <a:p>
          <a:pPr>
            <a:buNone/>
          </a:pPr>
          <a:r>
            <a:rPr lang="en-GB" b="1">
              <a:cs typeface="Arial"/>
            </a:rPr>
            <a:t>732003</a:t>
          </a:r>
        </a:p>
      </dgm:t>
    </dgm:pt>
    <dgm:pt modelId="{FED7DC67-DFE4-47CA-BD41-34EC18DCCBBA}" type="parTrans" cxnId="{7FC0E166-5C83-4926-9C78-76A5D4E3E57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663BC59-D4CE-4788-AFE7-BA08E610621B}" type="sibTrans" cxnId="{7FC0E166-5C83-4926-9C78-76A5D4E3E576}">
      <dgm:prSet/>
      <dgm:spPr/>
      <dgm:t>
        <a:bodyPr/>
        <a:lstStyle/>
        <a:p>
          <a:endParaRPr lang="en-GB"/>
        </a:p>
      </dgm:t>
    </dgm:pt>
    <dgm:pt modelId="{86E88FD7-49B2-4B14-94EC-0F311761985F}">
      <dgm:prSet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 u="sng">
              <a:cs typeface="Arial"/>
            </a:rPr>
            <a:t>SPRU</a:t>
          </a:r>
        </a:p>
        <a:p>
          <a:pPr>
            <a:buNone/>
          </a:pPr>
          <a:r>
            <a:rPr lang="en-GB" b="1">
              <a:cs typeface="Arial"/>
            </a:rPr>
            <a:t>Team Manager</a:t>
          </a:r>
        </a:p>
        <a:p>
          <a:pPr>
            <a:buNone/>
          </a:pPr>
          <a:r>
            <a:rPr lang="en-GB" b="0">
              <a:cs typeface="Arial"/>
            </a:rPr>
            <a:t>Dionne Tiffen</a:t>
          </a:r>
        </a:p>
        <a:p>
          <a:pPr>
            <a:buNone/>
          </a:pPr>
          <a:r>
            <a:rPr lang="en-GB" b="1">
              <a:cs typeface="Arial"/>
            </a:rPr>
            <a:t>732186</a:t>
          </a:r>
        </a:p>
      </dgm:t>
    </dgm:pt>
    <dgm:pt modelId="{D3F00D17-DA8F-432A-9494-D1D96859EAE6}" type="parTrans" cxnId="{D0FC9925-8157-4513-92B6-EF8F2A1C878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84E002-5483-4B9F-88D7-D4BE757B32EB}" type="sibTrans" cxnId="{D0FC9925-8157-4513-92B6-EF8F2A1C8789}">
      <dgm:prSet/>
      <dgm:spPr/>
      <dgm:t>
        <a:bodyPr/>
        <a:lstStyle/>
        <a:p>
          <a:endParaRPr lang="en-GB"/>
        </a:p>
      </dgm:t>
    </dgm:pt>
    <dgm:pt modelId="{6E9DD46E-73DD-4C72-877F-8F6007C7E277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TEAM CLERKS</a:t>
          </a:r>
        </a:p>
        <a:p>
          <a:r>
            <a:rPr lang="en-GB" b="1"/>
            <a:t>ASC Support Lead</a:t>
          </a:r>
        </a:p>
        <a:p>
          <a:r>
            <a:rPr lang="en-GB" b="0"/>
            <a:t>Abi Lawal</a:t>
          </a:r>
        </a:p>
        <a:p>
          <a:r>
            <a:rPr lang="en-GB" b="1"/>
            <a:t>732048</a:t>
          </a:r>
        </a:p>
      </dgm:t>
    </dgm:pt>
    <dgm:pt modelId="{06FF4101-24B5-48BC-AEF8-21876635C6E3}" type="parTrans" cxnId="{1598A643-CA1F-4BF1-AB38-2D4CBC8EBB4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4373C65-2517-48F6-9A21-F5E8D330F34D}" type="sibTrans" cxnId="{1598A643-CA1F-4BF1-AB38-2D4CBC8EBB4C}">
      <dgm:prSet/>
      <dgm:spPr/>
      <dgm:t>
        <a:bodyPr/>
        <a:lstStyle/>
        <a:p>
          <a:endParaRPr lang="en-GB"/>
        </a:p>
      </dgm:t>
    </dgm:pt>
    <dgm:pt modelId="{6F136AFB-DB0B-4FAF-BE34-25FDC82588AA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Technical and Rehabilitation Officer</a:t>
          </a:r>
        </a:p>
        <a:p>
          <a:r>
            <a:rPr lang="en-GB" b="1"/>
            <a:t>Asif Iqbal</a:t>
          </a:r>
        </a:p>
        <a:p>
          <a:r>
            <a:rPr lang="en-GB" b="1"/>
            <a:t>723209</a:t>
          </a:r>
        </a:p>
      </dgm:t>
    </dgm:pt>
    <dgm:pt modelId="{14ABD0B5-9DDE-4CB0-A958-0A7C2C2991F8}" type="parTrans" cxnId="{C3405E49-ED45-4E1A-8386-DB5A37B30B1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AD28ABA-317D-4724-A911-459228D50A85}" type="sibTrans" cxnId="{C3405E49-ED45-4E1A-8386-DB5A37B30B10}">
      <dgm:prSet/>
      <dgm:spPr/>
      <dgm:t>
        <a:bodyPr/>
        <a:lstStyle/>
        <a:p>
          <a:endParaRPr lang="en-GB"/>
        </a:p>
      </dgm:t>
    </dgm:pt>
    <dgm:pt modelId="{3EDE1212-72F4-4A29-A1F7-4969BC3938C9}">
      <dgm:prSet/>
      <dgm:spPr/>
      <dgm:t>
        <a:bodyPr/>
        <a:lstStyle/>
        <a:p>
          <a:r>
            <a:rPr lang="en-GB" b="1" u="sng"/>
            <a:t>REABLEMENT</a:t>
          </a:r>
        </a:p>
        <a:p>
          <a:r>
            <a:rPr lang="en-GB" b="0" u="none"/>
            <a:t>Valentina Lysenko</a:t>
          </a:r>
        </a:p>
        <a:p>
          <a:r>
            <a:rPr lang="en-GB" b="1" u="none"/>
            <a:t>737739</a:t>
          </a:r>
        </a:p>
      </dgm:t>
    </dgm:pt>
    <dgm:pt modelId="{55D18C1F-AB55-46B6-B687-27B6118E77BE}" type="parTrans" cxnId="{BF06B599-F13B-4A8D-AC53-5CB9E2974BB0}">
      <dgm:prSet/>
      <dgm:spPr/>
      <dgm:t>
        <a:bodyPr/>
        <a:lstStyle/>
        <a:p>
          <a:endParaRPr lang="en-GB"/>
        </a:p>
      </dgm:t>
    </dgm:pt>
    <dgm:pt modelId="{7BDF607B-24AB-458C-9624-F065330E61C9}" type="sibTrans" cxnId="{BF06B599-F13B-4A8D-AC53-5CB9E2974BB0}">
      <dgm:prSet/>
      <dgm:spPr/>
      <dgm:t>
        <a:bodyPr/>
        <a:lstStyle/>
        <a:p>
          <a:endParaRPr lang="en-GB"/>
        </a:p>
      </dgm:t>
    </dgm:pt>
    <dgm:pt modelId="{9042D80D-5F06-4B60-B27F-263D9E3D4800}">
      <dgm:prSet/>
      <dgm:spPr/>
      <dgm:t>
        <a:bodyPr/>
        <a:lstStyle/>
        <a:p>
          <a:r>
            <a:rPr lang="en-GB" b="1" u="sng"/>
            <a:t>HOMES FOR UKRAINE</a:t>
          </a:r>
        </a:p>
        <a:p>
          <a:r>
            <a:rPr lang="en-GB" b="1" u="none"/>
            <a:t>Team Manager</a:t>
          </a:r>
        </a:p>
        <a:p>
          <a:r>
            <a:rPr lang="en-GB" b="0" u="none"/>
            <a:t>Adetutu Talabi-Aluko</a:t>
          </a:r>
        </a:p>
        <a:p>
          <a:r>
            <a:rPr lang="en-GB" b="1" u="none"/>
            <a:t>737740</a:t>
          </a:r>
        </a:p>
      </dgm:t>
    </dgm:pt>
    <dgm:pt modelId="{EEA8A305-FAA9-4268-AC6D-DF82601CBC59}" type="parTrans" cxnId="{89EC338E-F46D-4653-A363-648867631C2A}">
      <dgm:prSet/>
      <dgm:spPr/>
      <dgm:t>
        <a:bodyPr/>
        <a:lstStyle/>
        <a:p>
          <a:endParaRPr lang="en-GB"/>
        </a:p>
      </dgm:t>
    </dgm:pt>
    <dgm:pt modelId="{289BE72B-BC16-4798-8CD4-AC0DE68AACEE}" type="sibTrans" cxnId="{89EC338E-F46D-4653-A363-648867631C2A}">
      <dgm:prSet/>
      <dgm:spPr/>
      <dgm:t>
        <a:bodyPr/>
        <a:lstStyle/>
        <a:p>
          <a:endParaRPr lang="en-GB"/>
        </a:p>
      </dgm:t>
    </dgm:pt>
    <dgm:pt modelId="{D43D4B1D-D67A-40CF-8730-84C03560CD9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>
              <a:cs typeface="Arial"/>
            </a:rPr>
            <a:t>Head of Mental Health Transformation</a:t>
          </a:r>
        </a:p>
        <a:p>
          <a:r>
            <a:rPr lang="en-GB" sz="700" b="1"/>
            <a:t>Ian Sherriff</a:t>
          </a:r>
        </a:p>
        <a:p>
          <a:r>
            <a:rPr lang="en-GB" sz="700" b="1"/>
            <a:t>737112</a:t>
          </a:r>
        </a:p>
      </dgm:t>
    </dgm:pt>
    <dgm:pt modelId="{ABA881D2-324E-4BD7-AB19-0AB9045C9E27}" type="parTrans" cxnId="{2B6CBC49-6BBD-4E23-8396-28BD4ECB454A}">
      <dgm:prSet/>
      <dgm:spPr/>
      <dgm:t>
        <a:bodyPr/>
        <a:lstStyle/>
        <a:p>
          <a:endParaRPr lang="en-GB"/>
        </a:p>
      </dgm:t>
    </dgm:pt>
    <dgm:pt modelId="{B0FB7494-EB76-49FE-B2D0-6FA6D9D7EF0E}" type="sibTrans" cxnId="{2B6CBC49-6BBD-4E23-8396-28BD4ECB454A}">
      <dgm:prSet/>
      <dgm:spPr/>
      <dgm:t>
        <a:bodyPr/>
        <a:lstStyle/>
        <a:p>
          <a:endParaRPr lang="en-GB"/>
        </a:p>
      </dgm:t>
    </dgm:pt>
    <dgm:pt modelId="{E71222D6-89AB-47B1-9A58-7B2106AFEF4A}" type="pres">
      <dgm:prSet presAssocID="{D60D9BCB-3AB0-48F2-B645-AACF2273B1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A21D44-4028-4503-B015-EB47841348DE}" type="pres">
      <dgm:prSet presAssocID="{D5FD2B37-B4ED-4E12-928D-6BB20816AB90}" presName="hierRoot1" presStyleCnt="0"/>
      <dgm:spPr/>
    </dgm:pt>
    <dgm:pt modelId="{45AA0435-CE79-4DF3-A06B-5A9DD3283F9E}" type="pres">
      <dgm:prSet presAssocID="{D5FD2B37-B4ED-4E12-928D-6BB20816AB90}" presName="composite" presStyleCnt="0"/>
      <dgm:spPr/>
    </dgm:pt>
    <dgm:pt modelId="{599CC9BF-6C76-44A4-8BE6-6CAAD8FCDEE0}" type="pres">
      <dgm:prSet presAssocID="{D5FD2B37-B4ED-4E12-928D-6BB20816AB90}" presName="background" presStyleLbl="node0" presStyleIdx="0" presStyleCnt="2"/>
      <dgm:spPr>
        <a:solidFill>
          <a:srgbClr val="0070C0"/>
        </a:solidFill>
        <a:ln>
          <a:solidFill>
            <a:schemeClr val="tx1"/>
          </a:solidFill>
        </a:ln>
      </dgm:spPr>
    </dgm:pt>
    <dgm:pt modelId="{FF8E0A8F-8EA0-45C8-ADBE-EE7C6E127912}" type="pres">
      <dgm:prSet presAssocID="{D5FD2B37-B4ED-4E12-928D-6BB20816AB90}" presName="text" presStyleLbl="fgAcc0" presStyleIdx="0" presStyleCnt="2">
        <dgm:presLayoutVars>
          <dgm:chPref val="3"/>
        </dgm:presLayoutVars>
      </dgm:prSet>
      <dgm:spPr/>
    </dgm:pt>
    <dgm:pt modelId="{B2BD5583-514C-4D7D-88A4-F3B686366EF1}" type="pres">
      <dgm:prSet presAssocID="{D5FD2B37-B4ED-4E12-928D-6BB20816AB90}" presName="hierChild2" presStyleCnt="0"/>
      <dgm:spPr/>
    </dgm:pt>
    <dgm:pt modelId="{9128710D-9F59-49CC-A002-5BDAC03B6587}" type="pres">
      <dgm:prSet presAssocID="{D37377A7-E338-4408-9E13-7DA955F6C295}" presName="Name10" presStyleLbl="parChTrans1D2" presStyleIdx="0" presStyleCnt="7"/>
      <dgm:spPr/>
    </dgm:pt>
    <dgm:pt modelId="{98CFB2D6-5F6B-4A21-B03B-135EFDE6569A}" type="pres">
      <dgm:prSet presAssocID="{545E244D-5E84-4F0C-BCB0-902F08EFD692}" presName="hierRoot2" presStyleCnt="0"/>
      <dgm:spPr/>
    </dgm:pt>
    <dgm:pt modelId="{9182AEF6-42DB-4D8D-AD82-EA0E3F76BFE5}" type="pres">
      <dgm:prSet presAssocID="{545E244D-5E84-4F0C-BCB0-902F08EFD692}" presName="composite2" presStyleCnt="0"/>
      <dgm:spPr/>
    </dgm:pt>
    <dgm:pt modelId="{4B6F64AC-2624-4AEB-BA25-4841849A0708}" type="pres">
      <dgm:prSet presAssocID="{545E244D-5E84-4F0C-BCB0-902F08EFD692}" presName="background2" presStyleLbl="node2" presStyleIdx="0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5A57A6FB-2EC5-42D7-BFDB-97A88AB34D1A}" type="pres">
      <dgm:prSet presAssocID="{545E244D-5E84-4F0C-BCB0-902F08EFD692}" presName="text2" presStyleLbl="fgAcc2" presStyleIdx="0" presStyleCnt="7">
        <dgm:presLayoutVars>
          <dgm:chPref val="3"/>
        </dgm:presLayoutVars>
      </dgm:prSet>
      <dgm:spPr/>
    </dgm:pt>
    <dgm:pt modelId="{D9F21909-F83E-4E66-851C-EDEDD160CF4F}" type="pres">
      <dgm:prSet presAssocID="{545E244D-5E84-4F0C-BCB0-902F08EFD692}" presName="hierChild3" presStyleCnt="0"/>
      <dgm:spPr/>
    </dgm:pt>
    <dgm:pt modelId="{ED3C53F4-06E2-4327-8B52-873DE1CB7226}" type="pres">
      <dgm:prSet presAssocID="{9ADB6AF7-F3FA-4E6A-A05E-66AF89FB5145}" presName="Name17" presStyleLbl="parChTrans1D3" presStyleIdx="0" presStyleCnt="5"/>
      <dgm:spPr/>
    </dgm:pt>
    <dgm:pt modelId="{FD2C057B-F094-4F18-B63C-2E0AFFC50726}" type="pres">
      <dgm:prSet presAssocID="{034E5EA4-7B19-47B2-A546-D4BE32CFB18A}" presName="hierRoot3" presStyleCnt="0"/>
      <dgm:spPr/>
    </dgm:pt>
    <dgm:pt modelId="{FED61B8F-14E4-47D7-943B-AF927712D9A4}" type="pres">
      <dgm:prSet presAssocID="{034E5EA4-7B19-47B2-A546-D4BE32CFB18A}" presName="composite3" presStyleCnt="0"/>
      <dgm:spPr/>
    </dgm:pt>
    <dgm:pt modelId="{253CFAB6-7238-4007-B6FA-EE9B3698F38A}" type="pres">
      <dgm:prSet presAssocID="{034E5EA4-7B19-47B2-A546-D4BE32CFB18A}" presName="background3" presStyleLbl="node3" presStyleIdx="0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61FCDF37-C65D-482B-9DF4-85457109D261}" type="pres">
      <dgm:prSet presAssocID="{034E5EA4-7B19-47B2-A546-D4BE32CFB18A}" presName="text3" presStyleLbl="fgAcc3" presStyleIdx="0" presStyleCnt="5">
        <dgm:presLayoutVars>
          <dgm:chPref val="3"/>
        </dgm:presLayoutVars>
      </dgm:prSet>
      <dgm:spPr/>
    </dgm:pt>
    <dgm:pt modelId="{D5CBDE5A-2F25-42C4-9ED7-5C8E1223F11B}" type="pres">
      <dgm:prSet presAssocID="{034E5EA4-7B19-47B2-A546-D4BE32CFB18A}" presName="hierChild4" presStyleCnt="0"/>
      <dgm:spPr/>
    </dgm:pt>
    <dgm:pt modelId="{4E1C0BAF-0F7B-4BE0-A371-B44B509B28A3}" type="pres">
      <dgm:prSet presAssocID="{BE233DEC-39CE-4F20-AB39-4BF27DA23C2A}" presName="Name23" presStyleLbl="parChTrans1D4" presStyleIdx="0" presStyleCnt="12"/>
      <dgm:spPr/>
    </dgm:pt>
    <dgm:pt modelId="{B9A84762-2F2C-4F6D-888B-C9F39584EB39}" type="pres">
      <dgm:prSet presAssocID="{E03CB404-C616-4EB0-9350-32C54606987E}" presName="hierRoot4" presStyleCnt="0"/>
      <dgm:spPr/>
    </dgm:pt>
    <dgm:pt modelId="{E92D2659-C848-4ABB-A33F-14680BEA7C70}" type="pres">
      <dgm:prSet presAssocID="{E03CB404-C616-4EB0-9350-32C54606987E}" presName="composite4" presStyleCnt="0"/>
      <dgm:spPr/>
    </dgm:pt>
    <dgm:pt modelId="{951AA474-5539-4DF9-B8E5-789EAE77FA2C}" type="pres">
      <dgm:prSet presAssocID="{E03CB404-C616-4EB0-9350-32C54606987E}" presName="background4" presStyleLbl="node4" presStyleIdx="0" presStyleCnt="12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</dgm:pt>
    <dgm:pt modelId="{83AD0D78-D893-40EC-9D99-55B2A3756B32}" type="pres">
      <dgm:prSet presAssocID="{E03CB404-C616-4EB0-9350-32C54606987E}" presName="text4" presStyleLbl="fgAcc4" presStyleIdx="0" presStyleCnt="12">
        <dgm:presLayoutVars>
          <dgm:chPref val="3"/>
        </dgm:presLayoutVars>
      </dgm:prSet>
      <dgm:spPr/>
    </dgm:pt>
    <dgm:pt modelId="{3F70865D-4233-4FC2-B08E-3F0D3771A61A}" type="pres">
      <dgm:prSet presAssocID="{E03CB404-C616-4EB0-9350-32C54606987E}" presName="hierChild5" presStyleCnt="0"/>
      <dgm:spPr/>
    </dgm:pt>
    <dgm:pt modelId="{2BC88AEA-9961-4B9A-9F46-61F054FA0314}" type="pres">
      <dgm:prSet presAssocID="{31872353-2EFA-42C9-9C03-9CAD7D38412B}" presName="Name10" presStyleLbl="parChTrans1D2" presStyleIdx="1" presStyleCnt="7"/>
      <dgm:spPr/>
    </dgm:pt>
    <dgm:pt modelId="{C0C653B7-E6E4-4A66-B550-DDBFC92C93C8}" type="pres">
      <dgm:prSet presAssocID="{81B818B6-D9FA-4FCF-95AF-4F25551D252D}" presName="hierRoot2" presStyleCnt="0"/>
      <dgm:spPr/>
    </dgm:pt>
    <dgm:pt modelId="{6751FE14-D5BB-4417-B9C5-118EF5D6F62D}" type="pres">
      <dgm:prSet presAssocID="{81B818B6-D9FA-4FCF-95AF-4F25551D252D}" presName="composite2" presStyleCnt="0"/>
      <dgm:spPr/>
    </dgm:pt>
    <dgm:pt modelId="{78EC00F2-8242-4CF4-B964-8B05DA5C5CC6}" type="pres">
      <dgm:prSet presAssocID="{81B818B6-D9FA-4FCF-95AF-4F25551D252D}" presName="background2" presStyleLbl="node2" presStyleIdx="1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D60D6B4E-BCF0-47CA-B6D4-74B1F73332CD}" type="pres">
      <dgm:prSet presAssocID="{81B818B6-D9FA-4FCF-95AF-4F25551D252D}" presName="text2" presStyleLbl="fgAcc2" presStyleIdx="1" presStyleCnt="7">
        <dgm:presLayoutVars>
          <dgm:chPref val="3"/>
        </dgm:presLayoutVars>
      </dgm:prSet>
      <dgm:spPr/>
    </dgm:pt>
    <dgm:pt modelId="{CCC22776-5438-4898-B884-A979AFF8D2FF}" type="pres">
      <dgm:prSet presAssocID="{81B818B6-D9FA-4FCF-95AF-4F25551D252D}" presName="hierChild3" presStyleCnt="0"/>
      <dgm:spPr/>
    </dgm:pt>
    <dgm:pt modelId="{378EF314-E886-479D-AB9B-29AA66AC3F99}" type="pres">
      <dgm:prSet presAssocID="{D1FA1F60-B304-4E96-BDA8-D249A6644289}" presName="Name17" presStyleLbl="parChTrans1D3" presStyleIdx="1" presStyleCnt="5"/>
      <dgm:spPr/>
    </dgm:pt>
    <dgm:pt modelId="{F4BDC72F-0FD3-40FE-A28C-E68FB1C5E196}" type="pres">
      <dgm:prSet presAssocID="{75085B9A-0759-42A5-9B00-1A6BDB48643E}" presName="hierRoot3" presStyleCnt="0"/>
      <dgm:spPr/>
    </dgm:pt>
    <dgm:pt modelId="{64E249E9-FF88-4F1E-B893-A2ADAF736D54}" type="pres">
      <dgm:prSet presAssocID="{75085B9A-0759-42A5-9B00-1A6BDB48643E}" presName="composite3" presStyleCnt="0"/>
      <dgm:spPr/>
    </dgm:pt>
    <dgm:pt modelId="{00F143B1-D0A8-472E-BA26-7B90E0851973}" type="pres">
      <dgm:prSet presAssocID="{75085B9A-0759-42A5-9B00-1A6BDB48643E}" presName="background3" presStyleLbl="node3" presStyleIdx="1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FB6BB820-AEDE-43F1-A6F3-FF07D2E4C6E3}" type="pres">
      <dgm:prSet presAssocID="{75085B9A-0759-42A5-9B00-1A6BDB48643E}" presName="text3" presStyleLbl="fgAcc3" presStyleIdx="1" presStyleCnt="5">
        <dgm:presLayoutVars>
          <dgm:chPref val="3"/>
        </dgm:presLayoutVars>
      </dgm:prSet>
      <dgm:spPr/>
    </dgm:pt>
    <dgm:pt modelId="{C5BD6441-FAD1-44F3-8693-02B385B49114}" type="pres">
      <dgm:prSet presAssocID="{75085B9A-0759-42A5-9B00-1A6BDB48643E}" presName="hierChild4" presStyleCnt="0"/>
      <dgm:spPr/>
    </dgm:pt>
    <dgm:pt modelId="{43F32CA4-D3FE-4734-A932-27DEA61BC4B1}" type="pres">
      <dgm:prSet presAssocID="{4C2720D2-2AC1-4675-9EE9-71D1D920AF94}" presName="Name23" presStyleLbl="parChTrans1D4" presStyleIdx="1" presStyleCnt="12"/>
      <dgm:spPr/>
    </dgm:pt>
    <dgm:pt modelId="{F1808FD1-A8A8-47F9-97C1-8166A4647A2F}" type="pres">
      <dgm:prSet presAssocID="{138B5AC5-3BD8-432B-AAAB-4C49FDD0890F}" presName="hierRoot4" presStyleCnt="0"/>
      <dgm:spPr/>
    </dgm:pt>
    <dgm:pt modelId="{4CF7EAEE-7B18-4C4B-8849-DA661F91B035}" type="pres">
      <dgm:prSet presAssocID="{138B5AC5-3BD8-432B-AAAB-4C49FDD0890F}" presName="composite4" presStyleCnt="0"/>
      <dgm:spPr/>
    </dgm:pt>
    <dgm:pt modelId="{F9FAB0C0-0A30-4D65-A018-B6351F75A144}" type="pres">
      <dgm:prSet presAssocID="{138B5AC5-3BD8-432B-AAAB-4C49FDD0890F}" presName="background4" presStyleLbl="node4" presStyleIdx="1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4FDA2678-5C84-4F2A-B277-BF9189FE183E}" type="pres">
      <dgm:prSet presAssocID="{138B5AC5-3BD8-432B-AAAB-4C49FDD0890F}" presName="text4" presStyleLbl="fgAcc4" presStyleIdx="1" presStyleCnt="12">
        <dgm:presLayoutVars>
          <dgm:chPref val="3"/>
        </dgm:presLayoutVars>
      </dgm:prSet>
      <dgm:spPr/>
    </dgm:pt>
    <dgm:pt modelId="{55CCF4F2-C8FA-4C98-ABA3-EEF7B087CD55}" type="pres">
      <dgm:prSet presAssocID="{138B5AC5-3BD8-432B-AAAB-4C49FDD0890F}" presName="hierChild5" presStyleCnt="0"/>
      <dgm:spPr/>
    </dgm:pt>
    <dgm:pt modelId="{2C24A904-550F-417B-9AB4-2D21A4B0B2F3}" type="pres">
      <dgm:prSet presAssocID="{2465E3E5-597F-4D23-A377-9DA8DEA33D6D}" presName="Name23" presStyleLbl="parChTrans1D4" presStyleIdx="2" presStyleCnt="12"/>
      <dgm:spPr/>
    </dgm:pt>
    <dgm:pt modelId="{9416E5A8-CB6E-4E4F-B25F-CD1B723D56D1}" type="pres">
      <dgm:prSet presAssocID="{D1362B04-5569-425C-8699-B53FCE0C002A}" presName="hierRoot4" presStyleCnt="0"/>
      <dgm:spPr/>
    </dgm:pt>
    <dgm:pt modelId="{1218E8BA-4775-44BA-A551-A19E1DDE812F}" type="pres">
      <dgm:prSet presAssocID="{D1362B04-5569-425C-8699-B53FCE0C002A}" presName="composite4" presStyleCnt="0"/>
      <dgm:spPr/>
    </dgm:pt>
    <dgm:pt modelId="{9434EF3A-0A3F-43C6-9028-3247FF47279C}" type="pres">
      <dgm:prSet presAssocID="{D1362B04-5569-425C-8699-B53FCE0C002A}" presName="background4" presStyleLbl="node4" presStyleIdx="2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6A3FC12D-F119-408A-81FE-A4634C18982A}" type="pres">
      <dgm:prSet presAssocID="{D1362B04-5569-425C-8699-B53FCE0C002A}" presName="text4" presStyleLbl="fgAcc4" presStyleIdx="2" presStyleCnt="12">
        <dgm:presLayoutVars>
          <dgm:chPref val="3"/>
        </dgm:presLayoutVars>
      </dgm:prSet>
      <dgm:spPr/>
    </dgm:pt>
    <dgm:pt modelId="{D51EFF28-13EB-43AF-A844-7A89DF15EC69}" type="pres">
      <dgm:prSet presAssocID="{D1362B04-5569-425C-8699-B53FCE0C002A}" presName="hierChild5" presStyleCnt="0"/>
      <dgm:spPr/>
    </dgm:pt>
    <dgm:pt modelId="{BFADC234-8A8E-4D20-9A3A-7D2F7522349C}" type="pres">
      <dgm:prSet presAssocID="{3CE3985B-23ED-4D5F-BE5A-75EAE822D883}" presName="Name23" presStyleLbl="parChTrans1D4" presStyleIdx="3" presStyleCnt="12"/>
      <dgm:spPr/>
    </dgm:pt>
    <dgm:pt modelId="{B6A44FE5-F07B-408C-BB8B-81459505D120}" type="pres">
      <dgm:prSet presAssocID="{416D9996-7954-466B-BACA-BBEC8AC15F2B}" presName="hierRoot4" presStyleCnt="0"/>
      <dgm:spPr/>
    </dgm:pt>
    <dgm:pt modelId="{099A15CC-27C2-42F7-86E0-3B9D8F8C9346}" type="pres">
      <dgm:prSet presAssocID="{416D9996-7954-466B-BACA-BBEC8AC15F2B}" presName="composite4" presStyleCnt="0"/>
      <dgm:spPr/>
    </dgm:pt>
    <dgm:pt modelId="{A0514C4F-CF3E-4A34-964E-A58AAFB3C526}" type="pres">
      <dgm:prSet presAssocID="{416D9996-7954-466B-BACA-BBEC8AC15F2B}" presName="background4" presStyleLbl="node4" presStyleIdx="3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D0876AEB-2795-4631-8F2A-ED2FD6AAE91A}" type="pres">
      <dgm:prSet presAssocID="{416D9996-7954-466B-BACA-BBEC8AC15F2B}" presName="text4" presStyleLbl="fgAcc4" presStyleIdx="3" presStyleCnt="12">
        <dgm:presLayoutVars>
          <dgm:chPref val="3"/>
        </dgm:presLayoutVars>
      </dgm:prSet>
      <dgm:spPr/>
    </dgm:pt>
    <dgm:pt modelId="{81D06E9B-853F-423B-93C9-CE8746CDB46F}" type="pres">
      <dgm:prSet presAssocID="{416D9996-7954-466B-BACA-BBEC8AC15F2B}" presName="hierChild5" presStyleCnt="0"/>
      <dgm:spPr/>
    </dgm:pt>
    <dgm:pt modelId="{31BBBF08-C305-4FC2-B7C7-34A33F5B223F}" type="pres">
      <dgm:prSet presAssocID="{25F97DB5-9054-43B5-A401-A8B37F11D3EC}" presName="Name10" presStyleLbl="parChTrans1D2" presStyleIdx="2" presStyleCnt="7"/>
      <dgm:spPr/>
    </dgm:pt>
    <dgm:pt modelId="{3E120F01-3441-4961-B80C-48CD44939FA4}" type="pres">
      <dgm:prSet presAssocID="{14F13DE6-9912-42B8-B377-6630097AB3A1}" presName="hierRoot2" presStyleCnt="0"/>
      <dgm:spPr/>
    </dgm:pt>
    <dgm:pt modelId="{90062855-7DD3-47C5-BBDB-AB7872287886}" type="pres">
      <dgm:prSet presAssocID="{14F13DE6-9912-42B8-B377-6630097AB3A1}" presName="composite2" presStyleCnt="0"/>
      <dgm:spPr/>
    </dgm:pt>
    <dgm:pt modelId="{32974463-37F0-43C4-991E-EEDBD41E4A51}" type="pres">
      <dgm:prSet presAssocID="{14F13DE6-9912-42B8-B377-6630097AB3A1}" presName="background2" presStyleLbl="node2" presStyleIdx="2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C4D5E6BF-04A4-401A-AE3F-75BBE11EDA77}" type="pres">
      <dgm:prSet presAssocID="{14F13DE6-9912-42B8-B377-6630097AB3A1}" presName="text2" presStyleLbl="fgAcc2" presStyleIdx="2" presStyleCnt="7">
        <dgm:presLayoutVars>
          <dgm:chPref val="3"/>
        </dgm:presLayoutVars>
      </dgm:prSet>
      <dgm:spPr/>
    </dgm:pt>
    <dgm:pt modelId="{818FA1F5-7160-4D18-AA2D-12569D13BC5C}" type="pres">
      <dgm:prSet presAssocID="{14F13DE6-9912-42B8-B377-6630097AB3A1}" presName="hierChild3" presStyleCnt="0"/>
      <dgm:spPr/>
    </dgm:pt>
    <dgm:pt modelId="{9383948A-A661-4B20-A8F2-5498674B04F7}" type="pres">
      <dgm:prSet presAssocID="{4D25838E-9E01-46F0-AD12-04A9C99CD9F4}" presName="Name17" presStyleLbl="parChTrans1D3" presStyleIdx="2" presStyleCnt="5"/>
      <dgm:spPr/>
    </dgm:pt>
    <dgm:pt modelId="{8D99F375-FF7D-48DB-862E-4E364DF2EC53}" type="pres">
      <dgm:prSet presAssocID="{A08E699E-8FB4-4604-92D6-8137D1524991}" presName="hierRoot3" presStyleCnt="0"/>
      <dgm:spPr/>
    </dgm:pt>
    <dgm:pt modelId="{F3EBAEFA-5249-4DB2-9F2C-C6435BB94D1C}" type="pres">
      <dgm:prSet presAssocID="{A08E699E-8FB4-4604-92D6-8137D1524991}" presName="composite3" presStyleCnt="0"/>
      <dgm:spPr/>
    </dgm:pt>
    <dgm:pt modelId="{D6572454-763A-4B24-BE5C-6C4F150D7FCA}" type="pres">
      <dgm:prSet presAssocID="{A08E699E-8FB4-4604-92D6-8137D1524991}" presName="background3" presStyleLbl="node3" presStyleIdx="2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ADD3F296-CCAE-45E2-9835-9CF85D4284C4}" type="pres">
      <dgm:prSet presAssocID="{A08E699E-8FB4-4604-92D6-8137D1524991}" presName="text3" presStyleLbl="fgAcc3" presStyleIdx="2" presStyleCnt="5">
        <dgm:presLayoutVars>
          <dgm:chPref val="3"/>
        </dgm:presLayoutVars>
      </dgm:prSet>
      <dgm:spPr/>
    </dgm:pt>
    <dgm:pt modelId="{06FDBF41-6025-4874-9436-405F81BDC183}" type="pres">
      <dgm:prSet presAssocID="{A08E699E-8FB4-4604-92D6-8137D1524991}" presName="hierChild4" presStyleCnt="0"/>
      <dgm:spPr/>
    </dgm:pt>
    <dgm:pt modelId="{E66D83B7-37A4-439C-8847-560C9B6901E3}" type="pres">
      <dgm:prSet presAssocID="{61E38436-6CD3-449E-9AD7-861498A769F8}" presName="Name23" presStyleLbl="parChTrans1D4" presStyleIdx="4" presStyleCnt="12"/>
      <dgm:spPr/>
    </dgm:pt>
    <dgm:pt modelId="{056149D6-DBFA-46B9-B7FF-65E4775BF5DD}" type="pres">
      <dgm:prSet presAssocID="{B322FD13-4B04-4463-A839-37CBA9A6A3E9}" presName="hierRoot4" presStyleCnt="0"/>
      <dgm:spPr/>
    </dgm:pt>
    <dgm:pt modelId="{34D53D6E-A011-49C4-BC61-9E19561D76BB}" type="pres">
      <dgm:prSet presAssocID="{B322FD13-4B04-4463-A839-37CBA9A6A3E9}" presName="composite4" presStyleCnt="0"/>
      <dgm:spPr/>
    </dgm:pt>
    <dgm:pt modelId="{27D1DF9B-78A7-4CEA-AC29-3A3BFC1DC579}" type="pres">
      <dgm:prSet presAssocID="{B322FD13-4B04-4463-A839-37CBA9A6A3E9}" presName="background4" presStyleLbl="node4" presStyleIdx="4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788A0BF4-D49B-451C-BE7C-AAA288EFDC65}" type="pres">
      <dgm:prSet presAssocID="{B322FD13-4B04-4463-A839-37CBA9A6A3E9}" presName="text4" presStyleLbl="fgAcc4" presStyleIdx="4" presStyleCnt="12">
        <dgm:presLayoutVars>
          <dgm:chPref val="3"/>
        </dgm:presLayoutVars>
      </dgm:prSet>
      <dgm:spPr/>
    </dgm:pt>
    <dgm:pt modelId="{F0003652-B001-4FE2-A094-EAEE80CB938F}" type="pres">
      <dgm:prSet presAssocID="{B322FD13-4B04-4463-A839-37CBA9A6A3E9}" presName="hierChild5" presStyleCnt="0"/>
      <dgm:spPr/>
    </dgm:pt>
    <dgm:pt modelId="{7EF82513-630A-41A5-A61E-222A07464F8A}" type="pres">
      <dgm:prSet presAssocID="{FEAA44BD-FA6F-4334-9F99-AECD38BCA110}" presName="Name23" presStyleLbl="parChTrans1D4" presStyleIdx="5" presStyleCnt="12"/>
      <dgm:spPr/>
    </dgm:pt>
    <dgm:pt modelId="{C8766D42-B791-4767-BFD2-841ED5192A68}" type="pres">
      <dgm:prSet presAssocID="{BEDBB711-47D0-4610-A9A0-E7BBFB6CFCD5}" presName="hierRoot4" presStyleCnt="0"/>
      <dgm:spPr/>
    </dgm:pt>
    <dgm:pt modelId="{32275C67-4135-406B-B8B7-B9633D19C983}" type="pres">
      <dgm:prSet presAssocID="{BEDBB711-47D0-4610-A9A0-E7BBFB6CFCD5}" presName="composite4" presStyleCnt="0"/>
      <dgm:spPr/>
    </dgm:pt>
    <dgm:pt modelId="{34712657-2B55-44F9-AC0C-599F704E293B}" type="pres">
      <dgm:prSet presAssocID="{BEDBB711-47D0-4610-A9A0-E7BBFB6CFCD5}" presName="background4" presStyleLbl="node4" presStyleIdx="5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621794F2-E67F-4FA7-8D07-3F9700CDD36E}" type="pres">
      <dgm:prSet presAssocID="{BEDBB711-47D0-4610-A9A0-E7BBFB6CFCD5}" presName="text4" presStyleLbl="fgAcc4" presStyleIdx="5" presStyleCnt="12">
        <dgm:presLayoutVars>
          <dgm:chPref val="3"/>
        </dgm:presLayoutVars>
      </dgm:prSet>
      <dgm:spPr/>
    </dgm:pt>
    <dgm:pt modelId="{008D615C-71A3-4EED-A572-0F6EBB4F8393}" type="pres">
      <dgm:prSet presAssocID="{BEDBB711-47D0-4610-A9A0-E7BBFB6CFCD5}" presName="hierChild5" presStyleCnt="0"/>
      <dgm:spPr/>
    </dgm:pt>
    <dgm:pt modelId="{5DE7167F-BE81-4422-BA02-B30598552E62}" type="pres">
      <dgm:prSet presAssocID="{E5119110-B563-4362-9096-123579DFA50C}" presName="Name10" presStyleLbl="parChTrans1D2" presStyleIdx="3" presStyleCnt="7"/>
      <dgm:spPr/>
    </dgm:pt>
    <dgm:pt modelId="{1B75EEA6-DC12-42AA-A0D2-FB3193A4BE13}" type="pres">
      <dgm:prSet presAssocID="{639BCDB3-0099-4EDF-8784-C0DC294DDEE7}" presName="hierRoot2" presStyleCnt="0"/>
      <dgm:spPr/>
    </dgm:pt>
    <dgm:pt modelId="{F56E5236-9613-4248-9D42-34DD5600E11D}" type="pres">
      <dgm:prSet presAssocID="{639BCDB3-0099-4EDF-8784-C0DC294DDEE7}" presName="composite2" presStyleCnt="0"/>
      <dgm:spPr/>
    </dgm:pt>
    <dgm:pt modelId="{4B5299B0-EA2B-44C5-8E38-80F99BF4EE31}" type="pres">
      <dgm:prSet presAssocID="{639BCDB3-0099-4EDF-8784-C0DC294DDEE7}" presName="background2" presStyleLbl="node2" presStyleIdx="3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03D120DB-BEDF-4BE4-AB81-81C906506CA5}" type="pres">
      <dgm:prSet presAssocID="{639BCDB3-0099-4EDF-8784-C0DC294DDEE7}" presName="text2" presStyleLbl="fgAcc2" presStyleIdx="3" presStyleCnt="7">
        <dgm:presLayoutVars>
          <dgm:chPref val="3"/>
        </dgm:presLayoutVars>
      </dgm:prSet>
      <dgm:spPr/>
    </dgm:pt>
    <dgm:pt modelId="{4C001979-DF0C-49AB-9094-34BCFE152316}" type="pres">
      <dgm:prSet presAssocID="{639BCDB3-0099-4EDF-8784-C0DC294DDEE7}" presName="hierChild3" presStyleCnt="0"/>
      <dgm:spPr/>
    </dgm:pt>
    <dgm:pt modelId="{69B157DA-B79D-4086-8F8A-B40F922AC324}" type="pres">
      <dgm:prSet presAssocID="{52220459-69BF-4E97-94F4-36163FFA1146}" presName="Name17" presStyleLbl="parChTrans1D3" presStyleIdx="3" presStyleCnt="5"/>
      <dgm:spPr/>
    </dgm:pt>
    <dgm:pt modelId="{467027DF-64B9-430C-A872-17F6C562BC67}" type="pres">
      <dgm:prSet presAssocID="{99D439FF-BB68-4734-B62E-B6998DE2E4E5}" presName="hierRoot3" presStyleCnt="0"/>
      <dgm:spPr/>
    </dgm:pt>
    <dgm:pt modelId="{7F26A5E8-C270-4D62-8795-BDBD60D04C26}" type="pres">
      <dgm:prSet presAssocID="{99D439FF-BB68-4734-B62E-B6998DE2E4E5}" presName="composite3" presStyleCnt="0"/>
      <dgm:spPr/>
    </dgm:pt>
    <dgm:pt modelId="{92BB1461-43A5-40A9-8210-841CBFC3689A}" type="pres">
      <dgm:prSet presAssocID="{99D439FF-BB68-4734-B62E-B6998DE2E4E5}" presName="background3" presStyleLbl="node3" presStyleIdx="3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89D59F84-8941-47D3-B930-CB598058E345}" type="pres">
      <dgm:prSet presAssocID="{99D439FF-BB68-4734-B62E-B6998DE2E4E5}" presName="text3" presStyleLbl="fgAcc3" presStyleIdx="3" presStyleCnt="5">
        <dgm:presLayoutVars>
          <dgm:chPref val="3"/>
        </dgm:presLayoutVars>
      </dgm:prSet>
      <dgm:spPr/>
    </dgm:pt>
    <dgm:pt modelId="{846A6C9C-4202-4E00-8237-D15F774D3F04}" type="pres">
      <dgm:prSet presAssocID="{99D439FF-BB68-4734-B62E-B6998DE2E4E5}" presName="hierChild4" presStyleCnt="0"/>
      <dgm:spPr/>
    </dgm:pt>
    <dgm:pt modelId="{25344956-9D23-4638-8A6D-596E2357A4AE}" type="pres">
      <dgm:prSet presAssocID="{64DFE6A5-D51A-4A7D-8BBF-AF2E8115E1D6}" presName="Name23" presStyleLbl="parChTrans1D4" presStyleIdx="6" presStyleCnt="12"/>
      <dgm:spPr/>
    </dgm:pt>
    <dgm:pt modelId="{12F598AA-9BCB-450A-BE5A-2ECCAC11DF6F}" type="pres">
      <dgm:prSet presAssocID="{C2135DDD-8226-4C7B-A41F-71CB4536D4D7}" presName="hierRoot4" presStyleCnt="0"/>
      <dgm:spPr/>
    </dgm:pt>
    <dgm:pt modelId="{028294FE-5828-4E09-904E-99F2E35B6D1E}" type="pres">
      <dgm:prSet presAssocID="{C2135DDD-8226-4C7B-A41F-71CB4536D4D7}" presName="composite4" presStyleCnt="0"/>
      <dgm:spPr/>
    </dgm:pt>
    <dgm:pt modelId="{6AFA2769-F2CB-467D-A569-9A2BD016A734}" type="pres">
      <dgm:prSet presAssocID="{C2135DDD-8226-4C7B-A41F-71CB4536D4D7}" presName="background4" presStyleLbl="node4" presStyleIdx="6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77954678-9782-42FF-B6A4-1FCA467E759D}" type="pres">
      <dgm:prSet presAssocID="{C2135DDD-8226-4C7B-A41F-71CB4536D4D7}" presName="text4" presStyleLbl="fgAcc4" presStyleIdx="6" presStyleCnt="12">
        <dgm:presLayoutVars>
          <dgm:chPref val="3"/>
        </dgm:presLayoutVars>
      </dgm:prSet>
      <dgm:spPr/>
    </dgm:pt>
    <dgm:pt modelId="{3F94DAF7-247B-4798-9582-EE5CF296F746}" type="pres">
      <dgm:prSet presAssocID="{C2135DDD-8226-4C7B-A41F-71CB4536D4D7}" presName="hierChild5" presStyleCnt="0"/>
      <dgm:spPr/>
    </dgm:pt>
    <dgm:pt modelId="{60CB5B77-9EFD-446B-B97D-5106D2745777}" type="pres">
      <dgm:prSet presAssocID="{37DF6EEA-148F-4C6C-80DE-38200632AD8A}" presName="Name23" presStyleLbl="parChTrans1D4" presStyleIdx="7" presStyleCnt="12"/>
      <dgm:spPr/>
    </dgm:pt>
    <dgm:pt modelId="{55414BE0-2E31-401C-89F1-974E7B208D45}" type="pres">
      <dgm:prSet presAssocID="{EE4EFEC9-5EBB-4790-8BE0-BDFF43FDA8BD}" presName="hierRoot4" presStyleCnt="0"/>
      <dgm:spPr/>
    </dgm:pt>
    <dgm:pt modelId="{2782BF15-F438-4A05-9FD9-F880AAB50147}" type="pres">
      <dgm:prSet presAssocID="{EE4EFEC9-5EBB-4790-8BE0-BDFF43FDA8BD}" presName="composite4" presStyleCnt="0"/>
      <dgm:spPr/>
    </dgm:pt>
    <dgm:pt modelId="{1E1B573A-243D-4631-98AE-92B9915B2EF7}" type="pres">
      <dgm:prSet presAssocID="{EE4EFEC9-5EBB-4790-8BE0-BDFF43FDA8BD}" presName="background4" presStyleLbl="node4" presStyleIdx="7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6AFEB13D-5B81-4CAB-B2C0-778B2A8DF95C}" type="pres">
      <dgm:prSet presAssocID="{EE4EFEC9-5EBB-4790-8BE0-BDFF43FDA8BD}" presName="text4" presStyleLbl="fgAcc4" presStyleIdx="7" presStyleCnt="12" custLinFactNeighborX="-2152" custLinFactNeighborY="-1399">
        <dgm:presLayoutVars>
          <dgm:chPref val="3"/>
        </dgm:presLayoutVars>
      </dgm:prSet>
      <dgm:spPr/>
    </dgm:pt>
    <dgm:pt modelId="{C7531824-47B4-472A-B262-DAC85DE7D9BB}" type="pres">
      <dgm:prSet presAssocID="{EE4EFEC9-5EBB-4790-8BE0-BDFF43FDA8BD}" presName="hierChild5" presStyleCnt="0"/>
      <dgm:spPr/>
    </dgm:pt>
    <dgm:pt modelId="{53C3CA9D-9D06-40C8-B0DF-5996B1E75047}" type="pres">
      <dgm:prSet presAssocID="{EEA8A305-FAA9-4268-AC6D-DF82601CBC59}" presName="Name23" presStyleLbl="parChTrans1D4" presStyleIdx="8" presStyleCnt="12"/>
      <dgm:spPr/>
    </dgm:pt>
    <dgm:pt modelId="{941AE6A8-00BD-4987-A6B4-C1E0A3CF6228}" type="pres">
      <dgm:prSet presAssocID="{9042D80D-5F06-4B60-B27F-263D9E3D4800}" presName="hierRoot4" presStyleCnt="0"/>
      <dgm:spPr/>
    </dgm:pt>
    <dgm:pt modelId="{432A5AB8-134E-43BA-9220-D04A0EF80FEE}" type="pres">
      <dgm:prSet presAssocID="{9042D80D-5F06-4B60-B27F-263D9E3D4800}" presName="composite4" presStyleCnt="0"/>
      <dgm:spPr/>
    </dgm:pt>
    <dgm:pt modelId="{1816CB2F-E497-4B4E-9FF8-DF268E8EDB58}" type="pres">
      <dgm:prSet presAssocID="{9042D80D-5F06-4B60-B27F-263D9E3D4800}" presName="background4" presStyleLbl="node4" presStyleIdx="8" presStyleCnt="12"/>
      <dgm:spPr>
        <a:solidFill>
          <a:srgbClr val="7030A0"/>
        </a:solidFill>
      </dgm:spPr>
    </dgm:pt>
    <dgm:pt modelId="{808E8F4F-BE8C-4F56-AB48-F00E1AD72585}" type="pres">
      <dgm:prSet presAssocID="{9042D80D-5F06-4B60-B27F-263D9E3D4800}" presName="text4" presStyleLbl="fgAcc4" presStyleIdx="8" presStyleCnt="12">
        <dgm:presLayoutVars>
          <dgm:chPref val="3"/>
        </dgm:presLayoutVars>
      </dgm:prSet>
      <dgm:spPr/>
    </dgm:pt>
    <dgm:pt modelId="{6113DD89-63B8-4E55-8C40-C1197FC77163}" type="pres">
      <dgm:prSet presAssocID="{9042D80D-5F06-4B60-B27F-263D9E3D4800}" presName="hierChild5" presStyleCnt="0"/>
      <dgm:spPr/>
    </dgm:pt>
    <dgm:pt modelId="{A3F59113-38B1-413A-8417-9EB986F111EC}" type="pres">
      <dgm:prSet presAssocID="{9C4D5F30-98BF-46DD-8175-BDFB4A5FCF2F}" presName="Name10" presStyleLbl="parChTrans1D2" presStyleIdx="4" presStyleCnt="7"/>
      <dgm:spPr/>
    </dgm:pt>
    <dgm:pt modelId="{1C0D7283-B088-49D8-A42A-0A220D752F98}" type="pres">
      <dgm:prSet presAssocID="{08473442-5BB8-4C89-98A0-75F4CA22CCC6}" presName="hierRoot2" presStyleCnt="0"/>
      <dgm:spPr/>
    </dgm:pt>
    <dgm:pt modelId="{6E10C09C-5744-493E-AB70-F967BDD4048F}" type="pres">
      <dgm:prSet presAssocID="{08473442-5BB8-4C89-98A0-75F4CA22CCC6}" presName="composite2" presStyleCnt="0"/>
      <dgm:spPr/>
    </dgm:pt>
    <dgm:pt modelId="{CC448662-65B8-4BED-98CF-0F0EF5D162E1}" type="pres">
      <dgm:prSet presAssocID="{08473442-5BB8-4C89-98A0-75F4CA22CCC6}" presName="background2" presStyleLbl="node2" presStyleIdx="4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D10ACA3C-3BFB-43F7-B7F0-5480035E4764}" type="pres">
      <dgm:prSet presAssocID="{08473442-5BB8-4C89-98A0-75F4CA22CCC6}" presName="text2" presStyleLbl="fgAcc2" presStyleIdx="4" presStyleCnt="7">
        <dgm:presLayoutVars>
          <dgm:chPref val="3"/>
        </dgm:presLayoutVars>
      </dgm:prSet>
      <dgm:spPr/>
    </dgm:pt>
    <dgm:pt modelId="{07C6A85E-CBFE-4789-9F75-31FEA9FFA144}" type="pres">
      <dgm:prSet presAssocID="{08473442-5BB8-4C89-98A0-75F4CA22CCC6}" presName="hierChild3" presStyleCnt="0"/>
      <dgm:spPr/>
    </dgm:pt>
    <dgm:pt modelId="{2305060A-4792-4832-BF3B-BC18F2BCD157}" type="pres">
      <dgm:prSet presAssocID="{FED7DC67-DFE4-47CA-BD41-34EC18DCCBBA}" presName="Name17" presStyleLbl="parChTrans1D3" presStyleIdx="4" presStyleCnt="5"/>
      <dgm:spPr/>
    </dgm:pt>
    <dgm:pt modelId="{CB4CD005-EAA0-4006-A8E2-2DAEF700FB23}" type="pres">
      <dgm:prSet presAssocID="{A00794F4-2C7A-4158-AAF7-531F395F9CEE}" presName="hierRoot3" presStyleCnt="0"/>
      <dgm:spPr/>
    </dgm:pt>
    <dgm:pt modelId="{8127A5DA-6CA0-4D48-8E2F-40D356349EC7}" type="pres">
      <dgm:prSet presAssocID="{A00794F4-2C7A-4158-AAF7-531F395F9CEE}" presName="composite3" presStyleCnt="0"/>
      <dgm:spPr/>
    </dgm:pt>
    <dgm:pt modelId="{AF9A25FF-3D61-4DC7-8E43-1D5C1BE84DEF}" type="pres">
      <dgm:prSet presAssocID="{A00794F4-2C7A-4158-AAF7-531F395F9CEE}" presName="background3" presStyleLbl="node3" presStyleIdx="4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4246177C-6116-4BE4-A5E9-DE23EA0EA8ED}" type="pres">
      <dgm:prSet presAssocID="{A00794F4-2C7A-4158-AAF7-531F395F9CEE}" presName="text3" presStyleLbl="fgAcc3" presStyleIdx="4" presStyleCnt="5" custLinFactNeighborX="0" custLinFactNeighborY="3074">
        <dgm:presLayoutVars>
          <dgm:chPref val="3"/>
        </dgm:presLayoutVars>
      </dgm:prSet>
      <dgm:spPr/>
    </dgm:pt>
    <dgm:pt modelId="{8E270A41-A53C-4D46-B7A5-C1D414265820}" type="pres">
      <dgm:prSet presAssocID="{A00794F4-2C7A-4158-AAF7-531F395F9CEE}" presName="hierChild4" presStyleCnt="0"/>
      <dgm:spPr/>
    </dgm:pt>
    <dgm:pt modelId="{1D7AB49B-3D1D-4E88-B561-DA12C9DA8D2F}" type="pres">
      <dgm:prSet presAssocID="{D3F00D17-DA8F-432A-9494-D1D96859EAE6}" presName="Name23" presStyleLbl="parChTrans1D4" presStyleIdx="9" presStyleCnt="12"/>
      <dgm:spPr/>
    </dgm:pt>
    <dgm:pt modelId="{96274FEE-343C-4953-AF04-7491A589723D}" type="pres">
      <dgm:prSet presAssocID="{86E88FD7-49B2-4B14-94EC-0F311761985F}" presName="hierRoot4" presStyleCnt="0"/>
      <dgm:spPr/>
    </dgm:pt>
    <dgm:pt modelId="{BB090AE4-C9FC-4F18-A1DB-3D0C63D91E05}" type="pres">
      <dgm:prSet presAssocID="{86E88FD7-49B2-4B14-94EC-0F311761985F}" presName="composite4" presStyleCnt="0"/>
      <dgm:spPr/>
    </dgm:pt>
    <dgm:pt modelId="{2A44FDF4-72BA-4306-AE70-ABF3F670B4A8}" type="pres">
      <dgm:prSet presAssocID="{86E88FD7-49B2-4B14-94EC-0F311761985F}" presName="background4" presStyleLbl="node4" presStyleIdx="9" presStyleCnt="12"/>
      <dgm:spPr>
        <a:solidFill>
          <a:srgbClr val="7030A0"/>
        </a:solidFill>
        <a:ln>
          <a:solidFill>
            <a:schemeClr val="tx1"/>
          </a:solidFill>
        </a:ln>
      </dgm:spPr>
    </dgm:pt>
    <dgm:pt modelId="{A12CA86B-4D7B-41EB-A52D-613DDB9CF872}" type="pres">
      <dgm:prSet presAssocID="{86E88FD7-49B2-4B14-94EC-0F311761985F}" presName="text4" presStyleLbl="fgAcc4" presStyleIdx="9" presStyleCnt="12">
        <dgm:presLayoutVars>
          <dgm:chPref val="3"/>
        </dgm:presLayoutVars>
      </dgm:prSet>
      <dgm:spPr/>
    </dgm:pt>
    <dgm:pt modelId="{24618F3A-113E-4C7F-9BA2-8FD5DFD2681B}" type="pres">
      <dgm:prSet presAssocID="{86E88FD7-49B2-4B14-94EC-0F311761985F}" presName="hierChild5" presStyleCnt="0"/>
      <dgm:spPr/>
    </dgm:pt>
    <dgm:pt modelId="{142D2297-7798-4450-87AA-47DBDA1DEFCD}" type="pres">
      <dgm:prSet presAssocID="{745CBAFC-A35E-4CA0-AECF-8F3A9D03FEFC}" presName="Name23" presStyleLbl="parChTrans1D4" presStyleIdx="10" presStyleCnt="12"/>
      <dgm:spPr/>
    </dgm:pt>
    <dgm:pt modelId="{B972D43F-2DAE-43DA-B520-F789A4510796}" type="pres">
      <dgm:prSet presAssocID="{CF82D325-1A89-453F-81A9-D3F366EE5BBF}" presName="hierRoot4" presStyleCnt="0"/>
      <dgm:spPr/>
    </dgm:pt>
    <dgm:pt modelId="{25CAD625-BBB3-4D3D-821D-5EC82720F650}" type="pres">
      <dgm:prSet presAssocID="{CF82D325-1A89-453F-81A9-D3F366EE5BBF}" presName="composite4" presStyleCnt="0"/>
      <dgm:spPr/>
    </dgm:pt>
    <dgm:pt modelId="{2234E932-1931-4702-AD61-8D3E171A958A}" type="pres">
      <dgm:prSet presAssocID="{CF82D325-1A89-453F-81A9-D3F366EE5BBF}" presName="background4" presStyleLbl="node4" presStyleIdx="10" presStyleCnt="12"/>
      <dgm:spPr>
        <a:solidFill>
          <a:srgbClr val="0070C0"/>
        </a:solidFill>
        <a:ln>
          <a:solidFill>
            <a:schemeClr val="tx1"/>
          </a:solidFill>
        </a:ln>
      </dgm:spPr>
    </dgm:pt>
    <dgm:pt modelId="{85D056D1-266E-4C9E-A416-2AAF482ACD99}" type="pres">
      <dgm:prSet presAssocID="{CF82D325-1A89-453F-81A9-D3F366EE5BBF}" presName="text4" presStyleLbl="fgAcc4" presStyleIdx="10" presStyleCnt="12">
        <dgm:presLayoutVars>
          <dgm:chPref val="3"/>
        </dgm:presLayoutVars>
      </dgm:prSet>
      <dgm:spPr/>
    </dgm:pt>
    <dgm:pt modelId="{5313F32A-4AA1-4728-B455-5C3F872711BA}" type="pres">
      <dgm:prSet presAssocID="{CF82D325-1A89-453F-81A9-D3F366EE5BBF}" presName="hierChild5" presStyleCnt="0"/>
      <dgm:spPr/>
    </dgm:pt>
    <dgm:pt modelId="{14152B3C-E12E-472D-93AC-E75687E3687D}" type="pres">
      <dgm:prSet presAssocID="{55D18C1F-AB55-46B6-B687-27B6118E77BE}" presName="Name23" presStyleLbl="parChTrans1D4" presStyleIdx="11" presStyleCnt="12"/>
      <dgm:spPr/>
    </dgm:pt>
    <dgm:pt modelId="{72801C61-BBDF-4CB6-A228-F61049D9CE18}" type="pres">
      <dgm:prSet presAssocID="{3EDE1212-72F4-4A29-A1F7-4969BC3938C9}" presName="hierRoot4" presStyleCnt="0"/>
      <dgm:spPr/>
    </dgm:pt>
    <dgm:pt modelId="{A17EFAAE-DFAD-42A5-96FD-63192F5C4B99}" type="pres">
      <dgm:prSet presAssocID="{3EDE1212-72F4-4A29-A1F7-4969BC3938C9}" presName="composite4" presStyleCnt="0"/>
      <dgm:spPr/>
    </dgm:pt>
    <dgm:pt modelId="{457921E8-3495-4426-872A-939B7A2C5247}" type="pres">
      <dgm:prSet presAssocID="{3EDE1212-72F4-4A29-A1F7-4969BC3938C9}" presName="background4" presStyleLbl="node4" presStyleIdx="11" presStyleCnt="12"/>
      <dgm:spPr>
        <a:solidFill>
          <a:srgbClr val="0070C0"/>
        </a:solidFill>
      </dgm:spPr>
    </dgm:pt>
    <dgm:pt modelId="{4039EEE5-BCB7-451C-99C0-D48655E038E8}" type="pres">
      <dgm:prSet presAssocID="{3EDE1212-72F4-4A29-A1F7-4969BC3938C9}" presName="text4" presStyleLbl="fgAcc4" presStyleIdx="11" presStyleCnt="12">
        <dgm:presLayoutVars>
          <dgm:chPref val="3"/>
        </dgm:presLayoutVars>
      </dgm:prSet>
      <dgm:spPr/>
    </dgm:pt>
    <dgm:pt modelId="{CF62D6A6-8EA3-447A-A768-D3F48BAB506F}" type="pres">
      <dgm:prSet presAssocID="{3EDE1212-72F4-4A29-A1F7-4969BC3938C9}" presName="hierChild5" presStyleCnt="0"/>
      <dgm:spPr/>
    </dgm:pt>
    <dgm:pt modelId="{74B3BE5F-6534-4884-B268-303AE05938EA}" type="pres">
      <dgm:prSet presAssocID="{06FF4101-24B5-48BC-AEF8-21876635C6E3}" presName="Name10" presStyleLbl="parChTrans1D2" presStyleIdx="5" presStyleCnt="7"/>
      <dgm:spPr/>
    </dgm:pt>
    <dgm:pt modelId="{8FF2214A-30F6-4AF3-A231-2B9CA2ADFE8C}" type="pres">
      <dgm:prSet presAssocID="{6E9DD46E-73DD-4C72-877F-8F6007C7E277}" presName="hierRoot2" presStyleCnt="0"/>
      <dgm:spPr/>
    </dgm:pt>
    <dgm:pt modelId="{C0DA03E6-1ED7-48B3-B02F-EA166ADE46D0}" type="pres">
      <dgm:prSet presAssocID="{6E9DD46E-73DD-4C72-877F-8F6007C7E277}" presName="composite2" presStyleCnt="0"/>
      <dgm:spPr/>
    </dgm:pt>
    <dgm:pt modelId="{80F2A64F-D611-4B1F-8B91-A1303F4092D4}" type="pres">
      <dgm:prSet presAssocID="{6E9DD46E-73DD-4C72-877F-8F6007C7E277}" presName="background2" presStyleLbl="node2" presStyleIdx="5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1FC7E03C-4032-465D-B310-865CD35C5467}" type="pres">
      <dgm:prSet presAssocID="{6E9DD46E-73DD-4C72-877F-8F6007C7E277}" presName="text2" presStyleLbl="fgAcc2" presStyleIdx="5" presStyleCnt="7">
        <dgm:presLayoutVars>
          <dgm:chPref val="3"/>
        </dgm:presLayoutVars>
      </dgm:prSet>
      <dgm:spPr/>
    </dgm:pt>
    <dgm:pt modelId="{14531FE7-3539-46FA-92D9-6EFEE8A6252B}" type="pres">
      <dgm:prSet presAssocID="{6E9DD46E-73DD-4C72-877F-8F6007C7E277}" presName="hierChild3" presStyleCnt="0"/>
      <dgm:spPr/>
    </dgm:pt>
    <dgm:pt modelId="{E68430F4-2C3B-43AC-A208-769AD030EBFB}" type="pres">
      <dgm:prSet presAssocID="{14ABD0B5-9DDE-4CB0-A958-0A7C2C2991F8}" presName="Name10" presStyleLbl="parChTrans1D2" presStyleIdx="6" presStyleCnt="7"/>
      <dgm:spPr/>
    </dgm:pt>
    <dgm:pt modelId="{E5F5104C-5633-4B1B-A8C9-02E571EB871F}" type="pres">
      <dgm:prSet presAssocID="{6F136AFB-DB0B-4FAF-BE34-25FDC82588AA}" presName="hierRoot2" presStyleCnt="0"/>
      <dgm:spPr/>
    </dgm:pt>
    <dgm:pt modelId="{0E3048E1-29A6-4F48-AEEB-A1A9ABE0DA59}" type="pres">
      <dgm:prSet presAssocID="{6F136AFB-DB0B-4FAF-BE34-25FDC82588AA}" presName="composite2" presStyleCnt="0"/>
      <dgm:spPr/>
    </dgm:pt>
    <dgm:pt modelId="{2C9F7329-7141-4231-9186-B1C24CDF285F}" type="pres">
      <dgm:prSet presAssocID="{6F136AFB-DB0B-4FAF-BE34-25FDC82588AA}" presName="background2" presStyleLbl="node2" presStyleIdx="6" presStyleCnt="7"/>
      <dgm:spPr>
        <a:solidFill>
          <a:srgbClr val="0070C0"/>
        </a:solidFill>
        <a:ln>
          <a:solidFill>
            <a:schemeClr val="tx1"/>
          </a:solidFill>
        </a:ln>
      </dgm:spPr>
    </dgm:pt>
    <dgm:pt modelId="{FB34076D-9E3B-4A04-9912-966FE5410BD2}" type="pres">
      <dgm:prSet presAssocID="{6F136AFB-DB0B-4FAF-BE34-25FDC82588AA}" presName="text2" presStyleLbl="fgAcc2" presStyleIdx="6" presStyleCnt="7">
        <dgm:presLayoutVars>
          <dgm:chPref val="3"/>
        </dgm:presLayoutVars>
      </dgm:prSet>
      <dgm:spPr/>
    </dgm:pt>
    <dgm:pt modelId="{8424A795-5DCE-44C4-A6E2-5D02E4FA05D9}" type="pres">
      <dgm:prSet presAssocID="{6F136AFB-DB0B-4FAF-BE34-25FDC82588AA}" presName="hierChild3" presStyleCnt="0"/>
      <dgm:spPr/>
    </dgm:pt>
    <dgm:pt modelId="{A94D319F-0343-4301-BAAD-4D261342A690}" type="pres">
      <dgm:prSet presAssocID="{D43D4B1D-D67A-40CF-8730-84C03560CD9C}" presName="hierRoot1" presStyleCnt="0"/>
      <dgm:spPr/>
    </dgm:pt>
    <dgm:pt modelId="{9D318AA8-29C8-438D-BAE0-D35F43722C21}" type="pres">
      <dgm:prSet presAssocID="{D43D4B1D-D67A-40CF-8730-84C03560CD9C}" presName="composite" presStyleCnt="0"/>
      <dgm:spPr/>
    </dgm:pt>
    <dgm:pt modelId="{45C07011-AB6B-4B0D-970E-B5C4BC412361}" type="pres">
      <dgm:prSet presAssocID="{D43D4B1D-D67A-40CF-8730-84C03560CD9C}" presName="background" presStyleLbl="node0" presStyleIdx="1" presStyleCnt="2"/>
      <dgm:spPr>
        <a:solidFill>
          <a:srgbClr val="0070C0"/>
        </a:solidFill>
      </dgm:spPr>
    </dgm:pt>
    <dgm:pt modelId="{D53BDDDA-EB50-44A8-A281-8CE3AE967D08}" type="pres">
      <dgm:prSet presAssocID="{D43D4B1D-D67A-40CF-8730-84C03560CD9C}" presName="text" presStyleLbl="fgAcc0" presStyleIdx="1" presStyleCnt="2" custLinFactX="472" custLinFactNeighborX="100000" custLinFactNeighborY="-1449">
        <dgm:presLayoutVars>
          <dgm:chPref val="3"/>
        </dgm:presLayoutVars>
      </dgm:prSet>
      <dgm:spPr/>
    </dgm:pt>
    <dgm:pt modelId="{1D2E1D8F-B94F-485F-B8BF-49D5B8D8AEBE}" type="pres">
      <dgm:prSet presAssocID="{D43D4B1D-D67A-40CF-8730-84C03560CD9C}" presName="hierChild2" presStyleCnt="0"/>
      <dgm:spPr/>
    </dgm:pt>
  </dgm:ptLst>
  <dgm:cxnLst>
    <dgm:cxn modelId="{59EB7C00-AC6A-4E4A-9813-A47FF4E53C6B}" srcId="{B322FD13-4B04-4463-A839-37CBA9A6A3E9}" destId="{BEDBB711-47D0-4610-A9A0-E7BBFB6CFCD5}" srcOrd="0" destOrd="0" parTransId="{FEAA44BD-FA6F-4334-9F99-AECD38BCA110}" sibTransId="{DB06276E-A52C-4FC6-BC37-A57072746B61}"/>
    <dgm:cxn modelId="{9EB0BB06-2508-4875-BA4F-8E7782A03FD1}" type="presOf" srcId="{D1FA1F60-B304-4E96-BDA8-D249A6644289}" destId="{378EF314-E886-479D-AB9B-29AA66AC3F99}" srcOrd="0" destOrd="0" presId="urn:microsoft.com/office/officeart/2005/8/layout/hierarchy1"/>
    <dgm:cxn modelId="{4EEDFF06-A35C-42E4-8074-B65FC91B4AE9}" srcId="{639BCDB3-0099-4EDF-8784-C0DC294DDEE7}" destId="{99D439FF-BB68-4734-B62E-B6998DE2E4E5}" srcOrd="0" destOrd="0" parTransId="{52220459-69BF-4E97-94F4-36163FFA1146}" sibTransId="{34DBE71A-B5BC-46BE-92A9-3021F45B90AA}"/>
    <dgm:cxn modelId="{783F8409-AECE-4218-9828-C5866A4269A8}" type="presOf" srcId="{4D25838E-9E01-46F0-AD12-04A9C99CD9F4}" destId="{9383948A-A661-4B20-A8F2-5498674B04F7}" srcOrd="0" destOrd="0" presId="urn:microsoft.com/office/officeart/2005/8/layout/hierarchy1"/>
    <dgm:cxn modelId="{3C0A5510-DBFA-4F33-B711-3FBD24440AD1}" srcId="{A08E699E-8FB4-4604-92D6-8137D1524991}" destId="{B322FD13-4B04-4463-A839-37CBA9A6A3E9}" srcOrd="0" destOrd="0" parTransId="{61E38436-6CD3-449E-9AD7-861498A769F8}" sibTransId="{ABE7B2A5-08B2-40EE-A1A3-3D7DA239692B}"/>
    <dgm:cxn modelId="{87A8461D-3554-48BA-8F2A-E1149ECC3DAB}" type="presOf" srcId="{61E38436-6CD3-449E-9AD7-861498A769F8}" destId="{E66D83B7-37A4-439C-8847-560C9B6901E3}" srcOrd="0" destOrd="0" presId="urn:microsoft.com/office/officeart/2005/8/layout/hierarchy1"/>
    <dgm:cxn modelId="{8206CF1D-2F4C-4625-95EC-838955281807}" type="presOf" srcId="{2465E3E5-597F-4D23-A377-9DA8DEA33D6D}" destId="{2C24A904-550F-417B-9AB4-2D21A4B0B2F3}" srcOrd="0" destOrd="0" presId="urn:microsoft.com/office/officeart/2005/8/layout/hierarchy1"/>
    <dgm:cxn modelId="{1C364B1E-4363-469B-9E11-AF3BAEDD6520}" type="presOf" srcId="{81B818B6-D9FA-4FCF-95AF-4F25551D252D}" destId="{D60D6B4E-BCF0-47CA-B6D4-74B1F73332CD}" srcOrd="0" destOrd="0" presId="urn:microsoft.com/office/officeart/2005/8/layout/hierarchy1"/>
    <dgm:cxn modelId="{D0FC9925-8157-4513-92B6-EF8F2A1C8789}" srcId="{A00794F4-2C7A-4158-AAF7-531F395F9CEE}" destId="{86E88FD7-49B2-4B14-94EC-0F311761985F}" srcOrd="0" destOrd="0" parTransId="{D3F00D17-DA8F-432A-9494-D1D96859EAE6}" sibTransId="{3684E002-5483-4B9F-88D7-D4BE757B32EB}"/>
    <dgm:cxn modelId="{28B05128-4B3A-4E56-9197-80F3F6EFBF7F}" type="presOf" srcId="{BE233DEC-39CE-4F20-AB39-4BF27DA23C2A}" destId="{4E1C0BAF-0F7B-4BE0-A371-B44B509B28A3}" srcOrd="0" destOrd="0" presId="urn:microsoft.com/office/officeart/2005/8/layout/hierarchy1"/>
    <dgm:cxn modelId="{87E3F22B-4C1F-42A5-852B-4FA7509E0E67}" type="presOf" srcId="{FEAA44BD-FA6F-4334-9F99-AECD38BCA110}" destId="{7EF82513-630A-41A5-A61E-222A07464F8A}" srcOrd="0" destOrd="0" presId="urn:microsoft.com/office/officeart/2005/8/layout/hierarchy1"/>
    <dgm:cxn modelId="{C4D6212C-EE8B-4376-AC94-EFA17F56A90B}" type="presOf" srcId="{55D18C1F-AB55-46B6-B687-27B6118E77BE}" destId="{14152B3C-E12E-472D-93AC-E75687E3687D}" srcOrd="0" destOrd="0" presId="urn:microsoft.com/office/officeart/2005/8/layout/hierarchy1"/>
    <dgm:cxn modelId="{8177692C-E6D0-4EFB-A62C-3B8F7CDFD266}" type="presOf" srcId="{9ADB6AF7-F3FA-4E6A-A05E-66AF89FB5145}" destId="{ED3C53F4-06E2-4327-8B52-873DE1CB7226}" srcOrd="0" destOrd="0" presId="urn:microsoft.com/office/officeart/2005/8/layout/hierarchy1"/>
    <dgm:cxn modelId="{EDF69D32-9E8A-4C2D-A713-FFAE486AB8D0}" type="presOf" srcId="{EE4EFEC9-5EBB-4790-8BE0-BDFF43FDA8BD}" destId="{6AFEB13D-5B81-4CAB-B2C0-778B2A8DF95C}" srcOrd="0" destOrd="0" presId="urn:microsoft.com/office/officeart/2005/8/layout/hierarchy1"/>
    <dgm:cxn modelId="{0B4D8939-81D7-4F77-BBBC-CDCD084129D6}" type="presOf" srcId="{9042D80D-5F06-4B60-B27F-263D9E3D4800}" destId="{808E8F4F-BE8C-4F56-AB48-F00E1AD72585}" srcOrd="0" destOrd="0" presId="urn:microsoft.com/office/officeart/2005/8/layout/hierarchy1"/>
    <dgm:cxn modelId="{1D117D3F-63EC-40E4-B6F0-8352363AB600}" type="presOf" srcId="{99D439FF-BB68-4734-B62E-B6998DE2E4E5}" destId="{89D59F84-8941-47D3-B930-CB598058E345}" srcOrd="0" destOrd="0" presId="urn:microsoft.com/office/officeart/2005/8/layout/hierarchy1"/>
    <dgm:cxn modelId="{FDC37A5B-824C-4656-8910-DBB44E90E86C}" srcId="{86E88FD7-49B2-4B14-94EC-0F311761985F}" destId="{CF82D325-1A89-453F-81A9-D3F366EE5BBF}" srcOrd="0" destOrd="0" parTransId="{745CBAFC-A35E-4CA0-AECF-8F3A9D03FEFC}" sibTransId="{3FA9E2C8-1579-404D-9FB7-3B7898DD5B96}"/>
    <dgm:cxn modelId="{68D3365F-A87F-4A6B-977B-02DD6950A04B}" type="presOf" srcId="{A08E699E-8FB4-4604-92D6-8137D1524991}" destId="{ADD3F296-CCAE-45E2-9835-9CF85D4284C4}" srcOrd="0" destOrd="0" presId="urn:microsoft.com/office/officeart/2005/8/layout/hierarchy1"/>
    <dgm:cxn modelId="{78BEA35F-CCB2-4FCD-BE9D-D14D30D2D456}" type="presOf" srcId="{D5FD2B37-B4ED-4E12-928D-6BB20816AB90}" destId="{FF8E0A8F-8EA0-45C8-ADBE-EE7C6E127912}" srcOrd="0" destOrd="0" presId="urn:microsoft.com/office/officeart/2005/8/layout/hierarchy1"/>
    <dgm:cxn modelId="{DD215741-782A-4963-81EE-9477278B399D}" type="presOf" srcId="{6E9DD46E-73DD-4C72-877F-8F6007C7E277}" destId="{1FC7E03C-4032-465D-B310-865CD35C5467}" srcOrd="0" destOrd="0" presId="urn:microsoft.com/office/officeart/2005/8/layout/hierarchy1"/>
    <dgm:cxn modelId="{9571B841-337B-4361-838E-ADABCFE39958}" type="presOf" srcId="{64DFE6A5-D51A-4A7D-8BBF-AF2E8115E1D6}" destId="{25344956-9D23-4638-8A6D-596E2357A4AE}" srcOrd="0" destOrd="0" presId="urn:microsoft.com/office/officeart/2005/8/layout/hierarchy1"/>
    <dgm:cxn modelId="{674BEC42-C68C-4689-82DA-C780B5B7D3DD}" type="presOf" srcId="{034E5EA4-7B19-47B2-A546-D4BE32CFB18A}" destId="{61FCDF37-C65D-482B-9DF4-85457109D261}" srcOrd="0" destOrd="0" presId="urn:microsoft.com/office/officeart/2005/8/layout/hierarchy1"/>
    <dgm:cxn modelId="{CE653763-C0B0-48C6-908E-96BEA8259779}" type="presOf" srcId="{E5119110-B563-4362-9096-123579DFA50C}" destId="{5DE7167F-BE81-4422-BA02-B30598552E62}" srcOrd="0" destOrd="0" presId="urn:microsoft.com/office/officeart/2005/8/layout/hierarchy1"/>
    <dgm:cxn modelId="{1598A643-CA1F-4BF1-AB38-2D4CBC8EBB4C}" srcId="{D5FD2B37-B4ED-4E12-928D-6BB20816AB90}" destId="{6E9DD46E-73DD-4C72-877F-8F6007C7E277}" srcOrd="5" destOrd="0" parTransId="{06FF4101-24B5-48BC-AEF8-21876635C6E3}" sibTransId="{54373C65-2517-48F6-9A21-F5E8D330F34D}"/>
    <dgm:cxn modelId="{92E1B363-BDE4-4F75-BE67-07987DF2444A}" type="presOf" srcId="{FED7DC67-DFE4-47CA-BD41-34EC18DCCBBA}" destId="{2305060A-4792-4832-BF3B-BC18F2BCD157}" srcOrd="0" destOrd="0" presId="urn:microsoft.com/office/officeart/2005/8/layout/hierarchy1"/>
    <dgm:cxn modelId="{7FC0E166-5C83-4926-9C78-76A5D4E3E576}" srcId="{08473442-5BB8-4C89-98A0-75F4CA22CCC6}" destId="{A00794F4-2C7A-4158-AAF7-531F395F9CEE}" srcOrd="0" destOrd="0" parTransId="{FED7DC67-DFE4-47CA-BD41-34EC18DCCBBA}" sibTransId="{0663BC59-D4CE-4788-AFE7-BA08E610621B}"/>
    <dgm:cxn modelId="{F58B1B48-0BB4-426C-BF93-71533E83174F}" type="presOf" srcId="{BEDBB711-47D0-4610-A9A0-E7BBFB6CFCD5}" destId="{621794F2-E67F-4FA7-8D07-3F9700CDD36E}" srcOrd="0" destOrd="0" presId="urn:microsoft.com/office/officeart/2005/8/layout/hierarchy1"/>
    <dgm:cxn modelId="{C3405E49-ED45-4E1A-8386-DB5A37B30B10}" srcId="{D5FD2B37-B4ED-4E12-928D-6BB20816AB90}" destId="{6F136AFB-DB0B-4FAF-BE34-25FDC82588AA}" srcOrd="6" destOrd="0" parTransId="{14ABD0B5-9DDE-4CB0-A958-0A7C2C2991F8}" sibTransId="{0AD28ABA-317D-4724-A911-459228D50A85}"/>
    <dgm:cxn modelId="{2B6CBC49-6BBD-4E23-8396-28BD4ECB454A}" srcId="{D60D9BCB-3AB0-48F2-B645-AACF2273B113}" destId="{D43D4B1D-D67A-40CF-8730-84C03560CD9C}" srcOrd="1" destOrd="0" parTransId="{ABA881D2-324E-4BD7-AB19-0AB9045C9E27}" sibTransId="{B0FB7494-EB76-49FE-B2D0-6FA6D9D7EF0E}"/>
    <dgm:cxn modelId="{5D38A34B-CF16-4EF5-BF81-8CF69F5F5CD3}" type="presOf" srcId="{639BCDB3-0099-4EDF-8784-C0DC294DDEE7}" destId="{03D120DB-BEDF-4BE4-AB81-81C906506CA5}" srcOrd="0" destOrd="0" presId="urn:microsoft.com/office/officeart/2005/8/layout/hierarchy1"/>
    <dgm:cxn modelId="{AFA9394C-AD19-42D2-91FB-45C306FC1DD6}" srcId="{C2135DDD-8226-4C7B-A41F-71CB4536D4D7}" destId="{EE4EFEC9-5EBB-4790-8BE0-BDFF43FDA8BD}" srcOrd="0" destOrd="0" parTransId="{37DF6EEA-148F-4C6C-80DE-38200632AD8A}" sibTransId="{B2EA8098-FAF1-4D06-8234-68D7282312F3}"/>
    <dgm:cxn modelId="{F9C12E6E-BA51-4837-876A-D9E78F7D8346}" type="presOf" srcId="{25F97DB5-9054-43B5-A401-A8B37F11D3EC}" destId="{31BBBF08-C305-4FC2-B7C7-34A33F5B223F}" srcOrd="0" destOrd="0" presId="urn:microsoft.com/office/officeart/2005/8/layout/hierarchy1"/>
    <dgm:cxn modelId="{78B0CF4F-A69E-46CE-9907-C0A3CD051FEB}" type="presOf" srcId="{416D9996-7954-466B-BACA-BBEC8AC15F2B}" destId="{D0876AEB-2795-4631-8F2A-ED2FD6AAE91A}" srcOrd="0" destOrd="0" presId="urn:microsoft.com/office/officeart/2005/8/layout/hierarchy1"/>
    <dgm:cxn modelId="{10998C50-BEED-4C17-8C6C-6A02CAAFBDDC}" srcId="{D5FD2B37-B4ED-4E12-928D-6BB20816AB90}" destId="{14F13DE6-9912-42B8-B377-6630097AB3A1}" srcOrd="2" destOrd="0" parTransId="{25F97DB5-9054-43B5-A401-A8B37F11D3EC}" sibTransId="{A4D2E393-E715-488B-801F-F73C22563388}"/>
    <dgm:cxn modelId="{F7E2FB51-C2AB-4870-83E8-40456842E9E1}" type="presOf" srcId="{06FF4101-24B5-48BC-AEF8-21876635C6E3}" destId="{74B3BE5F-6534-4884-B268-303AE05938EA}" srcOrd="0" destOrd="0" presId="urn:microsoft.com/office/officeart/2005/8/layout/hierarchy1"/>
    <dgm:cxn modelId="{ACF39553-9C9D-4A79-9333-9B22A62E8B07}" srcId="{14F13DE6-9912-42B8-B377-6630097AB3A1}" destId="{A08E699E-8FB4-4604-92D6-8137D1524991}" srcOrd="0" destOrd="0" parTransId="{4D25838E-9E01-46F0-AD12-04A9C99CD9F4}" sibTransId="{7FC2D2DB-B902-4932-970D-F2C80A8DFB54}"/>
    <dgm:cxn modelId="{7F44C353-40A2-43CD-923C-D5B1A9F4B2E7}" srcId="{138B5AC5-3BD8-432B-AAAB-4C49FDD0890F}" destId="{D1362B04-5569-425C-8699-B53FCE0C002A}" srcOrd="0" destOrd="0" parTransId="{2465E3E5-597F-4D23-A377-9DA8DEA33D6D}" sibTransId="{49F957E9-94DB-4D58-BFAC-33ED0AA03565}"/>
    <dgm:cxn modelId="{F7802976-AFE0-497C-839A-551103F2C044}" type="presOf" srcId="{B322FD13-4B04-4463-A839-37CBA9A6A3E9}" destId="{788A0BF4-D49B-451C-BE7C-AAA288EFDC65}" srcOrd="0" destOrd="0" presId="urn:microsoft.com/office/officeart/2005/8/layout/hierarchy1"/>
    <dgm:cxn modelId="{EAF11578-1892-46D1-B564-CA9858B941D6}" type="presOf" srcId="{D60D9BCB-3AB0-48F2-B645-AACF2273B113}" destId="{E71222D6-89AB-47B1-9A58-7B2106AFEF4A}" srcOrd="0" destOrd="0" presId="urn:microsoft.com/office/officeart/2005/8/layout/hierarchy1"/>
    <dgm:cxn modelId="{D654547A-B739-41C5-BECC-3F1071FC7AE1}" type="presOf" srcId="{D3F00D17-DA8F-432A-9494-D1D96859EAE6}" destId="{1D7AB49B-3D1D-4E88-B561-DA12C9DA8D2F}" srcOrd="0" destOrd="0" presId="urn:microsoft.com/office/officeart/2005/8/layout/hierarchy1"/>
    <dgm:cxn modelId="{6BD7397B-8DAB-4583-99B6-FC578972805A}" type="presOf" srcId="{75085B9A-0759-42A5-9B00-1A6BDB48643E}" destId="{FB6BB820-AEDE-43F1-A6F3-FF07D2E4C6E3}" srcOrd="0" destOrd="0" presId="urn:microsoft.com/office/officeart/2005/8/layout/hierarchy1"/>
    <dgm:cxn modelId="{4CB9C581-D80D-4A38-A7A2-CECADED47052}" type="presOf" srcId="{A00794F4-2C7A-4158-AAF7-531F395F9CEE}" destId="{4246177C-6116-4BE4-A5E9-DE23EA0EA8ED}" srcOrd="0" destOrd="0" presId="urn:microsoft.com/office/officeart/2005/8/layout/hierarchy1"/>
    <dgm:cxn modelId="{D6BF6F89-2453-4595-873F-1A30F54639A8}" type="presOf" srcId="{3CE3985B-23ED-4D5F-BE5A-75EAE822D883}" destId="{BFADC234-8A8E-4D20-9A3A-7D2F7522349C}" srcOrd="0" destOrd="0" presId="urn:microsoft.com/office/officeart/2005/8/layout/hierarchy1"/>
    <dgm:cxn modelId="{ACABDF8C-3CBC-4352-8505-CC7FB21BC10F}" type="presOf" srcId="{D43D4B1D-D67A-40CF-8730-84C03560CD9C}" destId="{D53BDDDA-EB50-44A8-A281-8CE3AE967D08}" srcOrd="0" destOrd="0" presId="urn:microsoft.com/office/officeart/2005/8/layout/hierarchy1"/>
    <dgm:cxn modelId="{FBCB008E-8E34-4EA2-9284-3F129537B353}" srcId="{99D439FF-BB68-4734-B62E-B6998DE2E4E5}" destId="{C2135DDD-8226-4C7B-A41F-71CB4536D4D7}" srcOrd="0" destOrd="0" parTransId="{64DFE6A5-D51A-4A7D-8BBF-AF2E8115E1D6}" sibTransId="{43271A6C-0845-410D-87F6-8A2F4A0BCED8}"/>
    <dgm:cxn modelId="{89EC338E-F46D-4653-A363-648867631C2A}" srcId="{EE4EFEC9-5EBB-4790-8BE0-BDFF43FDA8BD}" destId="{9042D80D-5F06-4B60-B27F-263D9E3D4800}" srcOrd="0" destOrd="0" parTransId="{EEA8A305-FAA9-4268-AC6D-DF82601CBC59}" sibTransId="{289BE72B-BC16-4798-8CD4-AC0DE68AACEE}"/>
    <dgm:cxn modelId="{397BAD8E-30EF-429E-9A6D-3AF69D5BFE9A}" type="presOf" srcId="{86E88FD7-49B2-4B14-94EC-0F311761985F}" destId="{A12CA86B-4D7B-41EB-A52D-613DDB9CF872}" srcOrd="0" destOrd="0" presId="urn:microsoft.com/office/officeart/2005/8/layout/hierarchy1"/>
    <dgm:cxn modelId="{B7B6E291-8B6F-41B7-845E-BDC23D47BD46}" srcId="{D1362B04-5569-425C-8699-B53FCE0C002A}" destId="{416D9996-7954-466B-BACA-BBEC8AC15F2B}" srcOrd="0" destOrd="0" parTransId="{3CE3985B-23ED-4D5F-BE5A-75EAE822D883}" sibTransId="{02ED88D0-A311-40EA-8AFB-4D16332AEB0C}"/>
    <dgm:cxn modelId="{9E8EDE93-0505-4F87-9850-DFF6C21C5AF9}" type="presOf" srcId="{545E244D-5E84-4F0C-BCB0-902F08EFD692}" destId="{5A57A6FB-2EC5-42D7-BFDB-97A88AB34D1A}" srcOrd="0" destOrd="0" presId="urn:microsoft.com/office/officeart/2005/8/layout/hierarchy1"/>
    <dgm:cxn modelId="{BF06B599-F13B-4A8D-AC53-5CB9E2974BB0}" srcId="{CF82D325-1A89-453F-81A9-D3F366EE5BBF}" destId="{3EDE1212-72F4-4A29-A1F7-4969BC3938C9}" srcOrd="0" destOrd="0" parTransId="{55D18C1F-AB55-46B6-B687-27B6118E77BE}" sibTransId="{7BDF607B-24AB-458C-9624-F065330E61C9}"/>
    <dgm:cxn modelId="{F4AD2F9D-BA16-470D-9741-1FCCC0A94508}" type="presOf" srcId="{D1362B04-5569-425C-8699-B53FCE0C002A}" destId="{6A3FC12D-F119-408A-81FE-A4634C18982A}" srcOrd="0" destOrd="0" presId="urn:microsoft.com/office/officeart/2005/8/layout/hierarchy1"/>
    <dgm:cxn modelId="{2A0DCE9E-83E2-4551-AECC-8C10BC30249F}" srcId="{D5FD2B37-B4ED-4E12-928D-6BB20816AB90}" destId="{545E244D-5E84-4F0C-BCB0-902F08EFD692}" srcOrd="0" destOrd="0" parTransId="{D37377A7-E338-4408-9E13-7DA955F6C295}" sibTransId="{9B2A2693-996C-48A2-BAF5-39B0F1725D1A}"/>
    <dgm:cxn modelId="{454858A3-C5A2-449D-A0FA-5E8424E9FEE6}" srcId="{034E5EA4-7B19-47B2-A546-D4BE32CFB18A}" destId="{E03CB404-C616-4EB0-9350-32C54606987E}" srcOrd="0" destOrd="0" parTransId="{BE233DEC-39CE-4F20-AB39-4BF27DA23C2A}" sibTransId="{8E68849F-9959-439A-AD46-44A154BC2F46}"/>
    <dgm:cxn modelId="{B973A8A3-3060-4FC7-8DBB-7B7F560D3099}" type="presOf" srcId="{9C4D5F30-98BF-46DD-8175-BDFB4A5FCF2F}" destId="{A3F59113-38B1-413A-8417-9EB986F111EC}" srcOrd="0" destOrd="0" presId="urn:microsoft.com/office/officeart/2005/8/layout/hierarchy1"/>
    <dgm:cxn modelId="{5B6A17AB-152B-453C-B0D6-0CC1D27AB995}" type="presOf" srcId="{C2135DDD-8226-4C7B-A41F-71CB4536D4D7}" destId="{77954678-9782-42FF-B6A4-1FCA467E759D}" srcOrd="0" destOrd="0" presId="urn:microsoft.com/office/officeart/2005/8/layout/hierarchy1"/>
    <dgm:cxn modelId="{D2ECF5AE-E676-4CCA-A051-CB0449555F61}" type="presOf" srcId="{745CBAFC-A35E-4CA0-AECF-8F3A9D03FEFC}" destId="{142D2297-7798-4450-87AA-47DBDA1DEFCD}" srcOrd="0" destOrd="0" presId="urn:microsoft.com/office/officeart/2005/8/layout/hierarchy1"/>
    <dgm:cxn modelId="{8379FAAE-E6BA-4910-B2BB-1EF38546D763}" srcId="{545E244D-5E84-4F0C-BCB0-902F08EFD692}" destId="{034E5EA4-7B19-47B2-A546-D4BE32CFB18A}" srcOrd="0" destOrd="0" parTransId="{9ADB6AF7-F3FA-4E6A-A05E-66AF89FB5145}" sibTransId="{D80A19A2-6E66-4465-BA3C-F4D6B2257FCA}"/>
    <dgm:cxn modelId="{81517EB8-4A74-4FA0-892F-67E6FE17A96D}" type="presOf" srcId="{CF82D325-1A89-453F-81A9-D3F366EE5BBF}" destId="{85D056D1-266E-4C9E-A416-2AAF482ACD99}" srcOrd="0" destOrd="0" presId="urn:microsoft.com/office/officeart/2005/8/layout/hierarchy1"/>
    <dgm:cxn modelId="{631717BB-2B1D-4189-AF52-97216E8B1F37}" type="presOf" srcId="{14F13DE6-9912-42B8-B377-6630097AB3A1}" destId="{C4D5E6BF-04A4-401A-AE3F-75BBE11EDA77}" srcOrd="0" destOrd="0" presId="urn:microsoft.com/office/officeart/2005/8/layout/hierarchy1"/>
    <dgm:cxn modelId="{D02BDBBB-FB08-448E-9338-869E7C521283}" type="presOf" srcId="{08473442-5BB8-4C89-98A0-75F4CA22CCC6}" destId="{D10ACA3C-3BFB-43F7-B7F0-5480035E4764}" srcOrd="0" destOrd="0" presId="urn:microsoft.com/office/officeart/2005/8/layout/hierarchy1"/>
    <dgm:cxn modelId="{55796BBC-D269-4235-8E09-4CC3728594AC}" type="presOf" srcId="{4C2720D2-2AC1-4675-9EE9-71D1D920AF94}" destId="{43F32CA4-D3FE-4734-A932-27DEA61BC4B1}" srcOrd="0" destOrd="0" presId="urn:microsoft.com/office/officeart/2005/8/layout/hierarchy1"/>
    <dgm:cxn modelId="{70921ABD-F458-4080-9BA5-C61BDB5A2EE7}" type="presOf" srcId="{E03CB404-C616-4EB0-9350-32C54606987E}" destId="{83AD0D78-D893-40EC-9D99-55B2A3756B32}" srcOrd="0" destOrd="0" presId="urn:microsoft.com/office/officeart/2005/8/layout/hierarchy1"/>
    <dgm:cxn modelId="{D71F09C3-E0BA-4EF5-8CC7-5354D154F340}" srcId="{D5FD2B37-B4ED-4E12-928D-6BB20816AB90}" destId="{639BCDB3-0099-4EDF-8784-C0DC294DDEE7}" srcOrd="3" destOrd="0" parTransId="{E5119110-B563-4362-9096-123579DFA50C}" sibTransId="{8BB1D9B4-8E7E-4CBB-B951-1830AC10A332}"/>
    <dgm:cxn modelId="{110E80C3-3CEA-4B7D-BEFF-6D829FC8B68A}" type="presOf" srcId="{31872353-2EFA-42C9-9C03-9CAD7D38412B}" destId="{2BC88AEA-9961-4B9A-9F46-61F054FA0314}" srcOrd="0" destOrd="0" presId="urn:microsoft.com/office/officeart/2005/8/layout/hierarchy1"/>
    <dgm:cxn modelId="{CDC68EC9-FBD5-47CE-BF43-1F26A157E11D}" type="presOf" srcId="{6F136AFB-DB0B-4FAF-BE34-25FDC82588AA}" destId="{FB34076D-9E3B-4A04-9912-966FE5410BD2}" srcOrd="0" destOrd="0" presId="urn:microsoft.com/office/officeart/2005/8/layout/hierarchy1"/>
    <dgm:cxn modelId="{7F0180CA-D1CC-4B3D-B230-F9C8177CB0FC}" type="presOf" srcId="{D37377A7-E338-4408-9E13-7DA955F6C295}" destId="{9128710D-9F59-49CC-A002-5BDAC03B6587}" srcOrd="0" destOrd="0" presId="urn:microsoft.com/office/officeart/2005/8/layout/hierarchy1"/>
    <dgm:cxn modelId="{E08102CC-4C59-4E9F-AB1B-3C75B1896A29}" srcId="{75085B9A-0759-42A5-9B00-1A6BDB48643E}" destId="{138B5AC5-3BD8-432B-AAAB-4C49FDD0890F}" srcOrd="0" destOrd="0" parTransId="{4C2720D2-2AC1-4675-9EE9-71D1D920AF94}" sibTransId="{F921B285-940E-48F4-8C9E-19EAEC1819A7}"/>
    <dgm:cxn modelId="{9C7D2DCC-1B2D-4C33-A45A-BC6200938562}" srcId="{D5FD2B37-B4ED-4E12-928D-6BB20816AB90}" destId="{81B818B6-D9FA-4FCF-95AF-4F25551D252D}" srcOrd="1" destOrd="0" parTransId="{31872353-2EFA-42C9-9C03-9CAD7D38412B}" sibTransId="{4332A632-06FD-445E-B035-563511B8E448}"/>
    <dgm:cxn modelId="{14DAF4CC-6746-4B66-ABB4-35036A8CE4D3}" type="presOf" srcId="{EEA8A305-FAA9-4268-AC6D-DF82601CBC59}" destId="{53C3CA9D-9D06-40C8-B0DF-5996B1E75047}" srcOrd="0" destOrd="0" presId="urn:microsoft.com/office/officeart/2005/8/layout/hierarchy1"/>
    <dgm:cxn modelId="{0A1E06D0-8E23-4491-A253-DD342F7B16F7}" type="presOf" srcId="{138B5AC5-3BD8-432B-AAAB-4C49FDD0890F}" destId="{4FDA2678-5C84-4F2A-B277-BF9189FE183E}" srcOrd="0" destOrd="0" presId="urn:microsoft.com/office/officeart/2005/8/layout/hierarchy1"/>
    <dgm:cxn modelId="{7F3A5ED2-5BF5-4BAD-ABAE-2BAF4A2020FE}" srcId="{D60D9BCB-3AB0-48F2-B645-AACF2273B113}" destId="{D5FD2B37-B4ED-4E12-928D-6BB20816AB90}" srcOrd="0" destOrd="0" parTransId="{5732A396-A59B-44A2-A2BF-C56256BFA800}" sibTransId="{184E97AD-DFA4-4E83-B7B6-0159483BEA6C}"/>
    <dgm:cxn modelId="{4688ABD3-3D44-4000-9AD8-081C2D16A330}" type="presOf" srcId="{37DF6EEA-148F-4C6C-80DE-38200632AD8A}" destId="{60CB5B77-9EFD-446B-B97D-5106D2745777}" srcOrd="0" destOrd="0" presId="urn:microsoft.com/office/officeart/2005/8/layout/hierarchy1"/>
    <dgm:cxn modelId="{3FEB90D8-0323-4F22-BEA4-0BB2AA5EF7CC}" type="presOf" srcId="{14ABD0B5-9DDE-4CB0-A958-0A7C2C2991F8}" destId="{E68430F4-2C3B-43AC-A208-769AD030EBFB}" srcOrd="0" destOrd="0" presId="urn:microsoft.com/office/officeart/2005/8/layout/hierarchy1"/>
    <dgm:cxn modelId="{C8DD8ADA-0ADF-4B63-A6B4-994D7371961B}" srcId="{81B818B6-D9FA-4FCF-95AF-4F25551D252D}" destId="{75085B9A-0759-42A5-9B00-1A6BDB48643E}" srcOrd="0" destOrd="0" parTransId="{D1FA1F60-B304-4E96-BDA8-D249A6644289}" sibTransId="{75FACEB4-D598-4C35-8814-3C80B050FA66}"/>
    <dgm:cxn modelId="{A4C2F5E5-B11F-4778-8675-209007140879}" type="presOf" srcId="{3EDE1212-72F4-4A29-A1F7-4969BC3938C9}" destId="{4039EEE5-BCB7-451C-99C0-D48655E038E8}" srcOrd="0" destOrd="0" presId="urn:microsoft.com/office/officeart/2005/8/layout/hierarchy1"/>
    <dgm:cxn modelId="{A44D95EB-1048-4D41-B8DD-81D95404D2FB}" srcId="{D5FD2B37-B4ED-4E12-928D-6BB20816AB90}" destId="{08473442-5BB8-4C89-98A0-75F4CA22CCC6}" srcOrd="4" destOrd="0" parTransId="{9C4D5F30-98BF-46DD-8175-BDFB4A5FCF2F}" sibTransId="{244C7A50-9F6B-456C-9D0A-4C8559F7164A}"/>
    <dgm:cxn modelId="{4E5997F8-6390-462D-A954-91F04F4B2DBE}" type="presOf" srcId="{52220459-69BF-4E97-94F4-36163FFA1146}" destId="{69B157DA-B79D-4086-8F8A-B40F922AC324}" srcOrd="0" destOrd="0" presId="urn:microsoft.com/office/officeart/2005/8/layout/hierarchy1"/>
    <dgm:cxn modelId="{509FC7BC-3D6A-4FAA-9E29-0B082AC602FD}" type="presParOf" srcId="{E71222D6-89AB-47B1-9A58-7B2106AFEF4A}" destId="{40A21D44-4028-4503-B015-EB47841348DE}" srcOrd="0" destOrd="0" presId="urn:microsoft.com/office/officeart/2005/8/layout/hierarchy1"/>
    <dgm:cxn modelId="{5602CD66-CA20-4BC6-81D8-93DEA3B280B7}" type="presParOf" srcId="{40A21D44-4028-4503-B015-EB47841348DE}" destId="{45AA0435-CE79-4DF3-A06B-5A9DD3283F9E}" srcOrd="0" destOrd="0" presId="urn:microsoft.com/office/officeart/2005/8/layout/hierarchy1"/>
    <dgm:cxn modelId="{F4253F12-7FBB-4293-9B63-30228C631E19}" type="presParOf" srcId="{45AA0435-CE79-4DF3-A06B-5A9DD3283F9E}" destId="{599CC9BF-6C76-44A4-8BE6-6CAAD8FCDEE0}" srcOrd="0" destOrd="0" presId="urn:microsoft.com/office/officeart/2005/8/layout/hierarchy1"/>
    <dgm:cxn modelId="{44A08CCB-A815-40D0-A453-764A7A393EC8}" type="presParOf" srcId="{45AA0435-CE79-4DF3-A06B-5A9DD3283F9E}" destId="{FF8E0A8F-8EA0-45C8-ADBE-EE7C6E127912}" srcOrd="1" destOrd="0" presId="urn:microsoft.com/office/officeart/2005/8/layout/hierarchy1"/>
    <dgm:cxn modelId="{F0E55165-0607-4660-87B2-7E2FD8403140}" type="presParOf" srcId="{40A21D44-4028-4503-B015-EB47841348DE}" destId="{B2BD5583-514C-4D7D-88A4-F3B686366EF1}" srcOrd="1" destOrd="0" presId="urn:microsoft.com/office/officeart/2005/8/layout/hierarchy1"/>
    <dgm:cxn modelId="{E398E5E4-50AB-4587-9F37-CE7573B7833A}" type="presParOf" srcId="{B2BD5583-514C-4D7D-88A4-F3B686366EF1}" destId="{9128710D-9F59-49CC-A002-5BDAC03B6587}" srcOrd="0" destOrd="0" presId="urn:microsoft.com/office/officeart/2005/8/layout/hierarchy1"/>
    <dgm:cxn modelId="{263F9227-A632-491C-B430-154A04C9375C}" type="presParOf" srcId="{B2BD5583-514C-4D7D-88A4-F3B686366EF1}" destId="{98CFB2D6-5F6B-4A21-B03B-135EFDE6569A}" srcOrd="1" destOrd="0" presId="urn:microsoft.com/office/officeart/2005/8/layout/hierarchy1"/>
    <dgm:cxn modelId="{37F23E8F-367E-4916-ABC4-BC14E97F9C58}" type="presParOf" srcId="{98CFB2D6-5F6B-4A21-B03B-135EFDE6569A}" destId="{9182AEF6-42DB-4D8D-AD82-EA0E3F76BFE5}" srcOrd="0" destOrd="0" presId="urn:microsoft.com/office/officeart/2005/8/layout/hierarchy1"/>
    <dgm:cxn modelId="{AA7BBDC4-0CA4-4A68-92CD-17279A1AC71C}" type="presParOf" srcId="{9182AEF6-42DB-4D8D-AD82-EA0E3F76BFE5}" destId="{4B6F64AC-2624-4AEB-BA25-4841849A0708}" srcOrd="0" destOrd="0" presId="urn:microsoft.com/office/officeart/2005/8/layout/hierarchy1"/>
    <dgm:cxn modelId="{73A7ACC7-C9CB-46DB-808D-DEDAAD34458E}" type="presParOf" srcId="{9182AEF6-42DB-4D8D-AD82-EA0E3F76BFE5}" destId="{5A57A6FB-2EC5-42D7-BFDB-97A88AB34D1A}" srcOrd="1" destOrd="0" presId="urn:microsoft.com/office/officeart/2005/8/layout/hierarchy1"/>
    <dgm:cxn modelId="{AA268AEB-771E-4D54-A11F-FC96FA175491}" type="presParOf" srcId="{98CFB2D6-5F6B-4A21-B03B-135EFDE6569A}" destId="{D9F21909-F83E-4E66-851C-EDEDD160CF4F}" srcOrd="1" destOrd="0" presId="urn:microsoft.com/office/officeart/2005/8/layout/hierarchy1"/>
    <dgm:cxn modelId="{8ACAC0DF-F5B3-4BEB-BD84-70F293E9149E}" type="presParOf" srcId="{D9F21909-F83E-4E66-851C-EDEDD160CF4F}" destId="{ED3C53F4-06E2-4327-8B52-873DE1CB7226}" srcOrd="0" destOrd="0" presId="urn:microsoft.com/office/officeart/2005/8/layout/hierarchy1"/>
    <dgm:cxn modelId="{FB8FECCC-08D5-47BC-8CA2-293B300BE7D3}" type="presParOf" srcId="{D9F21909-F83E-4E66-851C-EDEDD160CF4F}" destId="{FD2C057B-F094-4F18-B63C-2E0AFFC50726}" srcOrd="1" destOrd="0" presId="urn:microsoft.com/office/officeart/2005/8/layout/hierarchy1"/>
    <dgm:cxn modelId="{250BD929-8CA0-4776-8843-D7CC0F6EB2E1}" type="presParOf" srcId="{FD2C057B-F094-4F18-B63C-2E0AFFC50726}" destId="{FED61B8F-14E4-47D7-943B-AF927712D9A4}" srcOrd="0" destOrd="0" presId="urn:microsoft.com/office/officeart/2005/8/layout/hierarchy1"/>
    <dgm:cxn modelId="{E906CA2A-23ED-496E-A5E6-982B694A6A0D}" type="presParOf" srcId="{FED61B8F-14E4-47D7-943B-AF927712D9A4}" destId="{253CFAB6-7238-4007-B6FA-EE9B3698F38A}" srcOrd="0" destOrd="0" presId="urn:microsoft.com/office/officeart/2005/8/layout/hierarchy1"/>
    <dgm:cxn modelId="{F1D3C963-B61D-4A3A-89BC-FDD39D1E4483}" type="presParOf" srcId="{FED61B8F-14E4-47D7-943B-AF927712D9A4}" destId="{61FCDF37-C65D-482B-9DF4-85457109D261}" srcOrd="1" destOrd="0" presId="urn:microsoft.com/office/officeart/2005/8/layout/hierarchy1"/>
    <dgm:cxn modelId="{43A011E6-1AFE-4E9B-B508-50E19C5A65C0}" type="presParOf" srcId="{FD2C057B-F094-4F18-B63C-2E0AFFC50726}" destId="{D5CBDE5A-2F25-42C4-9ED7-5C8E1223F11B}" srcOrd="1" destOrd="0" presId="urn:microsoft.com/office/officeart/2005/8/layout/hierarchy1"/>
    <dgm:cxn modelId="{5DCAB926-52DC-42A4-A9F7-6C7131008FC6}" type="presParOf" srcId="{D5CBDE5A-2F25-42C4-9ED7-5C8E1223F11B}" destId="{4E1C0BAF-0F7B-4BE0-A371-B44B509B28A3}" srcOrd="0" destOrd="0" presId="urn:microsoft.com/office/officeart/2005/8/layout/hierarchy1"/>
    <dgm:cxn modelId="{8406AB02-9774-41BB-8F74-51FC955F413F}" type="presParOf" srcId="{D5CBDE5A-2F25-42C4-9ED7-5C8E1223F11B}" destId="{B9A84762-2F2C-4F6D-888B-C9F39584EB39}" srcOrd="1" destOrd="0" presId="urn:microsoft.com/office/officeart/2005/8/layout/hierarchy1"/>
    <dgm:cxn modelId="{FDCEFC9D-D626-47C6-A7A4-3D23FC45DA69}" type="presParOf" srcId="{B9A84762-2F2C-4F6D-888B-C9F39584EB39}" destId="{E92D2659-C848-4ABB-A33F-14680BEA7C70}" srcOrd="0" destOrd="0" presId="urn:microsoft.com/office/officeart/2005/8/layout/hierarchy1"/>
    <dgm:cxn modelId="{97711E67-BCCA-41AD-9C10-A504C2B9B1E4}" type="presParOf" srcId="{E92D2659-C848-4ABB-A33F-14680BEA7C70}" destId="{951AA474-5539-4DF9-B8E5-789EAE77FA2C}" srcOrd="0" destOrd="0" presId="urn:microsoft.com/office/officeart/2005/8/layout/hierarchy1"/>
    <dgm:cxn modelId="{E2F33101-9B8C-4E55-AE3B-50750BE361CC}" type="presParOf" srcId="{E92D2659-C848-4ABB-A33F-14680BEA7C70}" destId="{83AD0D78-D893-40EC-9D99-55B2A3756B32}" srcOrd="1" destOrd="0" presId="urn:microsoft.com/office/officeart/2005/8/layout/hierarchy1"/>
    <dgm:cxn modelId="{E4BC7533-E154-4951-AB71-F93AC6A03FD5}" type="presParOf" srcId="{B9A84762-2F2C-4F6D-888B-C9F39584EB39}" destId="{3F70865D-4233-4FC2-B08E-3F0D3771A61A}" srcOrd="1" destOrd="0" presId="urn:microsoft.com/office/officeart/2005/8/layout/hierarchy1"/>
    <dgm:cxn modelId="{8A789636-4B37-4C61-B8FF-39939B1499C9}" type="presParOf" srcId="{B2BD5583-514C-4D7D-88A4-F3B686366EF1}" destId="{2BC88AEA-9961-4B9A-9F46-61F054FA0314}" srcOrd="2" destOrd="0" presId="urn:microsoft.com/office/officeart/2005/8/layout/hierarchy1"/>
    <dgm:cxn modelId="{35724257-093A-4702-A0D6-338E87A4EE9A}" type="presParOf" srcId="{B2BD5583-514C-4D7D-88A4-F3B686366EF1}" destId="{C0C653B7-E6E4-4A66-B550-DDBFC92C93C8}" srcOrd="3" destOrd="0" presId="urn:microsoft.com/office/officeart/2005/8/layout/hierarchy1"/>
    <dgm:cxn modelId="{F8E21ED8-9A14-4125-A9CA-47EF6FCCF4BE}" type="presParOf" srcId="{C0C653B7-E6E4-4A66-B550-DDBFC92C93C8}" destId="{6751FE14-D5BB-4417-B9C5-118EF5D6F62D}" srcOrd="0" destOrd="0" presId="urn:microsoft.com/office/officeart/2005/8/layout/hierarchy1"/>
    <dgm:cxn modelId="{B013529D-F72C-4A14-B98F-82B4D6966DE8}" type="presParOf" srcId="{6751FE14-D5BB-4417-B9C5-118EF5D6F62D}" destId="{78EC00F2-8242-4CF4-B964-8B05DA5C5CC6}" srcOrd="0" destOrd="0" presId="urn:microsoft.com/office/officeart/2005/8/layout/hierarchy1"/>
    <dgm:cxn modelId="{023FCFC5-592E-494C-A799-970846267807}" type="presParOf" srcId="{6751FE14-D5BB-4417-B9C5-118EF5D6F62D}" destId="{D60D6B4E-BCF0-47CA-B6D4-74B1F73332CD}" srcOrd="1" destOrd="0" presId="urn:microsoft.com/office/officeart/2005/8/layout/hierarchy1"/>
    <dgm:cxn modelId="{91AF847F-B774-4D73-8A71-62B2E00B60C6}" type="presParOf" srcId="{C0C653B7-E6E4-4A66-B550-DDBFC92C93C8}" destId="{CCC22776-5438-4898-B884-A979AFF8D2FF}" srcOrd="1" destOrd="0" presId="urn:microsoft.com/office/officeart/2005/8/layout/hierarchy1"/>
    <dgm:cxn modelId="{BEA2CDC6-44C5-4C4A-ACD8-99BE0BEC8080}" type="presParOf" srcId="{CCC22776-5438-4898-B884-A979AFF8D2FF}" destId="{378EF314-E886-479D-AB9B-29AA66AC3F99}" srcOrd="0" destOrd="0" presId="urn:microsoft.com/office/officeart/2005/8/layout/hierarchy1"/>
    <dgm:cxn modelId="{29CED8A4-22D9-4AAB-84FB-677923CD4913}" type="presParOf" srcId="{CCC22776-5438-4898-B884-A979AFF8D2FF}" destId="{F4BDC72F-0FD3-40FE-A28C-E68FB1C5E196}" srcOrd="1" destOrd="0" presId="urn:microsoft.com/office/officeart/2005/8/layout/hierarchy1"/>
    <dgm:cxn modelId="{EF854840-8B5C-4D9E-B30A-7E92A25D1A42}" type="presParOf" srcId="{F4BDC72F-0FD3-40FE-A28C-E68FB1C5E196}" destId="{64E249E9-FF88-4F1E-B893-A2ADAF736D54}" srcOrd="0" destOrd="0" presId="urn:microsoft.com/office/officeart/2005/8/layout/hierarchy1"/>
    <dgm:cxn modelId="{A2614D5C-FC38-40D0-9174-E5A7D19D1F6E}" type="presParOf" srcId="{64E249E9-FF88-4F1E-B893-A2ADAF736D54}" destId="{00F143B1-D0A8-472E-BA26-7B90E0851973}" srcOrd="0" destOrd="0" presId="urn:microsoft.com/office/officeart/2005/8/layout/hierarchy1"/>
    <dgm:cxn modelId="{4E7DB2A9-B2F6-422D-A137-98681B40CEC1}" type="presParOf" srcId="{64E249E9-FF88-4F1E-B893-A2ADAF736D54}" destId="{FB6BB820-AEDE-43F1-A6F3-FF07D2E4C6E3}" srcOrd="1" destOrd="0" presId="urn:microsoft.com/office/officeart/2005/8/layout/hierarchy1"/>
    <dgm:cxn modelId="{24B3A3A2-1FFF-4CE2-AEAA-8800098B2DD3}" type="presParOf" srcId="{F4BDC72F-0FD3-40FE-A28C-E68FB1C5E196}" destId="{C5BD6441-FAD1-44F3-8693-02B385B49114}" srcOrd="1" destOrd="0" presId="urn:microsoft.com/office/officeart/2005/8/layout/hierarchy1"/>
    <dgm:cxn modelId="{E008E2A0-272B-4146-9907-6E6BE5366F64}" type="presParOf" srcId="{C5BD6441-FAD1-44F3-8693-02B385B49114}" destId="{43F32CA4-D3FE-4734-A932-27DEA61BC4B1}" srcOrd="0" destOrd="0" presId="urn:microsoft.com/office/officeart/2005/8/layout/hierarchy1"/>
    <dgm:cxn modelId="{193549C2-4CAA-4B50-89AD-576DD63B7133}" type="presParOf" srcId="{C5BD6441-FAD1-44F3-8693-02B385B49114}" destId="{F1808FD1-A8A8-47F9-97C1-8166A4647A2F}" srcOrd="1" destOrd="0" presId="urn:microsoft.com/office/officeart/2005/8/layout/hierarchy1"/>
    <dgm:cxn modelId="{13ED2D8C-C911-4A0E-8643-ACDFCFCF7F4E}" type="presParOf" srcId="{F1808FD1-A8A8-47F9-97C1-8166A4647A2F}" destId="{4CF7EAEE-7B18-4C4B-8849-DA661F91B035}" srcOrd="0" destOrd="0" presId="urn:microsoft.com/office/officeart/2005/8/layout/hierarchy1"/>
    <dgm:cxn modelId="{8543EC1C-97F8-4F8B-896F-A61E77F0196E}" type="presParOf" srcId="{4CF7EAEE-7B18-4C4B-8849-DA661F91B035}" destId="{F9FAB0C0-0A30-4D65-A018-B6351F75A144}" srcOrd="0" destOrd="0" presId="urn:microsoft.com/office/officeart/2005/8/layout/hierarchy1"/>
    <dgm:cxn modelId="{EDFE74B7-9A85-4BB2-8538-FED30FAECDE5}" type="presParOf" srcId="{4CF7EAEE-7B18-4C4B-8849-DA661F91B035}" destId="{4FDA2678-5C84-4F2A-B277-BF9189FE183E}" srcOrd="1" destOrd="0" presId="urn:microsoft.com/office/officeart/2005/8/layout/hierarchy1"/>
    <dgm:cxn modelId="{9FA15523-92E3-4244-B5C9-BE67272C981C}" type="presParOf" srcId="{F1808FD1-A8A8-47F9-97C1-8166A4647A2F}" destId="{55CCF4F2-C8FA-4C98-ABA3-EEF7B087CD55}" srcOrd="1" destOrd="0" presId="urn:microsoft.com/office/officeart/2005/8/layout/hierarchy1"/>
    <dgm:cxn modelId="{212086E1-4633-47E9-A031-AF81DF574F27}" type="presParOf" srcId="{55CCF4F2-C8FA-4C98-ABA3-EEF7B087CD55}" destId="{2C24A904-550F-417B-9AB4-2D21A4B0B2F3}" srcOrd="0" destOrd="0" presId="urn:microsoft.com/office/officeart/2005/8/layout/hierarchy1"/>
    <dgm:cxn modelId="{1653EFCA-AF53-4489-A0C2-62F3EF72F877}" type="presParOf" srcId="{55CCF4F2-C8FA-4C98-ABA3-EEF7B087CD55}" destId="{9416E5A8-CB6E-4E4F-B25F-CD1B723D56D1}" srcOrd="1" destOrd="0" presId="urn:microsoft.com/office/officeart/2005/8/layout/hierarchy1"/>
    <dgm:cxn modelId="{6978B88A-8D46-4C09-8979-DD45AE9EA05E}" type="presParOf" srcId="{9416E5A8-CB6E-4E4F-B25F-CD1B723D56D1}" destId="{1218E8BA-4775-44BA-A551-A19E1DDE812F}" srcOrd="0" destOrd="0" presId="urn:microsoft.com/office/officeart/2005/8/layout/hierarchy1"/>
    <dgm:cxn modelId="{82D6065F-9182-4126-B4DB-FA8355676902}" type="presParOf" srcId="{1218E8BA-4775-44BA-A551-A19E1DDE812F}" destId="{9434EF3A-0A3F-43C6-9028-3247FF47279C}" srcOrd="0" destOrd="0" presId="urn:microsoft.com/office/officeart/2005/8/layout/hierarchy1"/>
    <dgm:cxn modelId="{D27AAD87-3A72-4477-B08C-8DCD7B4389DF}" type="presParOf" srcId="{1218E8BA-4775-44BA-A551-A19E1DDE812F}" destId="{6A3FC12D-F119-408A-81FE-A4634C18982A}" srcOrd="1" destOrd="0" presId="urn:microsoft.com/office/officeart/2005/8/layout/hierarchy1"/>
    <dgm:cxn modelId="{05F7A6DE-B457-4548-AC0B-59B86C247971}" type="presParOf" srcId="{9416E5A8-CB6E-4E4F-B25F-CD1B723D56D1}" destId="{D51EFF28-13EB-43AF-A844-7A89DF15EC69}" srcOrd="1" destOrd="0" presId="urn:microsoft.com/office/officeart/2005/8/layout/hierarchy1"/>
    <dgm:cxn modelId="{960796CD-D9EB-480D-A654-B4534EB7F88C}" type="presParOf" srcId="{D51EFF28-13EB-43AF-A844-7A89DF15EC69}" destId="{BFADC234-8A8E-4D20-9A3A-7D2F7522349C}" srcOrd="0" destOrd="0" presId="urn:microsoft.com/office/officeart/2005/8/layout/hierarchy1"/>
    <dgm:cxn modelId="{ED56A2AD-53C8-477A-B916-A3411EF81263}" type="presParOf" srcId="{D51EFF28-13EB-43AF-A844-7A89DF15EC69}" destId="{B6A44FE5-F07B-408C-BB8B-81459505D120}" srcOrd="1" destOrd="0" presId="urn:microsoft.com/office/officeart/2005/8/layout/hierarchy1"/>
    <dgm:cxn modelId="{97BC098C-5751-4AFD-B8D8-13EE9270CA65}" type="presParOf" srcId="{B6A44FE5-F07B-408C-BB8B-81459505D120}" destId="{099A15CC-27C2-42F7-86E0-3B9D8F8C9346}" srcOrd="0" destOrd="0" presId="urn:microsoft.com/office/officeart/2005/8/layout/hierarchy1"/>
    <dgm:cxn modelId="{8A3F680E-C026-4AB8-ABB2-82EDB72065D1}" type="presParOf" srcId="{099A15CC-27C2-42F7-86E0-3B9D8F8C9346}" destId="{A0514C4F-CF3E-4A34-964E-A58AAFB3C526}" srcOrd="0" destOrd="0" presId="urn:microsoft.com/office/officeart/2005/8/layout/hierarchy1"/>
    <dgm:cxn modelId="{D09C1B78-C51C-4860-96E0-2BA088953379}" type="presParOf" srcId="{099A15CC-27C2-42F7-86E0-3B9D8F8C9346}" destId="{D0876AEB-2795-4631-8F2A-ED2FD6AAE91A}" srcOrd="1" destOrd="0" presId="urn:microsoft.com/office/officeart/2005/8/layout/hierarchy1"/>
    <dgm:cxn modelId="{E25C0162-8D1E-42B2-90D0-58664BEFA97E}" type="presParOf" srcId="{B6A44FE5-F07B-408C-BB8B-81459505D120}" destId="{81D06E9B-853F-423B-93C9-CE8746CDB46F}" srcOrd="1" destOrd="0" presId="urn:microsoft.com/office/officeart/2005/8/layout/hierarchy1"/>
    <dgm:cxn modelId="{6CB20218-E6A9-4827-A206-DF0FDC440919}" type="presParOf" srcId="{B2BD5583-514C-4D7D-88A4-F3B686366EF1}" destId="{31BBBF08-C305-4FC2-B7C7-34A33F5B223F}" srcOrd="4" destOrd="0" presId="urn:microsoft.com/office/officeart/2005/8/layout/hierarchy1"/>
    <dgm:cxn modelId="{9E12E511-322B-473D-92F7-CFBA7BE4F03B}" type="presParOf" srcId="{B2BD5583-514C-4D7D-88A4-F3B686366EF1}" destId="{3E120F01-3441-4961-B80C-48CD44939FA4}" srcOrd="5" destOrd="0" presId="urn:microsoft.com/office/officeart/2005/8/layout/hierarchy1"/>
    <dgm:cxn modelId="{9F81F783-19D6-4C02-A495-4F71F80F7B16}" type="presParOf" srcId="{3E120F01-3441-4961-B80C-48CD44939FA4}" destId="{90062855-7DD3-47C5-BBDB-AB7872287886}" srcOrd="0" destOrd="0" presId="urn:microsoft.com/office/officeart/2005/8/layout/hierarchy1"/>
    <dgm:cxn modelId="{350DF871-823C-438C-B816-A711FCB74293}" type="presParOf" srcId="{90062855-7DD3-47C5-BBDB-AB7872287886}" destId="{32974463-37F0-43C4-991E-EEDBD41E4A51}" srcOrd="0" destOrd="0" presId="urn:microsoft.com/office/officeart/2005/8/layout/hierarchy1"/>
    <dgm:cxn modelId="{A5ED2BE1-DC7C-446F-AE46-374C7ED30F9B}" type="presParOf" srcId="{90062855-7DD3-47C5-BBDB-AB7872287886}" destId="{C4D5E6BF-04A4-401A-AE3F-75BBE11EDA77}" srcOrd="1" destOrd="0" presId="urn:microsoft.com/office/officeart/2005/8/layout/hierarchy1"/>
    <dgm:cxn modelId="{0D8C0940-02B8-4FE9-B58A-B6BD3053F09D}" type="presParOf" srcId="{3E120F01-3441-4961-B80C-48CD44939FA4}" destId="{818FA1F5-7160-4D18-AA2D-12569D13BC5C}" srcOrd="1" destOrd="0" presId="urn:microsoft.com/office/officeart/2005/8/layout/hierarchy1"/>
    <dgm:cxn modelId="{FA7EC59B-6049-4392-BF4E-3C13AC597C59}" type="presParOf" srcId="{818FA1F5-7160-4D18-AA2D-12569D13BC5C}" destId="{9383948A-A661-4B20-A8F2-5498674B04F7}" srcOrd="0" destOrd="0" presId="urn:microsoft.com/office/officeart/2005/8/layout/hierarchy1"/>
    <dgm:cxn modelId="{9BDD5C10-257D-454E-9114-CEC5D06DAEEF}" type="presParOf" srcId="{818FA1F5-7160-4D18-AA2D-12569D13BC5C}" destId="{8D99F375-FF7D-48DB-862E-4E364DF2EC53}" srcOrd="1" destOrd="0" presId="urn:microsoft.com/office/officeart/2005/8/layout/hierarchy1"/>
    <dgm:cxn modelId="{E986CD97-558E-45A7-9A8C-461A05200512}" type="presParOf" srcId="{8D99F375-FF7D-48DB-862E-4E364DF2EC53}" destId="{F3EBAEFA-5249-4DB2-9F2C-C6435BB94D1C}" srcOrd="0" destOrd="0" presId="urn:microsoft.com/office/officeart/2005/8/layout/hierarchy1"/>
    <dgm:cxn modelId="{AE387806-DFFC-4320-8E03-A4B97DB2BEC7}" type="presParOf" srcId="{F3EBAEFA-5249-4DB2-9F2C-C6435BB94D1C}" destId="{D6572454-763A-4B24-BE5C-6C4F150D7FCA}" srcOrd="0" destOrd="0" presId="urn:microsoft.com/office/officeart/2005/8/layout/hierarchy1"/>
    <dgm:cxn modelId="{A7BBACA6-51AD-41B8-A684-A2869F067E5E}" type="presParOf" srcId="{F3EBAEFA-5249-4DB2-9F2C-C6435BB94D1C}" destId="{ADD3F296-CCAE-45E2-9835-9CF85D4284C4}" srcOrd="1" destOrd="0" presId="urn:microsoft.com/office/officeart/2005/8/layout/hierarchy1"/>
    <dgm:cxn modelId="{E386E662-4AA5-4008-9AF3-B5AE89BC17EE}" type="presParOf" srcId="{8D99F375-FF7D-48DB-862E-4E364DF2EC53}" destId="{06FDBF41-6025-4874-9436-405F81BDC183}" srcOrd="1" destOrd="0" presId="urn:microsoft.com/office/officeart/2005/8/layout/hierarchy1"/>
    <dgm:cxn modelId="{28D154C7-0FB1-43C5-8667-140A94C50967}" type="presParOf" srcId="{06FDBF41-6025-4874-9436-405F81BDC183}" destId="{E66D83B7-37A4-439C-8847-560C9B6901E3}" srcOrd="0" destOrd="0" presId="urn:microsoft.com/office/officeart/2005/8/layout/hierarchy1"/>
    <dgm:cxn modelId="{176AC65E-268C-4163-9DBC-4C6449C66FFB}" type="presParOf" srcId="{06FDBF41-6025-4874-9436-405F81BDC183}" destId="{056149D6-DBFA-46B9-B7FF-65E4775BF5DD}" srcOrd="1" destOrd="0" presId="urn:microsoft.com/office/officeart/2005/8/layout/hierarchy1"/>
    <dgm:cxn modelId="{017591C4-42A9-4EB2-90A5-61447CEAD52D}" type="presParOf" srcId="{056149D6-DBFA-46B9-B7FF-65E4775BF5DD}" destId="{34D53D6E-A011-49C4-BC61-9E19561D76BB}" srcOrd="0" destOrd="0" presId="urn:microsoft.com/office/officeart/2005/8/layout/hierarchy1"/>
    <dgm:cxn modelId="{C0150534-78EA-4D81-95B7-F03DF77346D4}" type="presParOf" srcId="{34D53D6E-A011-49C4-BC61-9E19561D76BB}" destId="{27D1DF9B-78A7-4CEA-AC29-3A3BFC1DC579}" srcOrd="0" destOrd="0" presId="urn:microsoft.com/office/officeart/2005/8/layout/hierarchy1"/>
    <dgm:cxn modelId="{E415E33A-B51B-4A3E-B7F9-A3917E66AF38}" type="presParOf" srcId="{34D53D6E-A011-49C4-BC61-9E19561D76BB}" destId="{788A0BF4-D49B-451C-BE7C-AAA288EFDC65}" srcOrd="1" destOrd="0" presId="urn:microsoft.com/office/officeart/2005/8/layout/hierarchy1"/>
    <dgm:cxn modelId="{0E311FF5-69EC-43E7-B1CC-01C3E5251EDE}" type="presParOf" srcId="{056149D6-DBFA-46B9-B7FF-65E4775BF5DD}" destId="{F0003652-B001-4FE2-A094-EAEE80CB938F}" srcOrd="1" destOrd="0" presId="urn:microsoft.com/office/officeart/2005/8/layout/hierarchy1"/>
    <dgm:cxn modelId="{66E3360C-8A4A-475E-B76E-2A04F7A755A4}" type="presParOf" srcId="{F0003652-B001-4FE2-A094-EAEE80CB938F}" destId="{7EF82513-630A-41A5-A61E-222A07464F8A}" srcOrd="0" destOrd="0" presId="urn:microsoft.com/office/officeart/2005/8/layout/hierarchy1"/>
    <dgm:cxn modelId="{6232C313-3B6B-4484-BBB9-8C6003B78359}" type="presParOf" srcId="{F0003652-B001-4FE2-A094-EAEE80CB938F}" destId="{C8766D42-B791-4767-BFD2-841ED5192A68}" srcOrd="1" destOrd="0" presId="urn:microsoft.com/office/officeart/2005/8/layout/hierarchy1"/>
    <dgm:cxn modelId="{166E099E-BD65-463F-83FF-31D9C7A27B1E}" type="presParOf" srcId="{C8766D42-B791-4767-BFD2-841ED5192A68}" destId="{32275C67-4135-406B-B8B7-B9633D19C983}" srcOrd="0" destOrd="0" presId="urn:microsoft.com/office/officeart/2005/8/layout/hierarchy1"/>
    <dgm:cxn modelId="{344CE288-2F0A-422E-A611-85AB44553E29}" type="presParOf" srcId="{32275C67-4135-406B-B8B7-B9633D19C983}" destId="{34712657-2B55-44F9-AC0C-599F704E293B}" srcOrd="0" destOrd="0" presId="urn:microsoft.com/office/officeart/2005/8/layout/hierarchy1"/>
    <dgm:cxn modelId="{152661FB-33EB-4403-A239-4EBBB3D39EE4}" type="presParOf" srcId="{32275C67-4135-406B-B8B7-B9633D19C983}" destId="{621794F2-E67F-4FA7-8D07-3F9700CDD36E}" srcOrd="1" destOrd="0" presId="urn:microsoft.com/office/officeart/2005/8/layout/hierarchy1"/>
    <dgm:cxn modelId="{69E8B018-8D85-4C44-866E-3484E27D1019}" type="presParOf" srcId="{C8766D42-B791-4767-BFD2-841ED5192A68}" destId="{008D615C-71A3-4EED-A572-0F6EBB4F8393}" srcOrd="1" destOrd="0" presId="urn:microsoft.com/office/officeart/2005/8/layout/hierarchy1"/>
    <dgm:cxn modelId="{50B8EB6C-3C40-4C3A-A37E-45F0B5D94029}" type="presParOf" srcId="{B2BD5583-514C-4D7D-88A4-F3B686366EF1}" destId="{5DE7167F-BE81-4422-BA02-B30598552E62}" srcOrd="6" destOrd="0" presId="urn:microsoft.com/office/officeart/2005/8/layout/hierarchy1"/>
    <dgm:cxn modelId="{43F52456-D1A7-4C25-AA8E-381E27597CC4}" type="presParOf" srcId="{B2BD5583-514C-4D7D-88A4-F3B686366EF1}" destId="{1B75EEA6-DC12-42AA-A0D2-FB3193A4BE13}" srcOrd="7" destOrd="0" presId="urn:microsoft.com/office/officeart/2005/8/layout/hierarchy1"/>
    <dgm:cxn modelId="{165B1F1C-D15D-40D0-9B89-68CF8431E0DE}" type="presParOf" srcId="{1B75EEA6-DC12-42AA-A0D2-FB3193A4BE13}" destId="{F56E5236-9613-4248-9D42-34DD5600E11D}" srcOrd="0" destOrd="0" presId="urn:microsoft.com/office/officeart/2005/8/layout/hierarchy1"/>
    <dgm:cxn modelId="{063EB466-4AFD-48E2-B716-29CB6A4352B8}" type="presParOf" srcId="{F56E5236-9613-4248-9D42-34DD5600E11D}" destId="{4B5299B0-EA2B-44C5-8E38-80F99BF4EE31}" srcOrd="0" destOrd="0" presId="urn:microsoft.com/office/officeart/2005/8/layout/hierarchy1"/>
    <dgm:cxn modelId="{DA26557C-1AC5-4677-8717-CCCF32EB0174}" type="presParOf" srcId="{F56E5236-9613-4248-9D42-34DD5600E11D}" destId="{03D120DB-BEDF-4BE4-AB81-81C906506CA5}" srcOrd="1" destOrd="0" presId="urn:microsoft.com/office/officeart/2005/8/layout/hierarchy1"/>
    <dgm:cxn modelId="{E3327B04-135A-4B9E-BBDD-1BB8F068B671}" type="presParOf" srcId="{1B75EEA6-DC12-42AA-A0D2-FB3193A4BE13}" destId="{4C001979-DF0C-49AB-9094-34BCFE152316}" srcOrd="1" destOrd="0" presId="urn:microsoft.com/office/officeart/2005/8/layout/hierarchy1"/>
    <dgm:cxn modelId="{215E852E-E768-4D78-92FE-7D4F1F53D5B5}" type="presParOf" srcId="{4C001979-DF0C-49AB-9094-34BCFE152316}" destId="{69B157DA-B79D-4086-8F8A-B40F922AC324}" srcOrd="0" destOrd="0" presId="urn:microsoft.com/office/officeart/2005/8/layout/hierarchy1"/>
    <dgm:cxn modelId="{18C849CE-4486-4D66-A8C0-670A9ADA347D}" type="presParOf" srcId="{4C001979-DF0C-49AB-9094-34BCFE152316}" destId="{467027DF-64B9-430C-A872-17F6C562BC67}" srcOrd="1" destOrd="0" presId="urn:microsoft.com/office/officeart/2005/8/layout/hierarchy1"/>
    <dgm:cxn modelId="{831733AE-3850-4164-9FFF-6A024681481A}" type="presParOf" srcId="{467027DF-64B9-430C-A872-17F6C562BC67}" destId="{7F26A5E8-C270-4D62-8795-BDBD60D04C26}" srcOrd="0" destOrd="0" presId="urn:microsoft.com/office/officeart/2005/8/layout/hierarchy1"/>
    <dgm:cxn modelId="{DE0007CE-FF31-4EE9-A561-E2034924F51F}" type="presParOf" srcId="{7F26A5E8-C270-4D62-8795-BDBD60D04C26}" destId="{92BB1461-43A5-40A9-8210-841CBFC3689A}" srcOrd="0" destOrd="0" presId="urn:microsoft.com/office/officeart/2005/8/layout/hierarchy1"/>
    <dgm:cxn modelId="{ED657F30-E253-4F67-95B1-06F460DDEEF2}" type="presParOf" srcId="{7F26A5E8-C270-4D62-8795-BDBD60D04C26}" destId="{89D59F84-8941-47D3-B930-CB598058E345}" srcOrd="1" destOrd="0" presId="urn:microsoft.com/office/officeart/2005/8/layout/hierarchy1"/>
    <dgm:cxn modelId="{BCC6A9A4-21C0-4137-BEF9-56C5D8E07559}" type="presParOf" srcId="{467027DF-64B9-430C-A872-17F6C562BC67}" destId="{846A6C9C-4202-4E00-8237-D15F774D3F04}" srcOrd="1" destOrd="0" presId="urn:microsoft.com/office/officeart/2005/8/layout/hierarchy1"/>
    <dgm:cxn modelId="{A883D16D-0F49-409D-A39A-2685F7B5F1F1}" type="presParOf" srcId="{846A6C9C-4202-4E00-8237-D15F774D3F04}" destId="{25344956-9D23-4638-8A6D-596E2357A4AE}" srcOrd="0" destOrd="0" presId="urn:microsoft.com/office/officeart/2005/8/layout/hierarchy1"/>
    <dgm:cxn modelId="{51170DDA-7D53-4A39-BA54-541A07F4BFC2}" type="presParOf" srcId="{846A6C9C-4202-4E00-8237-D15F774D3F04}" destId="{12F598AA-9BCB-450A-BE5A-2ECCAC11DF6F}" srcOrd="1" destOrd="0" presId="urn:microsoft.com/office/officeart/2005/8/layout/hierarchy1"/>
    <dgm:cxn modelId="{975DFBE0-0779-4FE3-A4F7-640E6BBF30E2}" type="presParOf" srcId="{12F598AA-9BCB-450A-BE5A-2ECCAC11DF6F}" destId="{028294FE-5828-4E09-904E-99F2E35B6D1E}" srcOrd="0" destOrd="0" presId="urn:microsoft.com/office/officeart/2005/8/layout/hierarchy1"/>
    <dgm:cxn modelId="{32E9296E-2AED-4B46-B36B-4D7AA4CD9104}" type="presParOf" srcId="{028294FE-5828-4E09-904E-99F2E35B6D1E}" destId="{6AFA2769-F2CB-467D-A569-9A2BD016A734}" srcOrd="0" destOrd="0" presId="urn:microsoft.com/office/officeart/2005/8/layout/hierarchy1"/>
    <dgm:cxn modelId="{EC88A690-8715-495A-BF79-15B42A996122}" type="presParOf" srcId="{028294FE-5828-4E09-904E-99F2E35B6D1E}" destId="{77954678-9782-42FF-B6A4-1FCA467E759D}" srcOrd="1" destOrd="0" presId="urn:microsoft.com/office/officeart/2005/8/layout/hierarchy1"/>
    <dgm:cxn modelId="{A22C9323-3B3E-467C-A3E1-D08FD833E415}" type="presParOf" srcId="{12F598AA-9BCB-450A-BE5A-2ECCAC11DF6F}" destId="{3F94DAF7-247B-4798-9582-EE5CF296F746}" srcOrd="1" destOrd="0" presId="urn:microsoft.com/office/officeart/2005/8/layout/hierarchy1"/>
    <dgm:cxn modelId="{02971D95-0458-444A-9862-1ED754DC95F3}" type="presParOf" srcId="{3F94DAF7-247B-4798-9582-EE5CF296F746}" destId="{60CB5B77-9EFD-446B-B97D-5106D2745777}" srcOrd="0" destOrd="0" presId="urn:microsoft.com/office/officeart/2005/8/layout/hierarchy1"/>
    <dgm:cxn modelId="{63A17578-B82E-4897-AA16-18ABD6769970}" type="presParOf" srcId="{3F94DAF7-247B-4798-9582-EE5CF296F746}" destId="{55414BE0-2E31-401C-89F1-974E7B208D45}" srcOrd="1" destOrd="0" presId="urn:microsoft.com/office/officeart/2005/8/layout/hierarchy1"/>
    <dgm:cxn modelId="{8E0D143F-42BB-43C2-9B54-6F671F471D03}" type="presParOf" srcId="{55414BE0-2E31-401C-89F1-974E7B208D45}" destId="{2782BF15-F438-4A05-9FD9-F880AAB50147}" srcOrd="0" destOrd="0" presId="urn:microsoft.com/office/officeart/2005/8/layout/hierarchy1"/>
    <dgm:cxn modelId="{DF4FDDDB-BDF8-48A7-B806-448777F05482}" type="presParOf" srcId="{2782BF15-F438-4A05-9FD9-F880AAB50147}" destId="{1E1B573A-243D-4631-98AE-92B9915B2EF7}" srcOrd="0" destOrd="0" presId="urn:microsoft.com/office/officeart/2005/8/layout/hierarchy1"/>
    <dgm:cxn modelId="{E4ADB7FF-49CE-4F32-B2A8-0E38802341D4}" type="presParOf" srcId="{2782BF15-F438-4A05-9FD9-F880AAB50147}" destId="{6AFEB13D-5B81-4CAB-B2C0-778B2A8DF95C}" srcOrd="1" destOrd="0" presId="urn:microsoft.com/office/officeart/2005/8/layout/hierarchy1"/>
    <dgm:cxn modelId="{7BA20298-8A89-4069-A82E-DD87483EA9A3}" type="presParOf" srcId="{55414BE0-2E31-401C-89F1-974E7B208D45}" destId="{C7531824-47B4-472A-B262-DAC85DE7D9BB}" srcOrd="1" destOrd="0" presId="urn:microsoft.com/office/officeart/2005/8/layout/hierarchy1"/>
    <dgm:cxn modelId="{9F01D715-3498-4A43-8572-5BA1AD76A984}" type="presParOf" srcId="{C7531824-47B4-472A-B262-DAC85DE7D9BB}" destId="{53C3CA9D-9D06-40C8-B0DF-5996B1E75047}" srcOrd="0" destOrd="0" presId="urn:microsoft.com/office/officeart/2005/8/layout/hierarchy1"/>
    <dgm:cxn modelId="{3B504175-1296-4708-B361-159AD967D003}" type="presParOf" srcId="{C7531824-47B4-472A-B262-DAC85DE7D9BB}" destId="{941AE6A8-00BD-4987-A6B4-C1E0A3CF6228}" srcOrd="1" destOrd="0" presId="urn:microsoft.com/office/officeart/2005/8/layout/hierarchy1"/>
    <dgm:cxn modelId="{1ADE5CE9-1E3D-402B-8898-8B305FD6290C}" type="presParOf" srcId="{941AE6A8-00BD-4987-A6B4-C1E0A3CF6228}" destId="{432A5AB8-134E-43BA-9220-D04A0EF80FEE}" srcOrd="0" destOrd="0" presId="urn:microsoft.com/office/officeart/2005/8/layout/hierarchy1"/>
    <dgm:cxn modelId="{3DD0E023-68EB-4FA3-B6D4-2EA976306873}" type="presParOf" srcId="{432A5AB8-134E-43BA-9220-D04A0EF80FEE}" destId="{1816CB2F-E497-4B4E-9FF8-DF268E8EDB58}" srcOrd="0" destOrd="0" presId="urn:microsoft.com/office/officeart/2005/8/layout/hierarchy1"/>
    <dgm:cxn modelId="{9039C9ED-2B2A-4843-B683-CC0F9777D76C}" type="presParOf" srcId="{432A5AB8-134E-43BA-9220-D04A0EF80FEE}" destId="{808E8F4F-BE8C-4F56-AB48-F00E1AD72585}" srcOrd="1" destOrd="0" presId="urn:microsoft.com/office/officeart/2005/8/layout/hierarchy1"/>
    <dgm:cxn modelId="{E7FF68F9-1ECF-4F90-A13F-4E7E74604597}" type="presParOf" srcId="{941AE6A8-00BD-4987-A6B4-C1E0A3CF6228}" destId="{6113DD89-63B8-4E55-8C40-C1197FC77163}" srcOrd="1" destOrd="0" presId="urn:microsoft.com/office/officeart/2005/8/layout/hierarchy1"/>
    <dgm:cxn modelId="{B4FA0724-9DFC-437A-94A0-32882B303C6E}" type="presParOf" srcId="{B2BD5583-514C-4D7D-88A4-F3B686366EF1}" destId="{A3F59113-38B1-413A-8417-9EB986F111EC}" srcOrd="8" destOrd="0" presId="urn:microsoft.com/office/officeart/2005/8/layout/hierarchy1"/>
    <dgm:cxn modelId="{B8701455-E17A-40CB-B595-2EF0196C77F8}" type="presParOf" srcId="{B2BD5583-514C-4D7D-88A4-F3B686366EF1}" destId="{1C0D7283-B088-49D8-A42A-0A220D752F98}" srcOrd="9" destOrd="0" presId="urn:microsoft.com/office/officeart/2005/8/layout/hierarchy1"/>
    <dgm:cxn modelId="{017A0515-BBBF-4F4C-AF12-E43E741BFF19}" type="presParOf" srcId="{1C0D7283-B088-49D8-A42A-0A220D752F98}" destId="{6E10C09C-5744-493E-AB70-F967BDD4048F}" srcOrd="0" destOrd="0" presId="urn:microsoft.com/office/officeart/2005/8/layout/hierarchy1"/>
    <dgm:cxn modelId="{78542266-A6AD-4036-A0B3-87D09EE50FBD}" type="presParOf" srcId="{6E10C09C-5744-493E-AB70-F967BDD4048F}" destId="{CC448662-65B8-4BED-98CF-0F0EF5D162E1}" srcOrd="0" destOrd="0" presId="urn:microsoft.com/office/officeart/2005/8/layout/hierarchy1"/>
    <dgm:cxn modelId="{4B69AF5F-DDFC-43C3-B80E-DCA672097A42}" type="presParOf" srcId="{6E10C09C-5744-493E-AB70-F967BDD4048F}" destId="{D10ACA3C-3BFB-43F7-B7F0-5480035E4764}" srcOrd="1" destOrd="0" presId="urn:microsoft.com/office/officeart/2005/8/layout/hierarchy1"/>
    <dgm:cxn modelId="{5DE963F9-F05E-464A-914D-74362F6408F6}" type="presParOf" srcId="{1C0D7283-B088-49D8-A42A-0A220D752F98}" destId="{07C6A85E-CBFE-4789-9F75-31FEA9FFA144}" srcOrd="1" destOrd="0" presId="urn:microsoft.com/office/officeart/2005/8/layout/hierarchy1"/>
    <dgm:cxn modelId="{7420E824-4482-48D7-A119-F20E623E569A}" type="presParOf" srcId="{07C6A85E-CBFE-4789-9F75-31FEA9FFA144}" destId="{2305060A-4792-4832-BF3B-BC18F2BCD157}" srcOrd="0" destOrd="0" presId="urn:microsoft.com/office/officeart/2005/8/layout/hierarchy1"/>
    <dgm:cxn modelId="{3A330E0D-F8EF-41C2-8323-46CCC7153457}" type="presParOf" srcId="{07C6A85E-CBFE-4789-9F75-31FEA9FFA144}" destId="{CB4CD005-EAA0-4006-A8E2-2DAEF700FB23}" srcOrd="1" destOrd="0" presId="urn:microsoft.com/office/officeart/2005/8/layout/hierarchy1"/>
    <dgm:cxn modelId="{7782D4FA-F23B-46D5-A267-73B97CA1AF80}" type="presParOf" srcId="{CB4CD005-EAA0-4006-A8E2-2DAEF700FB23}" destId="{8127A5DA-6CA0-4D48-8E2F-40D356349EC7}" srcOrd="0" destOrd="0" presId="urn:microsoft.com/office/officeart/2005/8/layout/hierarchy1"/>
    <dgm:cxn modelId="{B2499918-9556-43DA-9127-16D24ADEA67B}" type="presParOf" srcId="{8127A5DA-6CA0-4D48-8E2F-40D356349EC7}" destId="{AF9A25FF-3D61-4DC7-8E43-1D5C1BE84DEF}" srcOrd="0" destOrd="0" presId="urn:microsoft.com/office/officeart/2005/8/layout/hierarchy1"/>
    <dgm:cxn modelId="{CC967092-9C9A-4A8E-9DD8-AE2AF3E7CF1C}" type="presParOf" srcId="{8127A5DA-6CA0-4D48-8E2F-40D356349EC7}" destId="{4246177C-6116-4BE4-A5E9-DE23EA0EA8ED}" srcOrd="1" destOrd="0" presId="urn:microsoft.com/office/officeart/2005/8/layout/hierarchy1"/>
    <dgm:cxn modelId="{39F1F43E-088C-4BB7-8E27-C07BAE9B4CA6}" type="presParOf" srcId="{CB4CD005-EAA0-4006-A8E2-2DAEF700FB23}" destId="{8E270A41-A53C-4D46-B7A5-C1D414265820}" srcOrd="1" destOrd="0" presId="urn:microsoft.com/office/officeart/2005/8/layout/hierarchy1"/>
    <dgm:cxn modelId="{953BC3EF-972C-4A23-8C85-BA7930B58231}" type="presParOf" srcId="{8E270A41-A53C-4D46-B7A5-C1D414265820}" destId="{1D7AB49B-3D1D-4E88-B561-DA12C9DA8D2F}" srcOrd="0" destOrd="0" presId="urn:microsoft.com/office/officeart/2005/8/layout/hierarchy1"/>
    <dgm:cxn modelId="{123C8276-F652-4CFD-BAE7-A918CC510D2E}" type="presParOf" srcId="{8E270A41-A53C-4D46-B7A5-C1D414265820}" destId="{96274FEE-343C-4953-AF04-7491A589723D}" srcOrd="1" destOrd="0" presId="urn:microsoft.com/office/officeart/2005/8/layout/hierarchy1"/>
    <dgm:cxn modelId="{27BFAB02-F428-48F3-AC59-9F698206CA48}" type="presParOf" srcId="{96274FEE-343C-4953-AF04-7491A589723D}" destId="{BB090AE4-C9FC-4F18-A1DB-3D0C63D91E05}" srcOrd="0" destOrd="0" presId="urn:microsoft.com/office/officeart/2005/8/layout/hierarchy1"/>
    <dgm:cxn modelId="{629E5676-BB40-425A-8553-DACCE1D5130B}" type="presParOf" srcId="{BB090AE4-C9FC-4F18-A1DB-3D0C63D91E05}" destId="{2A44FDF4-72BA-4306-AE70-ABF3F670B4A8}" srcOrd="0" destOrd="0" presId="urn:microsoft.com/office/officeart/2005/8/layout/hierarchy1"/>
    <dgm:cxn modelId="{8E499BBD-DA0E-443F-8110-E9A03FDD5229}" type="presParOf" srcId="{BB090AE4-C9FC-4F18-A1DB-3D0C63D91E05}" destId="{A12CA86B-4D7B-41EB-A52D-613DDB9CF872}" srcOrd="1" destOrd="0" presId="urn:microsoft.com/office/officeart/2005/8/layout/hierarchy1"/>
    <dgm:cxn modelId="{2252F425-A3CE-441A-B653-B658435A0B7F}" type="presParOf" srcId="{96274FEE-343C-4953-AF04-7491A589723D}" destId="{24618F3A-113E-4C7F-9BA2-8FD5DFD2681B}" srcOrd="1" destOrd="0" presId="urn:microsoft.com/office/officeart/2005/8/layout/hierarchy1"/>
    <dgm:cxn modelId="{33445E62-D3F3-437A-B69C-E21767CC4E4C}" type="presParOf" srcId="{24618F3A-113E-4C7F-9BA2-8FD5DFD2681B}" destId="{142D2297-7798-4450-87AA-47DBDA1DEFCD}" srcOrd="0" destOrd="0" presId="urn:microsoft.com/office/officeart/2005/8/layout/hierarchy1"/>
    <dgm:cxn modelId="{FB2BD9D9-3E5C-4288-A96B-69318BD91884}" type="presParOf" srcId="{24618F3A-113E-4C7F-9BA2-8FD5DFD2681B}" destId="{B972D43F-2DAE-43DA-B520-F789A4510796}" srcOrd="1" destOrd="0" presId="urn:microsoft.com/office/officeart/2005/8/layout/hierarchy1"/>
    <dgm:cxn modelId="{25A01DE6-9745-49BF-9E06-E99C414AC7E0}" type="presParOf" srcId="{B972D43F-2DAE-43DA-B520-F789A4510796}" destId="{25CAD625-BBB3-4D3D-821D-5EC82720F650}" srcOrd="0" destOrd="0" presId="urn:microsoft.com/office/officeart/2005/8/layout/hierarchy1"/>
    <dgm:cxn modelId="{67B038BB-EC66-41D6-ACFA-730E454ADB9F}" type="presParOf" srcId="{25CAD625-BBB3-4D3D-821D-5EC82720F650}" destId="{2234E932-1931-4702-AD61-8D3E171A958A}" srcOrd="0" destOrd="0" presId="urn:microsoft.com/office/officeart/2005/8/layout/hierarchy1"/>
    <dgm:cxn modelId="{D6BA3F1E-E8C2-45DE-80E9-226A649AC609}" type="presParOf" srcId="{25CAD625-BBB3-4D3D-821D-5EC82720F650}" destId="{85D056D1-266E-4C9E-A416-2AAF482ACD99}" srcOrd="1" destOrd="0" presId="urn:microsoft.com/office/officeart/2005/8/layout/hierarchy1"/>
    <dgm:cxn modelId="{2C13D3C6-4545-4299-AE0A-C368B68FBF00}" type="presParOf" srcId="{B972D43F-2DAE-43DA-B520-F789A4510796}" destId="{5313F32A-4AA1-4728-B455-5C3F872711BA}" srcOrd="1" destOrd="0" presId="urn:microsoft.com/office/officeart/2005/8/layout/hierarchy1"/>
    <dgm:cxn modelId="{1486BCE8-FDDA-49FF-AF28-62E3B665C7B3}" type="presParOf" srcId="{5313F32A-4AA1-4728-B455-5C3F872711BA}" destId="{14152B3C-E12E-472D-93AC-E75687E3687D}" srcOrd="0" destOrd="0" presId="urn:microsoft.com/office/officeart/2005/8/layout/hierarchy1"/>
    <dgm:cxn modelId="{2F72CE4F-CCD0-4381-BC6B-2A28DDA4687E}" type="presParOf" srcId="{5313F32A-4AA1-4728-B455-5C3F872711BA}" destId="{72801C61-BBDF-4CB6-A228-F61049D9CE18}" srcOrd="1" destOrd="0" presId="urn:microsoft.com/office/officeart/2005/8/layout/hierarchy1"/>
    <dgm:cxn modelId="{29C8999C-9742-453B-B631-D7CAB1D9C72A}" type="presParOf" srcId="{72801C61-BBDF-4CB6-A228-F61049D9CE18}" destId="{A17EFAAE-DFAD-42A5-96FD-63192F5C4B99}" srcOrd="0" destOrd="0" presId="urn:microsoft.com/office/officeart/2005/8/layout/hierarchy1"/>
    <dgm:cxn modelId="{3D9D2EF3-46F2-447C-BB39-286C3430B4FB}" type="presParOf" srcId="{A17EFAAE-DFAD-42A5-96FD-63192F5C4B99}" destId="{457921E8-3495-4426-872A-939B7A2C5247}" srcOrd="0" destOrd="0" presId="urn:microsoft.com/office/officeart/2005/8/layout/hierarchy1"/>
    <dgm:cxn modelId="{CB633544-0D98-4EE7-80C2-D37DA5A20DED}" type="presParOf" srcId="{A17EFAAE-DFAD-42A5-96FD-63192F5C4B99}" destId="{4039EEE5-BCB7-451C-99C0-D48655E038E8}" srcOrd="1" destOrd="0" presId="urn:microsoft.com/office/officeart/2005/8/layout/hierarchy1"/>
    <dgm:cxn modelId="{830208BD-DDB5-4208-B566-26CCF873E036}" type="presParOf" srcId="{72801C61-BBDF-4CB6-A228-F61049D9CE18}" destId="{CF62D6A6-8EA3-447A-A768-D3F48BAB506F}" srcOrd="1" destOrd="0" presId="urn:microsoft.com/office/officeart/2005/8/layout/hierarchy1"/>
    <dgm:cxn modelId="{38934978-7BEF-4AFC-9BA4-ADC89BB9EEE6}" type="presParOf" srcId="{B2BD5583-514C-4D7D-88A4-F3B686366EF1}" destId="{74B3BE5F-6534-4884-B268-303AE05938EA}" srcOrd="10" destOrd="0" presId="urn:microsoft.com/office/officeart/2005/8/layout/hierarchy1"/>
    <dgm:cxn modelId="{2465F427-F441-46F6-B3C9-0038539B2D55}" type="presParOf" srcId="{B2BD5583-514C-4D7D-88A4-F3B686366EF1}" destId="{8FF2214A-30F6-4AF3-A231-2B9CA2ADFE8C}" srcOrd="11" destOrd="0" presId="urn:microsoft.com/office/officeart/2005/8/layout/hierarchy1"/>
    <dgm:cxn modelId="{189C1C20-A4A7-4F01-9A8F-F1CEB4CE12A6}" type="presParOf" srcId="{8FF2214A-30F6-4AF3-A231-2B9CA2ADFE8C}" destId="{C0DA03E6-1ED7-48B3-B02F-EA166ADE46D0}" srcOrd="0" destOrd="0" presId="urn:microsoft.com/office/officeart/2005/8/layout/hierarchy1"/>
    <dgm:cxn modelId="{5AB30A4F-E93B-4E1B-A469-265BCBFAD71F}" type="presParOf" srcId="{C0DA03E6-1ED7-48B3-B02F-EA166ADE46D0}" destId="{80F2A64F-D611-4B1F-8B91-A1303F4092D4}" srcOrd="0" destOrd="0" presId="urn:microsoft.com/office/officeart/2005/8/layout/hierarchy1"/>
    <dgm:cxn modelId="{AAF4A041-267D-4621-AA45-FC03C379CDE5}" type="presParOf" srcId="{C0DA03E6-1ED7-48B3-B02F-EA166ADE46D0}" destId="{1FC7E03C-4032-465D-B310-865CD35C5467}" srcOrd="1" destOrd="0" presId="urn:microsoft.com/office/officeart/2005/8/layout/hierarchy1"/>
    <dgm:cxn modelId="{B9B5543F-A19C-4D0D-A73A-CD2774368B79}" type="presParOf" srcId="{8FF2214A-30F6-4AF3-A231-2B9CA2ADFE8C}" destId="{14531FE7-3539-46FA-92D9-6EFEE8A6252B}" srcOrd="1" destOrd="0" presId="urn:microsoft.com/office/officeart/2005/8/layout/hierarchy1"/>
    <dgm:cxn modelId="{440016A0-0CDB-41FB-857C-A0DA01432324}" type="presParOf" srcId="{B2BD5583-514C-4D7D-88A4-F3B686366EF1}" destId="{E68430F4-2C3B-43AC-A208-769AD030EBFB}" srcOrd="12" destOrd="0" presId="urn:microsoft.com/office/officeart/2005/8/layout/hierarchy1"/>
    <dgm:cxn modelId="{527492C3-C03E-4165-A0CD-D0347E5C49BC}" type="presParOf" srcId="{B2BD5583-514C-4D7D-88A4-F3B686366EF1}" destId="{E5F5104C-5633-4B1B-A8C9-02E571EB871F}" srcOrd="13" destOrd="0" presId="urn:microsoft.com/office/officeart/2005/8/layout/hierarchy1"/>
    <dgm:cxn modelId="{494371F5-26CB-408E-9308-E30C81A6DEAB}" type="presParOf" srcId="{E5F5104C-5633-4B1B-A8C9-02E571EB871F}" destId="{0E3048E1-29A6-4F48-AEEB-A1A9ABE0DA59}" srcOrd="0" destOrd="0" presId="urn:microsoft.com/office/officeart/2005/8/layout/hierarchy1"/>
    <dgm:cxn modelId="{256F5296-941C-48AA-9868-2417361AB3FE}" type="presParOf" srcId="{0E3048E1-29A6-4F48-AEEB-A1A9ABE0DA59}" destId="{2C9F7329-7141-4231-9186-B1C24CDF285F}" srcOrd="0" destOrd="0" presId="urn:microsoft.com/office/officeart/2005/8/layout/hierarchy1"/>
    <dgm:cxn modelId="{5FEE7E45-324C-405D-8518-D1B1EF6FEE0A}" type="presParOf" srcId="{0E3048E1-29A6-4F48-AEEB-A1A9ABE0DA59}" destId="{FB34076D-9E3B-4A04-9912-966FE5410BD2}" srcOrd="1" destOrd="0" presId="urn:microsoft.com/office/officeart/2005/8/layout/hierarchy1"/>
    <dgm:cxn modelId="{2FE7F60F-8BAC-4A72-A5AD-AB1091F61B70}" type="presParOf" srcId="{E5F5104C-5633-4B1B-A8C9-02E571EB871F}" destId="{8424A795-5DCE-44C4-A6E2-5D02E4FA05D9}" srcOrd="1" destOrd="0" presId="urn:microsoft.com/office/officeart/2005/8/layout/hierarchy1"/>
    <dgm:cxn modelId="{9D548CF2-2F89-4FB5-A58E-094BDFCF4C61}" type="presParOf" srcId="{E71222D6-89AB-47B1-9A58-7B2106AFEF4A}" destId="{A94D319F-0343-4301-BAAD-4D261342A690}" srcOrd="1" destOrd="0" presId="urn:microsoft.com/office/officeart/2005/8/layout/hierarchy1"/>
    <dgm:cxn modelId="{46675571-538E-42F7-8E4A-4F839524E00E}" type="presParOf" srcId="{A94D319F-0343-4301-BAAD-4D261342A690}" destId="{9D318AA8-29C8-438D-BAE0-D35F43722C21}" srcOrd="0" destOrd="0" presId="urn:microsoft.com/office/officeart/2005/8/layout/hierarchy1"/>
    <dgm:cxn modelId="{8A5AE534-9C72-4616-8484-139FFEAE19FD}" type="presParOf" srcId="{9D318AA8-29C8-438D-BAE0-D35F43722C21}" destId="{45C07011-AB6B-4B0D-970E-B5C4BC412361}" srcOrd="0" destOrd="0" presId="urn:microsoft.com/office/officeart/2005/8/layout/hierarchy1"/>
    <dgm:cxn modelId="{66FAB747-D08F-4DDD-AB6D-75DA7EEC83F3}" type="presParOf" srcId="{9D318AA8-29C8-438D-BAE0-D35F43722C21}" destId="{D53BDDDA-EB50-44A8-A281-8CE3AE967D08}" srcOrd="1" destOrd="0" presId="urn:microsoft.com/office/officeart/2005/8/layout/hierarchy1"/>
    <dgm:cxn modelId="{CC66747C-B323-45BB-B4C7-6FF8F056C480}" type="presParOf" srcId="{A94D319F-0343-4301-BAAD-4D261342A690}" destId="{1D2E1D8F-B94F-485F-B8BF-49D5B8D8AEBE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37BBB5B-9C16-4E0C-9E0B-BBF8283620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B3C217-EBD4-4B6D-97B9-4FDAA5C1319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NEIGHBOURHOODS 1</a:t>
          </a:r>
        </a:p>
        <a:p>
          <a:r>
            <a:rPr lang="en-GB" b="1"/>
            <a:t>Service Manager</a:t>
          </a:r>
        </a:p>
        <a:p>
          <a:r>
            <a:rPr lang="en-GB" b="0"/>
            <a:t>Lucinda Okadigbo</a:t>
          </a:r>
        </a:p>
        <a:p>
          <a:r>
            <a:rPr lang="en-GB" b="1"/>
            <a:t>737541</a:t>
          </a:r>
        </a:p>
      </dgm:t>
    </dgm:pt>
    <dgm:pt modelId="{C1EC685E-A218-455D-A07E-F6C5FDD49558}" type="parTrans" cxnId="{7327831D-0D22-4BF6-BBBC-B86F69B82D5E}">
      <dgm:prSet/>
      <dgm:spPr/>
      <dgm:t>
        <a:bodyPr/>
        <a:lstStyle/>
        <a:p>
          <a:endParaRPr lang="en-GB"/>
        </a:p>
      </dgm:t>
    </dgm:pt>
    <dgm:pt modelId="{7900E107-62E8-462A-9728-2C1A5E9D0CE8}" type="sibTrans" cxnId="{7327831D-0D22-4BF6-BBBC-B86F69B82D5E}">
      <dgm:prSet/>
      <dgm:spPr/>
      <dgm:t>
        <a:bodyPr/>
        <a:lstStyle/>
        <a:p>
          <a:endParaRPr lang="en-GB"/>
        </a:p>
      </dgm:t>
    </dgm:pt>
    <dgm:pt modelId="{DB454E0A-1D9A-4201-AC10-70297EB9365F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EAST 1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 b="0" u="none"/>
            <a:t>Teresa Chan</a:t>
          </a:r>
        </a:p>
        <a:p>
          <a:r>
            <a:rPr lang="en-GB" b="1" u="none"/>
            <a:t>737557	</a:t>
          </a:r>
        </a:p>
      </dgm:t>
    </dgm:pt>
    <dgm:pt modelId="{F4FA315E-8EB0-41F0-BC86-9B33E8CB03BC}" type="parTrans" cxnId="{C22046DF-F1C9-4A66-984E-C133930DA95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3D02A50-92DD-4E1D-93EF-F9F9F1106153}" type="sibTrans" cxnId="{C22046DF-F1C9-4A66-984E-C133930DA950}">
      <dgm:prSet/>
      <dgm:spPr/>
      <dgm:t>
        <a:bodyPr/>
        <a:lstStyle/>
        <a:p>
          <a:endParaRPr lang="en-GB"/>
        </a:p>
      </dgm:t>
    </dgm:pt>
    <dgm:pt modelId="{29060C7E-522F-4E75-8D02-5BDAA28BC7D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Senior Practitioner</a:t>
          </a:r>
          <a:endParaRPr lang="en-GB" b="0"/>
        </a:p>
        <a:p>
          <a:pPr rtl="0"/>
          <a:r>
            <a:rPr lang="en-GB" b="0">
              <a:latin typeface="Calibri Light" panose="020F0302020204030204"/>
            </a:rPr>
            <a:t>Ajibola Laditi</a:t>
          </a:r>
          <a:endParaRPr lang="en-GB" b="0"/>
        </a:p>
        <a:p>
          <a:endParaRPr lang="en-GB" b="1"/>
        </a:p>
      </dgm:t>
    </dgm:pt>
    <dgm:pt modelId="{DCCC46BD-CC80-4268-B1A8-0E5FADCEEB43}" type="parTrans" cxnId="{75370E07-E1A3-4CBF-B7F5-303C66B484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FFE4DC2-2A99-4DEB-9EFB-A1D9B44C165A}" type="sibTrans" cxnId="{75370E07-E1A3-4CBF-B7F5-303C66B484DF}">
      <dgm:prSet/>
      <dgm:spPr/>
      <dgm:t>
        <a:bodyPr/>
        <a:lstStyle/>
        <a:p>
          <a:endParaRPr lang="en-GB"/>
        </a:p>
      </dgm:t>
    </dgm:pt>
    <dgm:pt modelId="{47C68DD0-28F8-4DD6-8E56-27F7AA65232C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EAST 2</a:t>
          </a:r>
          <a:endParaRPr lang="en-GB" b="0" u="sng"/>
        </a:p>
        <a:p>
          <a:r>
            <a:rPr lang="en-GB" b="1" u="none"/>
            <a:t>Team Manager</a:t>
          </a:r>
          <a:endParaRPr lang="en-GB" b="0" u="none"/>
        </a:p>
        <a:p>
          <a:pPr rtl="0"/>
          <a:r>
            <a:rPr lang="en-GB" b="0" u="none">
              <a:latin typeface="Calibri Light" panose="020F0302020204030204"/>
            </a:rPr>
            <a:t>Matt Conaghan</a:t>
          </a:r>
          <a:endParaRPr lang="en-GB" b="0" u="none"/>
        </a:p>
        <a:p>
          <a:r>
            <a:rPr lang="en-GB" b="1" u="none"/>
            <a:t>737572</a:t>
          </a:r>
        </a:p>
      </dgm:t>
    </dgm:pt>
    <dgm:pt modelId="{41412337-C665-4474-9686-E37B0B55FD4B}" type="parTrans" cxnId="{C1F6E4B7-17B4-4453-BFA9-51DBDD780A9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9A18A59-3D85-4376-BEC6-2356307D4783}" type="sibTrans" cxnId="{C1F6E4B7-17B4-4453-BFA9-51DBDD780A97}">
      <dgm:prSet/>
      <dgm:spPr/>
      <dgm:t>
        <a:bodyPr/>
        <a:lstStyle/>
        <a:p>
          <a:endParaRPr lang="en-GB"/>
        </a:p>
      </dgm:t>
    </dgm:pt>
    <dgm:pt modelId="{0EB5C967-D162-41BE-846C-56E36381278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Senior Practitioner</a:t>
          </a:r>
          <a:endParaRPr lang="en-GB" b="0"/>
        </a:p>
        <a:p>
          <a:pPr rtl="0"/>
          <a:r>
            <a:rPr lang="en-GB" b="0">
              <a:latin typeface="Calibri Light" panose="020F0302020204030204"/>
            </a:rPr>
            <a:t>Linda Dakare</a:t>
          </a:r>
          <a:endParaRPr lang="en-GB" b="0"/>
        </a:p>
        <a:p>
          <a:r>
            <a:rPr lang="en-GB" b="1"/>
            <a:t>737565</a:t>
          </a:r>
        </a:p>
      </dgm:t>
    </dgm:pt>
    <dgm:pt modelId="{9FFAB6BA-5153-46DD-8D4C-85E6725CEC72}" type="parTrans" cxnId="{13C8189E-BDCC-4B69-B6C9-5F3E0634BA7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CA44BDB-08CE-449B-8118-A903DAFCC36A}" type="sibTrans" cxnId="{13C8189E-BDCC-4B69-B6C9-5F3E0634BA79}">
      <dgm:prSet/>
      <dgm:spPr/>
      <dgm:t>
        <a:bodyPr/>
        <a:lstStyle/>
        <a:p>
          <a:endParaRPr lang="en-GB"/>
        </a:p>
      </dgm:t>
    </dgm:pt>
    <dgm:pt modelId="{EB8CC89A-72A1-4638-A3BA-484E5DB8BC7B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SPECIALIST SUPPORT</a:t>
          </a:r>
        </a:p>
        <a:p>
          <a:r>
            <a:rPr lang="en-GB" b="1" u="none"/>
            <a:t>Team Manager</a:t>
          </a:r>
        </a:p>
        <a:p>
          <a:r>
            <a:rPr lang="en-GB"/>
            <a:t>Adenike Owonaiye</a:t>
          </a:r>
        </a:p>
      </dgm:t>
    </dgm:pt>
    <dgm:pt modelId="{2F80912E-E98E-4471-A6DF-7139C1E52415}" type="parTrans" cxnId="{C81D8B78-5BFA-4498-82A2-D3F7C697FA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E40B7F3-F06B-4435-9EE4-F6BB4D6047EA}" type="sibTrans" cxnId="{C81D8B78-5BFA-4498-82A2-D3F7C697FAF0}">
      <dgm:prSet/>
      <dgm:spPr/>
      <dgm:t>
        <a:bodyPr/>
        <a:lstStyle/>
        <a:p>
          <a:endParaRPr lang="en-GB"/>
        </a:p>
      </dgm:t>
    </dgm:pt>
    <dgm:pt modelId="{27A408A3-552D-4235-AABB-FDE37F11620A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Lead Practitioner (OT)</a:t>
          </a:r>
        </a:p>
        <a:p>
          <a:r>
            <a:rPr lang="en-GB" b="0"/>
            <a:t>Michael Ross</a:t>
          </a:r>
        </a:p>
      </dgm:t>
    </dgm:pt>
    <dgm:pt modelId="{0B90A741-4647-4B98-B424-D8E0AF1C9203}" type="parTrans" cxnId="{CE75E344-FAB4-4E62-B39B-346765CBBD3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B3E9A00-6321-4798-849E-369E0346F77D}" type="sibTrans" cxnId="{CE75E344-FAB4-4E62-B39B-346765CBBD39}">
      <dgm:prSet/>
      <dgm:spPr/>
      <dgm:t>
        <a:bodyPr/>
        <a:lstStyle/>
        <a:p>
          <a:endParaRPr lang="en-GB"/>
        </a:p>
      </dgm:t>
    </dgm:pt>
    <dgm:pt modelId="{835AF755-B916-411F-8C12-033F0AE840D8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Homes for Ukraine</a:t>
          </a:r>
        </a:p>
        <a:p>
          <a:r>
            <a:rPr lang="en-GB" b="1" u="none"/>
            <a:t>Team Manager</a:t>
          </a:r>
        </a:p>
        <a:p>
          <a:r>
            <a:rPr lang="en-GB" b="0" u="none"/>
            <a:t>Adetutu Talabi-Aluko</a:t>
          </a:r>
          <a:endParaRPr lang="en-GB" b="1" u="none"/>
        </a:p>
      </dgm:t>
    </dgm:pt>
    <dgm:pt modelId="{D4BF6EB3-7A60-480E-B3D4-1CCA985EFBA9}" type="parTrans" cxnId="{70192F4B-D9FD-4D84-850C-AAC04C7E5EB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BE6ECB0-09CA-4C90-BB69-F11B0639F546}" type="sibTrans" cxnId="{70192F4B-D9FD-4D84-850C-AAC04C7E5EB5}">
      <dgm:prSet/>
      <dgm:spPr/>
      <dgm:t>
        <a:bodyPr/>
        <a:lstStyle/>
        <a:p>
          <a:endParaRPr lang="en-GB"/>
        </a:p>
      </dgm:t>
    </dgm:pt>
    <dgm:pt modelId="{9E616211-5A98-4E3E-88D0-514E80139FA1}">
      <dgm:prSet/>
      <dgm:spPr/>
      <dgm:t>
        <a:bodyPr/>
        <a:lstStyle/>
        <a:p>
          <a:r>
            <a:rPr lang="en-GB" b="1" u="sng"/>
            <a:t>Family Link Social Worker</a:t>
          </a:r>
        </a:p>
        <a:p>
          <a:r>
            <a:rPr lang="en-GB" b="0" u="none"/>
            <a:t>Mariatu Sesay</a:t>
          </a:r>
        </a:p>
        <a:p>
          <a:r>
            <a:rPr lang="en-GB" b="0" u="none"/>
            <a:t>(Supernumerary)</a:t>
          </a:r>
        </a:p>
        <a:p>
          <a:r>
            <a:rPr lang="en-GB" b="1" u="none"/>
            <a:t>737552</a:t>
          </a:r>
        </a:p>
      </dgm:t>
    </dgm:pt>
    <dgm:pt modelId="{EC50CE51-A59E-472D-9113-101FCC5C296C}" type="parTrans" cxnId="{00769DC6-AC93-4768-AEFB-931E16C90E38}">
      <dgm:prSet/>
      <dgm:spPr/>
      <dgm:t>
        <a:bodyPr/>
        <a:lstStyle/>
        <a:p>
          <a:endParaRPr lang="en-GB"/>
        </a:p>
      </dgm:t>
    </dgm:pt>
    <dgm:pt modelId="{5AD17A1F-5996-4679-9F52-106747EB4BA7}" type="sibTrans" cxnId="{00769DC6-AC93-4768-AEFB-931E16C90E38}">
      <dgm:prSet/>
      <dgm:spPr/>
      <dgm:t>
        <a:bodyPr/>
        <a:lstStyle/>
        <a:p>
          <a:endParaRPr lang="en-GB"/>
        </a:p>
      </dgm:t>
    </dgm:pt>
    <dgm:pt modelId="{0C2D6A00-7A10-4BD1-B05B-8BA99961B854}" type="pres">
      <dgm:prSet presAssocID="{C37BBB5B-9C16-4E0C-9E0B-BBF8283620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E56184-B5EB-44AD-AA04-B607F37E1322}" type="pres">
      <dgm:prSet presAssocID="{4CB3C217-EBD4-4B6D-97B9-4FDAA5C13197}" presName="hierRoot1" presStyleCnt="0"/>
      <dgm:spPr/>
    </dgm:pt>
    <dgm:pt modelId="{F37C6444-4236-4627-9985-87F00F3BD6BD}" type="pres">
      <dgm:prSet presAssocID="{4CB3C217-EBD4-4B6D-97B9-4FDAA5C13197}" presName="composite" presStyleCnt="0"/>
      <dgm:spPr/>
    </dgm:pt>
    <dgm:pt modelId="{D22ACCEB-7D58-4568-92BF-40E072A54A4B}" type="pres">
      <dgm:prSet presAssocID="{4CB3C217-EBD4-4B6D-97B9-4FDAA5C13197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C51B0EE3-30AF-48E2-BE94-083E24D059FE}" type="pres">
      <dgm:prSet presAssocID="{4CB3C217-EBD4-4B6D-97B9-4FDAA5C13197}" presName="text" presStyleLbl="fgAcc0" presStyleIdx="0" presStyleCnt="1">
        <dgm:presLayoutVars>
          <dgm:chPref val="3"/>
        </dgm:presLayoutVars>
      </dgm:prSet>
      <dgm:spPr/>
    </dgm:pt>
    <dgm:pt modelId="{65BBF6CD-03E6-487D-82F1-4CD945F1B0E3}" type="pres">
      <dgm:prSet presAssocID="{4CB3C217-EBD4-4B6D-97B9-4FDAA5C13197}" presName="hierChild2" presStyleCnt="0"/>
      <dgm:spPr/>
    </dgm:pt>
    <dgm:pt modelId="{05E6412B-84AF-48A2-897B-2813BCB00514}" type="pres">
      <dgm:prSet presAssocID="{F4FA315E-8EB0-41F0-BC86-9B33E8CB03BC}" presName="Name10" presStyleLbl="parChTrans1D2" presStyleIdx="0" presStyleCnt="6"/>
      <dgm:spPr/>
    </dgm:pt>
    <dgm:pt modelId="{77BE201D-2CBC-4627-AAE6-D569D3452FFC}" type="pres">
      <dgm:prSet presAssocID="{DB454E0A-1D9A-4201-AC10-70297EB9365F}" presName="hierRoot2" presStyleCnt="0"/>
      <dgm:spPr/>
    </dgm:pt>
    <dgm:pt modelId="{49F8B4C0-4FFF-4559-AC7C-DF7272F0B076}" type="pres">
      <dgm:prSet presAssocID="{DB454E0A-1D9A-4201-AC10-70297EB9365F}" presName="composite2" presStyleCnt="0"/>
      <dgm:spPr/>
    </dgm:pt>
    <dgm:pt modelId="{CEE79022-E82A-42BD-8411-47E9078C5261}" type="pres">
      <dgm:prSet presAssocID="{DB454E0A-1D9A-4201-AC10-70297EB9365F}" presName="background2" presStyleLbl="node2" presStyleIdx="0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6DA83153-0C58-4AE1-871D-69BE17305756}" type="pres">
      <dgm:prSet presAssocID="{DB454E0A-1D9A-4201-AC10-70297EB9365F}" presName="text2" presStyleLbl="fgAcc2" presStyleIdx="0" presStyleCnt="6">
        <dgm:presLayoutVars>
          <dgm:chPref val="3"/>
        </dgm:presLayoutVars>
      </dgm:prSet>
      <dgm:spPr/>
    </dgm:pt>
    <dgm:pt modelId="{EDA09CB1-2694-4750-8EA6-C7A26693FAC3}" type="pres">
      <dgm:prSet presAssocID="{DB454E0A-1D9A-4201-AC10-70297EB9365F}" presName="hierChild3" presStyleCnt="0"/>
      <dgm:spPr/>
    </dgm:pt>
    <dgm:pt modelId="{BFD2E738-EBCE-4597-A69C-679D155B9860}" type="pres">
      <dgm:prSet presAssocID="{DCCC46BD-CC80-4268-B1A8-0E5FADCEEB43}" presName="Name17" presStyleLbl="parChTrans1D3" presStyleIdx="0" presStyleCnt="2"/>
      <dgm:spPr/>
    </dgm:pt>
    <dgm:pt modelId="{3311D1B3-35DA-4EE0-9A3F-B9FBB7AA24CE}" type="pres">
      <dgm:prSet presAssocID="{29060C7E-522F-4E75-8D02-5BDAA28BC7D3}" presName="hierRoot3" presStyleCnt="0"/>
      <dgm:spPr/>
    </dgm:pt>
    <dgm:pt modelId="{2702F9A8-677C-44BE-800F-46FE7CBC90EF}" type="pres">
      <dgm:prSet presAssocID="{29060C7E-522F-4E75-8D02-5BDAA28BC7D3}" presName="composite3" presStyleCnt="0"/>
      <dgm:spPr/>
    </dgm:pt>
    <dgm:pt modelId="{071C832A-2915-4D83-91CA-1ECA3A526E36}" type="pres">
      <dgm:prSet presAssocID="{29060C7E-522F-4E75-8D02-5BDAA28BC7D3}" presName="background3" presStyleLbl="node3" presStyleIdx="0" presStyleCnt="2"/>
      <dgm:spPr>
        <a:solidFill>
          <a:srgbClr val="0070C0"/>
        </a:solidFill>
        <a:ln>
          <a:solidFill>
            <a:schemeClr val="tx1"/>
          </a:solidFill>
        </a:ln>
      </dgm:spPr>
    </dgm:pt>
    <dgm:pt modelId="{6B84A5A8-16F0-4BE1-86BA-0D72F45ADBC8}" type="pres">
      <dgm:prSet presAssocID="{29060C7E-522F-4E75-8D02-5BDAA28BC7D3}" presName="text3" presStyleLbl="fgAcc3" presStyleIdx="0" presStyleCnt="2">
        <dgm:presLayoutVars>
          <dgm:chPref val="3"/>
        </dgm:presLayoutVars>
      </dgm:prSet>
      <dgm:spPr/>
    </dgm:pt>
    <dgm:pt modelId="{F8689464-0446-4A76-836D-DF9DB10D6CB5}" type="pres">
      <dgm:prSet presAssocID="{29060C7E-522F-4E75-8D02-5BDAA28BC7D3}" presName="hierChild4" presStyleCnt="0"/>
      <dgm:spPr/>
    </dgm:pt>
    <dgm:pt modelId="{531CB056-A252-46A3-811A-F90520F6DCB1}" type="pres">
      <dgm:prSet presAssocID="{41412337-C665-4474-9686-E37B0B55FD4B}" presName="Name10" presStyleLbl="parChTrans1D2" presStyleIdx="1" presStyleCnt="6"/>
      <dgm:spPr/>
    </dgm:pt>
    <dgm:pt modelId="{E08ECDD0-CEA9-432B-AD44-08106030F5B5}" type="pres">
      <dgm:prSet presAssocID="{47C68DD0-28F8-4DD6-8E56-27F7AA65232C}" presName="hierRoot2" presStyleCnt="0"/>
      <dgm:spPr/>
    </dgm:pt>
    <dgm:pt modelId="{BF343014-EF65-4BC2-AF9B-DECFBD5432BC}" type="pres">
      <dgm:prSet presAssocID="{47C68DD0-28F8-4DD6-8E56-27F7AA65232C}" presName="composite2" presStyleCnt="0"/>
      <dgm:spPr/>
    </dgm:pt>
    <dgm:pt modelId="{0386F5D9-AA88-4BD7-8C06-0CF469E15DBC}" type="pres">
      <dgm:prSet presAssocID="{47C68DD0-28F8-4DD6-8E56-27F7AA65232C}" presName="background2" presStyleLbl="node2" presStyleIdx="1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9C5161B7-0D2B-455D-BD81-91A9EE265F04}" type="pres">
      <dgm:prSet presAssocID="{47C68DD0-28F8-4DD6-8E56-27F7AA65232C}" presName="text2" presStyleLbl="fgAcc2" presStyleIdx="1" presStyleCnt="6">
        <dgm:presLayoutVars>
          <dgm:chPref val="3"/>
        </dgm:presLayoutVars>
      </dgm:prSet>
      <dgm:spPr/>
    </dgm:pt>
    <dgm:pt modelId="{444B1C50-931D-4560-8F58-4AEC11883B61}" type="pres">
      <dgm:prSet presAssocID="{47C68DD0-28F8-4DD6-8E56-27F7AA65232C}" presName="hierChild3" presStyleCnt="0"/>
      <dgm:spPr/>
    </dgm:pt>
    <dgm:pt modelId="{A1A6361D-2746-44BC-80FA-148679F697DE}" type="pres">
      <dgm:prSet presAssocID="{9FFAB6BA-5153-46DD-8D4C-85E6725CEC72}" presName="Name17" presStyleLbl="parChTrans1D3" presStyleIdx="1" presStyleCnt="2"/>
      <dgm:spPr/>
    </dgm:pt>
    <dgm:pt modelId="{2DBEB2C1-3FDA-4361-AFA7-526D9745D147}" type="pres">
      <dgm:prSet presAssocID="{0EB5C967-D162-41BE-846C-56E363812789}" presName="hierRoot3" presStyleCnt="0"/>
      <dgm:spPr/>
    </dgm:pt>
    <dgm:pt modelId="{BB6DF38E-3054-425A-88F5-A0F6EF9FB0D1}" type="pres">
      <dgm:prSet presAssocID="{0EB5C967-D162-41BE-846C-56E363812789}" presName="composite3" presStyleCnt="0"/>
      <dgm:spPr/>
    </dgm:pt>
    <dgm:pt modelId="{85A75A94-4164-4033-99A4-4FD86A122D12}" type="pres">
      <dgm:prSet presAssocID="{0EB5C967-D162-41BE-846C-56E363812789}" presName="background3" presStyleLbl="node3" presStyleIdx="1" presStyleCnt="2"/>
      <dgm:spPr>
        <a:solidFill>
          <a:srgbClr val="0070C0"/>
        </a:solidFill>
        <a:ln>
          <a:solidFill>
            <a:schemeClr val="tx1"/>
          </a:solidFill>
        </a:ln>
      </dgm:spPr>
    </dgm:pt>
    <dgm:pt modelId="{CD44A14C-AF5E-4ADF-AF0B-CE06B4C69195}" type="pres">
      <dgm:prSet presAssocID="{0EB5C967-D162-41BE-846C-56E363812789}" presName="text3" presStyleLbl="fgAcc3" presStyleIdx="1" presStyleCnt="2" custLinFactNeighborY="2034">
        <dgm:presLayoutVars>
          <dgm:chPref val="3"/>
        </dgm:presLayoutVars>
      </dgm:prSet>
      <dgm:spPr/>
    </dgm:pt>
    <dgm:pt modelId="{36A5EE12-6246-4A41-B9F5-3C711CFCE182}" type="pres">
      <dgm:prSet presAssocID="{0EB5C967-D162-41BE-846C-56E363812789}" presName="hierChild4" presStyleCnt="0"/>
      <dgm:spPr/>
    </dgm:pt>
    <dgm:pt modelId="{D3BD66CA-B8F3-434D-BFDF-63CF12625643}" type="pres">
      <dgm:prSet presAssocID="{2F80912E-E98E-4471-A6DF-7139C1E52415}" presName="Name10" presStyleLbl="parChTrans1D2" presStyleIdx="2" presStyleCnt="6"/>
      <dgm:spPr/>
    </dgm:pt>
    <dgm:pt modelId="{5AA91686-A299-4E11-9620-110816A1D063}" type="pres">
      <dgm:prSet presAssocID="{EB8CC89A-72A1-4638-A3BA-484E5DB8BC7B}" presName="hierRoot2" presStyleCnt="0"/>
      <dgm:spPr/>
    </dgm:pt>
    <dgm:pt modelId="{B426C321-AFD5-46B4-A603-BC059A931AB1}" type="pres">
      <dgm:prSet presAssocID="{EB8CC89A-72A1-4638-A3BA-484E5DB8BC7B}" presName="composite2" presStyleCnt="0"/>
      <dgm:spPr/>
    </dgm:pt>
    <dgm:pt modelId="{947CD548-49C8-4C1C-AAFF-5C678B739CF5}" type="pres">
      <dgm:prSet presAssocID="{EB8CC89A-72A1-4638-A3BA-484E5DB8BC7B}" presName="background2" presStyleLbl="node2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8F486C8A-4B6E-4FF7-8106-41A8CEA2FB96}" type="pres">
      <dgm:prSet presAssocID="{EB8CC89A-72A1-4638-A3BA-484E5DB8BC7B}" presName="text2" presStyleLbl="fgAcc2" presStyleIdx="2" presStyleCnt="6">
        <dgm:presLayoutVars>
          <dgm:chPref val="3"/>
        </dgm:presLayoutVars>
      </dgm:prSet>
      <dgm:spPr/>
    </dgm:pt>
    <dgm:pt modelId="{9489FEBD-057F-4A7D-9B53-15250BA87F6F}" type="pres">
      <dgm:prSet presAssocID="{EB8CC89A-72A1-4638-A3BA-484E5DB8BC7B}" presName="hierChild3" presStyleCnt="0"/>
      <dgm:spPr/>
    </dgm:pt>
    <dgm:pt modelId="{4B1448F3-4A26-415C-AB9A-097F7259E53E}" type="pres">
      <dgm:prSet presAssocID="{0B90A741-4647-4B98-B424-D8E0AF1C9203}" presName="Name10" presStyleLbl="parChTrans1D2" presStyleIdx="3" presStyleCnt="6"/>
      <dgm:spPr/>
    </dgm:pt>
    <dgm:pt modelId="{A2C15848-1011-4557-B01E-EF474E1F4C56}" type="pres">
      <dgm:prSet presAssocID="{27A408A3-552D-4235-AABB-FDE37F11620A}" presName="hierRoot2" presStyleCnt="0"/>
      <dgm:spPr/>
    </dgm:pt>
    <dgm:pt modelId="{00A08893-EF73-4F7D-996A-5D6C71A5DE27}" type="pres">
      <dgm:prSet presAssocID="{27A408A3-552D-4235-AABB-FDE37F11620A}" presName="composite2" presStyleCnt="0"/>
      <dgm:spPr/>
    </dgm:pt>
    <dgm:pt modelId="{2AEEE154-95D0-4183-9CC7-A00CB9F30D93}" type="pres">
      <dgm:prSet presAssocID="{27A408A3-552D-4235-AABB-FDE37F11620A}" presName="background2" presStyleLbl="node2" presStyleIdx="3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F82D79DC-48E4-496F-9A0D-5AFF27A675EC}" type="pres">
      <dgm:prSet presAssocID="{27A408A3-552D-4235-AABB-FDE37F11620A}" presName="text2" presStyleLbl="fgAcc2" presStyleIdx="3" presStyleCnt="6">
        <dgm:presLayoutVars>
          <dgm:chPref val="3"/>
        </dgm:presLayoutVars>
      </dgm:prSet>
      <dgm:spPr/>
    </dgm:pt>
    <dgm:pt modelId="{D1408251-ED7C-41FB-8EDD-CEA50C8E9FD7}" type="pres">
      <dgm:prSet presAssocID="{27A408A3-552D-4235-AABB-FDE37F11620A}" presName="hierChild3" presStyleCnt="0"/>
      <dgm:spPr/>
    </dgm:pt>
    <dgm:pt modelId="{E9EEE599-BE69-4FE5-A3B3-9BADDEA6FFD5}" type="pres">
      <dgm:prSet presAssocID="{D4BF6EB3-7A60-480E-B3D4-1CCA985EFBA9}" presName="Name10" presStyleLbl="parChTrans1D2" presStyleIdx="4" presStyleCnt="6"/>
      <dgm:spPr/>
    </dgm:pt>
    <dgm:pt modelId="{E65FF8CE-3A70-45F5-BFE7-996CABF93AC1}" type="pres">
      <dgm:prSet presAssocID="{835AF755-B916-411F-8C12-033F0AE840D8}" presName="hierRoot2" presStyleCnt="0"/>
      <dgm:spPr/>
    </dgm:pt>
    <dgm:pt modelId="{18812AD0-A236-46DF-A60E-51FAAFFC9920}" type="pres">
      <dgm:prSet presAssocID="{835AF755-B916-411F-8C12-033F0AE840D8}" presName="composite2" presStyleCnt="0"/>
      <dgm:spPr/>
    </dgm:pt>
    <dgm:pt modelId="{FEA44BC5-2D30-47EC-989C-B808841DD210}" type="pres">
      <dgm:prSet presAssocID="{835AF755-B916-411F-8C12-033F0AE840D8}" presName="background2" presStyleLbl="node2" presStyleIdx="4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46148424-CB04-4B9B-A2E0-AF308ADBC74C}" type="pres">
      <dgm:prSet presAssocID="{835AF755-B916-411F-8C12-033F0AE840D8}" presName="text2" presStyleLbl="fgAcc2" presStyleIdx="4" presStyleCnt="6">
        <dgm:presLayoutVars>
          <dgm:chPref val="3"/>
        </dgm:presLayoutVars>
      </dgm:prSet>
      <dgm:spPr/>
    </dgm:pt>
    <dgm:pt modelId="{BF7411C8-7C18-4BC1-B11B-1487CF9BBED4}" type="pres">
      <dgm:prSet presAssocID="{835AF755-B916-411F-8C12-033F0AE840D8}" presName="hierChild3" presStyleCnt="0"/>
      <dgm:spPr/>
    </dgm:pt>
    <dgm:pt modelId="{57CD8353-A71B-4336-8E6F-107E0DDFC6E7}" type="pres">
      <dgm:prSet presAssocID="{EC50CE51-A59E-472D-9113-101FCC5C296C}" presName="Name10" presStyleLbl="parChTrans1D2" presStyleIdx="5" presStyleCnt="6"/>
      <dgm:spPr/>
    </dgm:pt>
    <dgm:pt modelId="{B9AE83B0-4063-49F6-B620-B8DEB080713B}" type="pres">
      <dgm:prSet presAssocID="{9E616211-5A98-4E3E-88D0-514E80139FA1}" presName="hierRoot2" presStyleCnt="0"/>
      <dgm:spPr/>
    </dgm:pt>
    <dgm:pt modelId="{5C8275F0-CBB4-4104-A28B-EBF0AA705C0F}" type="pres">
      <dgm:prSet presAssocID="{9E616211-5A98-4E3E-88D0-514E80139FA1}" presName="composite2" presStyleCnt="0"/>
      <dgm:spPr/>
    </dgm:pt>
    <dgm:pt modelId="{88121B86-4FB1-4D12-BAFF-DC2528C169F0}" type="pres">
      <dgm:prSet presAssocID="{9E616211-5A98-4E3E-88D0-514E80139FA1}" presName="background2" presStyleLbl="node2" presStyleIdx="5" presStyleCnt="6"/>
      <dgm:spPr>
        <a:solidFill>
          <a:srgbClr val="92D050"/>
        </a:solidFill>
      </dgm:spPr>
    </dgm:pt>
    <dgm:pt modelId="{D5F4CC63-767B-4B41-9D49-8CDEF1660B4E}" type="pres">
      <dgm:prSet presAssocID="{9E616211-5A98-4E3E-88D0-514E80139FA1}" presName="text2" presStyleLbl="fgAcc2" presStyleIdx="5" presStyleCnt="6">
        <dgm:presLayoutVars>
          <dgm:chPref val="3"/>
        </dgm:presLayoutVars>
      </dgm:prSet>
      <dgm:spPr/>
    </dgm:pt>
    <dgm:pt modelId="{F9FF9610-FF20-4661-A81B-FDA647402805}" type="pres">
      <dgm:prSet presAssocID="{9E616211-5A98-4E3E-88D0-514E80139FA1}" presName="hierChild3" presStyleCnt="0"/>
      <dgm:spPr/>
    </dgm:pt>
  </dgm:ptLst>
  <dgm:cxnLst>
    <dgm:cxn modelId="{F4669D06-90FF-4057-94E6-D9812D2BCDF2}" type="presOf" srcId="{4CB3C217-EBD4-4B6D-97B9-4FDAA5C13197}" destId="{C51B0EE3-30AF-48E2-BE94-083E24D059FE}" srcOrd="0" destOrd="0" presId="urn:microsoft.com/office/officeart/2005/8/layout/hierarchy1"/>
    <dgm:cxn modelId="{75370E07-E1A3-4CBF-B7F5-303C66B484DF}" srcId="{DB454E0A-1D9A-4201-AC10-70297EB9365F}" destId="{29060C7E-522F-4E75-8D02-5BDAA28BC7D3}" srcOrd="0" destOrd="0" parTransId="{DCCC46BD-CC80-4268-B1A8-0E5FADCEEB43}" sibTransId="{CFFE4DC2-2A99-4DEB-9EFB-A1D9B44C165A}"/>
    <dgm:cxn modelId="{16418909-D1BE-4B6E-A898-CDB97BC4E08A}" type="presOf" srcId="{EB8CC89A-72A1-4638-A3BA-484E5DB8BC7B}" destId="{8F486C8A-4B6E-4FF7-8106-41A8CEA2FB96}" srcOrd="0" destOrd="0" presId="urn:microsoft.com/office/officeart/2005/8/layout/hierarchy1"/>
    <dgm:cxn modelId="{83313211-6951-4366-92EC-9CFCA73C28B6}" type="presOf" srcId="{2F80912E-E98E-4471-A6DF-7139C1E52415}" destId="{D3BD66CA-B8F3-434D-BFDF-63CF12625643}" srcOrd="0" destOrd="0" presId="urn:microsoft.com/office/officeart/2005/8/layout/hierarchy1"/>
    <dgm:cxn modelId="{9A393315-06AE-44F3-9C1C-F2ECB5721642}" type="presOf" srcId="{DB454E0A-1D9A-4201-AC10-70297EB9365F}" destId="{6DA83153-0C58-4AE1-871D-69BE17305756}" srcOrd="0" destOrd="0" presId="urn:microsoft.com/office/officeart/2005/8/layout/hierarchy1"/>
    <dgm:cxn modelId="{7327831D-0D22-4BF6-BBBC-B86F69B82D5E}" srcId="{C37BBB5B-9C16-4E0C-9E0B-BBF82836204B}" destId="{4CB3C217-EBD4-4B6D-97B9-4FDAA5C13197}" srcOrd="0" destOrd="0" parTransId="{C1EC685E-A218-455D-A07E-F6C5FDD49558}" sibTransId="{7900E107-62E8-462A-9728-2C1A5E9D0CE8}"/>
    <dgm:cxn modelId="{2C9DA51F-564B-48A9-96F2-08FCA68B2CE6}" type="presOf" srcId="{27A408A3-552D-4235-AABB-FDE37F11620A}" destId="{F82D79DC-48E4-496F-9A0D-5AFF27A675EC}" srcOrd="0" destOrd="0" presId="urn:microsoft.com/office/officeart/2005/8/layout/hierarchy1"/>
    <dgm:cxn modelId="{F12BD55C-9901-4262-A493-C84A12FCB81D}" type="presOf" srcId="{EC50CE51-A59E-472D-9113-101FCC5C296C}" destId="{57CD8353-A71B-4336-8E6F-107E0DDFC6E7}" srcOrd="0" destOrd="0" presId="urn:microsoft.com/office/officeart/2005/8/layout/hierarchy1"/>
    <dgm:cxn modelId="{CE75E344-FAB4-4E62-B39B-346765CBBD39}" srcId="{4CB3C217-EBD4-4B6D-97B9-4FDAA5C13197}" destId="{27A408A3-552D-4235-AABB-FDE37F11620A}" srcOrd="3" destOrd="0" parTransId="{0B90A741-4647-4B98-B424-D8E0AF1C9203}" sibTransId="{1B3E9A00-6321-4798-849E-369E0346F77D}"/>
    <dgm:cxn modelId="{70192F4B-D9FD-4D84-850C-AAC04C7E5EB5}" srcId="{4CB3C217-EBD4-4B6D-97B9-4FDAA5C13197}" destId="{835AF755-B916-411F-8C12-033F0AE840D8}" srcOrd="4" destOrd="0" parTransId="{D4BF6EB3-7A60-480E-B3D4-1CCA985EFBA9}" sibTransId="{DBE6ECB0-09CA-4C90-BB69-F11B0639F546}"/>
    <dgm:cxn modelId="{2F613054-F99C-4001-A591-8036082286FD}" type="presOf" srcId="{C37BBB5B-9C16-4E0C-9E0B-BBF82836204B}" destId="{0C2D6A00-7A10-4BD1-B05B-8BA99961B854}" srcOrd="0" destOrd="0" presId="urn:microsoft.com/office/officeart/2005/8/layout/hierarchy1"/>
    <dgm:cxn modelId="{C81D8B78-5BFA-4498-82A2-D3F7C697FAF0}" srcId="{4CB3C217-EBD4-4B6D-97B9-4FDAA5C13197}" destId="{EB8CC89A-72A1-4638-A3BA-484E5DB8BC7B}" srcOrd="2" destOrd="0" parTransId="{2F80912E-E98E-4471-A6DF-7139C1E52415}" sibTransId="{EE40B7F3-F06B-4435-9EE4-F6BB4D6047EA}"/>
    <dgm:cxn modelId="{6130D587-6438-4FDB-9667-DF5940CB99E0}" type="presOf" srcId="{9FFAB6BA-5153-46DD-8D4C-85E6725CEC72}" destId="{A1A6361D-2746-44BC-80FA-148679F697DE}" srcOrd="0" destOrd="0" presId="urn:microsoft.com/office/officeart/2005/8/layout/hierarchy1"/>
    <dgm:cxn modelId="{0B759389-2EE8-4B02-89E1-7A1E0CFF3030}" type="presOf" srcId="{835AF755-B916-411F-8C12-033F0AE840D8}" destId="{46148424-CB04-4B9B-A2E0-AF308ADBC74C}" srcOrd="0" destOrd="0" presId="urn:microsoft.com/office/officeart/2005/8/layout/hierarchy1"/>
    <dgm:cxn modelId="{BE92CF98-A2E0-4445-AD08-BD5232FC7B8B}" type="presOf" srcId="{D4BF6EB3-7A60-480E-B3D4-1CCA985EFBA9}" destId="{E9EEE599-BE69-4FE5-A3B3-9BADDEA6FFD5}" srcOrd="0" destOrd="0" presId="urn:microsoft.com/office/officeart/2005/8/layout/hierarchy1"/>
    <dgm:cxn modelId="{5F0B009B-88C0-4A55-9994-8D9C688639EC}" type="presOf" srcId="{47C68DD0-28F8-4DD6-8E56-27F7AA65232C}" destId="{9C5161B7-0D2B-455D-BD81-91A9EE265F04}" srcOrd="0" destOrd="0" presId="urn:microsoft.com/office/officeart/2005/8/layout/hierarchy1"/>
    <dgm:cxn modelId="{13C8189E-BDCC-4B69-B6C9-5F3E0634BA79}" srcId="{47C68DD0-28F8-4DD6-8E56-27F7AA65232C}" destId="{0EB5C967-D162-41BE-846C-56E363812789}" srcOrd="0" destOrd="0" parTransId="{9FFAB6BA-5153-46DD-8D4C-85E6725CEC72}" sibTransId="{6CA44BDB-08CE-449B-8118-A903DAFCC36A}"/>
    <dgm:cxn modelId="{E6A908AE-4A09-44DE-8500-909F536FEDBA}" type="presOf" srcId="{9E616211-5A98-4E3E-88D0-514E80139FA1}" destId="{D5F4CC63-767B-4B41-9D49-8CDEF1660B4E}" srcOrd="0" destOrd="0" presId="urn:microsoft.com/office/officeart/2005/8/layout/hierarchy1"/>
    <dgm:cxn modelId="{F412D1AE-D59C-4692-9501-5062715B4525}" type="presOf" srcId="{F4FA315E-8EB0-41F0-BC86-9B33E8CB03BC}" destId="{05E6412B-84AF-48A2-897B-2813BCB00514}" srcOrd="0" destOrd="0" presId="urn:microsoft.com/office/officeart/2005/8/layout/hierarchy1"/>
    <dgm:cxn modelId="{C1F6E4B7-17B4-4453-BFA9-51DBDD780A97}" srcId="{4CB3C217-EBD4-4B6D-97B9-4FDAA5C13197}" destId="{47C68DD0-28F8-4DD6-8E56-27F7AA65232C}" srcOrd="1" destOrd="0" parTransId="{41412337-C665-4474-9686-E37B0B55FD4B}" sibTransId="{A9A18A59-3D85-4376-BEC6-2356307D4783}"/>
    <dgm:cxn modelId="{0808A5BC-3B76-48E5-BEBF-0F33014DDEFC}" type="presOf" srcId="{41412337-C665-4474-9686-E37B0B55FD4B}" destId="{531CB056-A252-46A3-811A-F90520F6DCB1}" srcOrd="0" destOrd="0" presId="urn:microsoft.com/office/officeart/2005/8/layout/hierarchy1"/>
    <dgm:cxn modelId="{78AC89C6-A752-4D30-AF5B-C931108FB58C}" type="presOf" srcId="{DCCC46BD-CC80-4268-B1A8-0E5FADCEEB43}" destId="{BFD2E738-EBCE-4597-A69C-679D155B9860}" srcOrd="0" destOrd="0" presId="urn:microsoft.com/office/officeart/2005/8/layout/hierarchy1"/>
    <dgm:cxn modelId="{00769DC6-AC93-4768-AEFB-931E16C90E38}" srcId="{4CB3C217-EBD4-4B6D-97B9-4FDAA5C13197}" destId="{9E616211-5A98-4E3E-88D0-514E80139FA1}" srcOrd="5" destOrd="0" parTransId="{EC50CE51-A59E-472D-9113-101FCC5C296C}" sibTransId="{5AD17A1F-5996-4679-9F52-106747EB4BA7}"/>
    <dgm:cxn modelId="{92DFD6DC-30C0-4950-9254-CB756CA6AD18}" type="presOf" srcId="{29060C7E-522F-4E75-8D02-5BDAA28BC7D3}" destId="{6B84A5A8-16F0-4BE1-86BA-0D72F45ADBC8}" srcOrd="0" destOrd="0" presId="urn:microsoft.com/office/officeart/2005/8/layout/hierarchy1"/>
    <dgm:cxn modelId="{C22046DF-F1C9-4A66-984E-C133930DA950}" srcId="{4CB3C217-EBD4-4B6D-97B9-4FDAA5C13197}" destId="{DB454E0A-1D9A-4201-AC10-70297EB9365F}" srcOrd="0" destOrd="0" parTransId="{F4FA315E-8EB0-41F0-BC86-9B33E8CB03BC}" sibTransId="{03D02A50-92DD-4E1D-93EF-F9F9F1106153}"/>
    <dgm:cxn modelId="{435827E3-A8EF-45E8-9DD7-FF23CAF16003}" type="presOf" srcId="{0B90A741-4647-4B98-B424-D8E0AF1C9203}" destId="{4B1448F3-4A26-415C-AB9A-097F7259E53E}" srcOrd="0" destOrd="0" presId="urn:microsoft.com/office/officeart/2005/8/layout/hierarchy1"/>
    <dgm:cxn modelId="{E91816F6-9077-45F0-BD52-B83505CC0C22}" type="presOf" srcId="{0EB5C967-D162-41BE-846C-56E363812789}" destId="{CD44A14C-AF5E-4ADF-AF0B-CE06B4C69195}" srcOrd="0" destOrd="0" presId="urn:microsoft.com/office/officeart/2005/8/layout/hierarchy1"/>
    <dgm:cxn modelId="{2F4EA909-92AE-4F36-9D92-A8A13B91E646}" type="presParOf" srcId="{0C2D6A00-7A10-4BD1-B05B-8BA99961B854}" destId="{A8E56184-B5EB-44AD-AA04-B607F37E1322}" srcOrd="0" destOrd="0" presId="urn:microsoft.com/office/officeart/2005/8/layout/hierarchy1"/>
    <dgm:cxn modelId="{5840DB18-7867-4B83-81D0-3C600189FD82}" type="presParOf" srcId="{A8E56184-B5EB-44AD-AA04-B607F37E1322}" destId="{F37C6444-4236-4627-9985-87F00F3BD6BD}" srcOrd="0" destOrd="0" presId="urn:microsoft.com/office/officeart/2005/8/layout/hierarchy1"/>
    <dgm:cxn modelId="{EF94903A-C78C-47BD-8576-AA26BD47247D}" type="presParOf" srcId="{F37C6444-4236-4627-9985-87F00F3BD6BD}" destId="{D22ACCEB-7D58-4568-92BF-40E072A54A4B}" srcOrd="0" destOrd="0" presId="urn:microsoft.com/office/officeart/2005/8/layout/hierarchy1"/>
    <dgm:cxn modelId="{98F19E21-A6B8-4F4D-9910-00C9A872C304}" type="presParOf" srcId="{F37C6444-4236-4627-9985-87F00F3BD6BD}" destId="{C51B0EE3-30AF-48E2-BE94-083E24D059FE}" srcOrd="1" destOrd="0" presId="urn:microsoft.com/office/officeart/2005/8/layout/hierarchy1"/>
    <dgm:cxn modelId="{1A764029-4748-4197-9F55-B46D6E508474}" type="presParOf" srcId="{A8E56184-B5EB-44AD-AA04-B607F37E1322}" destId="{65BBF6CD-03E6-487D-82F1-4CD945F1B0E3}" srcOrd="1" destOrd="0" presId="urn:microsoft.com/office/officeart/2005/8/layout/hierarchy1"/>
    <dgm:cxn modelId="{537EC7B9-822E-4BD5-B246-3C4BCACE7465}" type="presParOf" srcId="{65BBF6CD-03E6-487D-82F1-4CD945F1B0E3}" destId="{05E6412B-84AF-48A2-897B-2813BCB00514}" srcOrd="0" destOrd="0" presId="urn:microsoft.com/office/officeart/2005/8/layout/hierarchy1"/>
    <dgm:cxn modelId="{2932930F-8CC3-4867-B56E-011AA34E36EF}" type="presParOf" srcId="{65BBF6CD-03E6-487D-82F1-4CD945F1B0E3}" destId="{77BE201D-2CBC-4627-AAE6-D569D3452FFC}" srcOrd="1" destOrd="0" presId="urn:microsoft.com/office/officeart/2005/8/layout/hierarchy1"/>
    <dgm:cxn modelId="{6E24ED30-5B6E-43EF-BC62-48E8526C0842}" type="presParOf" srcId="{77BE201D-2CBC-4627-AAE6-D569D3452FFC}" destId="{49F8B4C0-4FFF-4559-AC7C-DF7272F0B076}" srcOrd="0" destOrd="0" presId="urn:microsoft.com/office/officeart/2005/8/layout/hierarchy1"/>
    <dgm:cxn modelId="{05C84BA4-8D0F-43D4-830D-A6FF97C0C460}" type="presParOf" srcId="{49F8B4C0-4FFF-4559-AC7C-DF7272F0B076}" destId="{CEE79022-E82A-42BD-8411-47E9078C5261}" srcOrd="0" destOrd="0" presId="urn:microsoft.com/office/officeart/2005/8/layout/hierarchy1"/>
    <dgm:cxn modelId="{E1D11ECD-BA06-4640-97C9-783CB5BEC89B}" type="presParOf" srcId="{49F8B4C0-4FFF-4559-AC7C-DF7272F0B076}" destId="{6DA83153-0C58-4AE1-871D-69BE17305756}" srcOrd="1" destOrd="0" presId="urn:microsoft.com/office/officeart/2005/8/layout/hierarchy1"/>
    <dgm:cxn modelId="{8E6C8DAA-3E4B-42B9-97FC-E90186C0A069}" type="presParOf" srcId="{77BE201D-2CBC-4627-AAE6-D569D3452FFC}" destId="{EDA09CB1-2694-4750-8EA6-C7A26693FAC3}" srcOrd="1" destOrd="0" presId="urn:microsoft.com/office/officeart/2005/8/layout/hierarchy1"/>
    <dgm:cxn modelId="{A1F58DD2-897F-4519-BDD7-CD61F04F8783}" type="presParOf" srcId="{EDA09CB1-2694-4750-8EA6-C7A26693FAC3}" destId="{BFD2E738-EBCE-4597-A69C-679D155B9860}" srcOrd="0" destOrd="0" presId="urn:microsoft.com/office/officeart/2005/8/layout/hierarchy1"/>
    <dgm:cxn modelId="{A444608C-6FBA-4876-ACE8-F6355DBF9139}" type="presParOf" srcId="{EDA09CB1-2694-4750-8EA6-C7A26693FAC3}" destId="{3311D1B3-35DA-4EE0-9A3F-B9FBB7AA24CE}" srcOrd="1" destOrd="0" presId="urn:microsoft.com/office/officeart/2005/8/layout/hierarchy1"/>
    <dgm:cxn modelId="{5AB97348-550B-491B-8B39-8E4EFB4C94FD}" type="presParOf" srcId="{3311D1B3-35DA-4EE0-9A3F-B9FBB7AA24CE}" destId="{2702F9A8-677C-44BE-800F-46FE7CBC90EF}" srcOrd="0" destOrd="0" presId="urn:microsoft.com/office/officeart/2005/8/layout/hierarchy1"/>
    <dgm:cxn modelId="{CABA619B-7FE5-4B2D-B153-B0FC67BBDB97}" type="presParOf" srcId="{2702F9A8-677C-44BE-800F-46FE7CBC90EF}" destId="{071C832A-2915-4D83-91CA-1ECA3A526E36}" srcOrd="0" destOrd="0" presId="urn:microsoft.com/office/officeart/2005/8/layout/hierarchy1"/>
    <dgm:cxn modelId="{502CC265-E97C-4754-A5F8-B09D8B050578}" type="presParOf" srcId="{2702F9A8-677C-44BE-800F-46FE7CBC90EF}" destId="{6B84A5A8-16F0-4BE1-86BA-0D72F45ADBC8}" srcOrd="1" destOrd="0" presId="urn:microsoft.com/office/officeart/2005/8/layout/hierarchy1"/>
    <dgm:cxn modelId="{2F74DFC2-C986-46E5-B348-D50D621C53DC}" type="presParOf" srcId="{3311D1B3-35DA-4EE0-9A3F-B9FBB7AA24CE}" destId="{F8689464-0446-4A76-836D-DF9DB10D6CB5}" srcOrd="1" destOrd="0" presId="urn:microsoft.com/office/officeart/2005/8/layout/hierarchy1"/>
    <dgm:cxn modelId="{B40BE723-D8B8-46B8-B129-02C9C5B0C694}" type="presParOf" srcId="{65BBF6CD-03E6-487D-82F1-4CD945F1B0E3}" destId="{531CB056-A252-46A3-811A-F90520F6DCB1}" srcOrd="2" destOrd="0" presId="urn:microsoft.com/office/officeart/2005/8/layout/hierarchy1"/>
    <dgm:cxn modelId="{42F52F47-4EA1-423F-AC7F-5CD438F3925B}" type="presParOf" srcId="{65BBF6CD-03E6-487D-82F1-4CD945F1B0E3}" destId="{E08ECDD0-CEA9-432B-AD44-08106030F5B5}" srcOrd="3" destOrd="0" presId="urn:microsoft.com/office/officeart/2005/8/layout/hierarchy1"/>
    <dgm:cxn modelId="{7822F0F8-3FE4-42D7-A373-6CFD6D460F9D}" type="presParOf" srcId="{E08ECDD0-CEA9-432B-AD44-08106030F5B5}" destId="{BF343014-EF65-4BC2-AF9B-DECFBD5432BC}" srcOrd="0" destOrd="0" presId="urn:microsoft.com/office/officeart/2005/8/layout/hierarchy1"/>
    <dgm:cxn modelId="{C040E844-E663-403F-9972-E76245B49E61}" type="presParOf" srcId="{BF343014-EF65-4BC2-AF9B-DECFBD5432BC}" destId="{0386F5D9-AA88-4BD7-8C06-0CF469E15DBC}" srcOrd="0" destOrd="0" presId="urn:microsoft.com/office/officeart/2005/8/layout/hierarchy1"/>
    <dgm:cxn modelId="{247D7528-E9A8-4BD9-B755-28DBDAEF2610}" type="presParOf" srcId="{BF343014-EF65-4BC2-AF9B-DECFBD5432BC}" destId="{9C5161B7-0D2B-455D-BD81-91A9EE265F04}" srcOrd="1" destOrd="0" presId="urn:microsoft.com/office/officeart/2005/8/layout/hierarchy1"/>
    <dgm:cxn modelId="{FF875101-3783-4EC9-BAB5-C5329A5A66D8}" type="presParOf" srcId="{E08ECDD0-CEA9-432B-AD44-08106030F5B5}" destId="{444B1C50-931D-4560-8F58-4AEC11883B61}" srcOrd="1" destOrd="0" presId="urn:microsoft.com/office/officeart/2005/8/layout/hierarchy1"/>
    <dgm:cxn modelId="{3899CB66-A121-4253-A7D0-0A72DAB492A7}" type="presParOf" srcId="{444B1C50-931D-4560-8F58-4AEC11883B61}" destId="{A1A6361D-2746-44BC-80FA-148679F697DE}" srcOrd="0" destOrd="0" presId="urn:microsoft.com/office/officeart/2005/8/layout/hierarchy1"/>
    <dgm:cxn modelId="{2ADB3107-BED9-44CC-A77D-31183410F76E}" type="presParOf" srcId="{444B1C50-931D-4560-8F58-4AEC11883B61}" destId="{2DBEB2C1-3FDA-4361-AFA7-526D9745D147}" srcOrd="1" destOrd="0" presId="urn:microsoft.com/office/officeart/2005/8/layout/hierarchy1"/>
    <dgm:cxn modelId="{3B343A41-FF07-4AB5-9780-A330FABFD34B}" type="presParOf" srcId="{2DBEB2C1-3FDA-4361-AFA7-526D9745D147}" destId="{BB6DF38E-3054-425A-88F5-A0F6EF9FB0D1}" srcOrd="0" destOrd="0" presId="urn:microsoft.com/office/officeart/2005/8/layout/hierarchy1"/>
    <dgm:cxn modelId="{E333B8F4-C352-4431-A9CE-6C729DC4A881}" type="presParOf" srcId="{BB6DF38E-3054-425A-88F5-A0F6EF9FB0D1}" destId="{85A75A94-4164-4033-99A4-4FD86A122D12}" srcOrd="0" destOrd="0" presId="urn:microsoft.com/office/officeart/2005/8/layout/hierarchy1"/>
    <dgm:cxn modelId="{B3B88A57-381A-42E1-970D-1786837601B0}" type="presParOf" srcId="{BB6DF38E-3054-425A-88F5-A0F6EF9FB0D1}" destId="{CD44A14C-AF5E-4ADF-AF0B-CE06B4C69195}" srcOrd="1" destOrd="0" presId="urn:microsoft.com/office/officeart/2005/8/layout/hierarchy1"/>
    <dgm:cxn modelId="{95D885A0-EF7C-4C80-998C-F293123CFA68}" type="presParOf" srcId="{2DBEB2C1-3FDA-4361-AFA7-526D9745D147}" destId="{36A5EE12-6246-4A41-B9F5-3C711CFCE182}" srcOrd="1" destOrd="0" presId="urn:microsoft.com/office/officeart/2005/8/layout/hierarchy1"/>
    <dgm:cxn modelId="{475DEB6A-996A-4B42-9D8A-B140D79A3625}" type="presParOf" srcId="{65BBF6CD-03E6-487D-82F1-4CD945F1B0E3}" destId="{D3BD66CA-B8F3-434D-BFDF-63CF12625643}" srcOrd="4" destOrd="0" presId="urn:microsoft.com/office/officeart/2005/8/layout/hierarchy1"/>
    <dgm:cxn modelId="{ABC6A218-489F-4D15-ACD2-6D140FDFD5E2}" type="presParOf" srcId="{65BBF6CD-03E6-487D-82F1-4CD945F1B0E3}" destId="{5AA91686-A299-4E11-9620-110816A1D063}" srcOrd="5" destOrd="0" presId="urn:microsoft.com/office/officeart/2005/8/layout/hierarchy1"/>
    <dgm:cxn modelId="{E46E97C7-FC92-42FA-944D-C42E0F0E9C52}" type="presParOf" srcId="{5AA91686-A299-4E11-9620-110816A1D063}" destId="{B426C321-AFD5-46B4-A603-BC059A931AB1}" srcOrd="0" destOrd="0" presId="urn:microsoft.com/office/officeart/2005/8/layout/hierarchy1"/>
    <dgm:cxn modelId="{689BBB58-C25D-46C5-8142-42D89AF52AE9}" type="presParOf" srcId="{B426C321-AFD5-46B4-A603-BC059A931AB1}" destId="{947CD548-49C8-4C1C-AAFF-5C678B739CF5}" srcOrd="0" destOrd="0" presId="urn:microsoft.com/office/officeart/2005/8/layout/hierarchy1"/>
    <dgm:cxn modelId="{0B3F74D2-F040-43D2-8AAE-89B9A2B63603}" type="presParOf" srcId="{B426C321-AFD5-46B4-A603-BC059A931AB1}" destId="{8F486C8A-4B6E-4FF7-8106-41A8CEA2FB96}" srcOrd="1" destOrd="0" presId="urn:microsoft.com/office/officeart/2005/8/layout/hierarchy1"/>
    <dgm:cxn modelId="{45680EC9-F8A2-4427-B0E3-48693F12796E}" type="presParOf" srcId="{5AA91686-A299-4E11-9620-110816A1D063}" destId="{9489FEBD-057F-4A7D-9B53-15250BA87F6F}" srcOrd="1" destOrd="0" presId="urn:microsoft.com/office/officeart/2005/8/layout/hierarchy1"/>
    <dgm:cxn modelId="{75530CAD-9C27-49EF-A3AF-C7F2C047E83E}" type="presParOf" srcId="{65BBF6CD-03E6-487D-82F1-4CD945F1B0E3}" destId="{4B1448F3-4A26-415C-AB9A-097F7259E53E}" srcOrd="6" destOrd="0" presId="urn:microsoft.com/office/officeart/2005/8/layout/hierarchy1"/>
    <dgm:cxn modelId="{73E145C8-6E49-48CE-908F-8BCCEB1909C8}" type="presParOf" srcId="{65BBF6CD-03E6-487D-82F1-4CD945F1B0E3}" destId="{A2C15848-1011-4557-B01E-EF474E1F4C56}" srcOrd="7" destOrd="0" presId="urn:microsoft.com/office/officeart/2005/8/layout/hierarchy1"/>
    <dgm:cxn modelId="{400EA123-C548-4F12-A5E6-043DECFE93CE}" type="presParOf" srcId="{A2C15848-1011-4557-B01E-EF474E1F4C56}" destId="{00A08893-EF73-4F7D-996A-5D6C71A5DE27}" srcOrd="0" destOrd="0" presId="urn:microsoft.com/office/officeart/2005/8/layout/hierarchy1"/>
    <dgm:cxn modelId="{C360F1C8-C2DD-4206-8974-CA17F6CB0EA9}" type="presParOf" srcId="{00A08893-EF73-4F7D-996A-5D6C71A5DE27}" destId="{2AEEE154-95D0-4183-9CC7-A00CB9F30D93}" srcOrd="0" destOrd="0" presId="urn:microsoft.com/office/officeart/2005/8/layout/hierarchy1"/>
    <dgm:cxn modelId="{DC2982CF-8DC3-472F-9B51-E65C3A1F8DFA}" type="presParOf" srcId="{00A08893-EF73-4F7D-996A-5D6C71A5DE27}" destId="{F82D79DC-48E4-496F-9A0D-5AFF27A675EC}" srcOrd="1" destOrd="0" presId="urn:microsoft.com/office/officeart/2005/8/layout/hierarchy1"/>
    <dgm:cxn modelId="{D4433DED-B727-460E-A006-BFA290D07739}" type="presParOf" srcId="{A2C15848-1011-4557-B01E-EF474E1F4C56}" destId="{D1408251-ED7C-41FB-8EDD-CEA50C8E9FD7}" srcOrd="1" destOrd="0" presId="urn:microsoft.com/office/officeart/2005/8/layout/hierarchy1"/>
    <dgm:cxn modelId="{4990A0B4-843E-4CFB-A388-506D9E3F6AF7}" type="presParOf" srcId="{65BBF6CD-03E6-487D-82F1-4CD945F1B0E3}" destId="{E9EEE599-BE69-4FE5-A3B3-9BADDEA6FFD5}" srcOrd="8" destOrd="0" presId="urn:microsoft.com/office/officeart/2005/8/layout/hierarchy1"/>
    <dgm:cxn modelId="{8BEDA612-2189-44AD-8933-C61DF4590378}" type="presParOf" srcId="{65BBF6CD-03E6-487D-82F1-4CD945F1B0E3}" destId="{E65FF8CE-3A70-45F5-BFE7-996CABF93AC1}" srcOrd="9" destOrd="0" presId="urn:microsoft.com/office/officeart/2005/8/layout/hierarchy1"/>
    <dgm:cxn modelId="{EFB28798-934D-4166-B8C4-BC61E5849C35}" type="presParOf" srcId="{E65FF8CE-3A70-45F5-BFE7-996CABF93AC1}" destId="{18812AD0-A236-46DF-A60E-51FAAFFC9920}" srcOrd="0" destOrd="0" presId="urn:microsoft.com/office/officeart/2005/8/layout/hierarchy1"/>
    <dgm:cxn modelId="{E45E9A28-1987-4435-A4FE-5B7AD626C18B}" type="presParOf" srcId="{18812AD0-A236-46DF-A60E-51FAAFFC9920}" destId="{FEA44BC5-2D30-47EC-989C-B808841DD210}" srcOrd="0" destOrd="0" presId="urn:microsoft.com/office/officeart/2005/8/layout/hierarchy1"/>
    <dgm:cxn modelId="{E4FFC99E-7E9C-44B1-8246-EA1D80D5EAF6}" type="presParOf" srcId="{18812AD0-A236-46DF-A60E-51FAAFFC9920}" destId="{46148424-CB04-4B9B-A2E0-AF308ADBC74C}" srcOrd="1" destOrd="0" presId="urn:microsoft.com/office/officeart/2005/8/layout/hierarchy1"/>
    <dgm:cxn modelId="{F900B305-63A8-4F6E-88DB-CA5DCCD6D0DE}" type="presParOf" srcId="{E65FF8CE-3A70-45F5-BFE7-996CABF93AC1}" destId="{BF7411C8-7C18-4BC1-B11B-1487CF9BBED4}" srcOrd="1" destOrd="0" presId="urn:microsoft.com/office/officeart/2005/8/layout/hierarchy1"/>
    <dgm:cxn modelId="{8941B43A-279F-4EEC-B8A1-1011CFD6338B}" type="presParOf" srcId="{65BBF6CD-03E6-487D-82F1-4CD945F1B0E3}" destId="{57CD8353-A71B-4336-8E6F-107E0DDFC6E7}" srcOrd="10" destOrd="0" presId="urn:microsoft.com/office/officeart/2005/8/layout/hierarchy1"/>
    <dgm:cxn modelId="{430A1291-5F1C-4190-9F55-1533FC48957F}" type="presParOf" srcId="{65BBF6CD-03E6-487D-82F1-4CD945F1B0E3}" destId="{B9AE83B0-4063-49F6-B620-B8DEB080713B}" srcOrd="11" destOrd="0" presId="urn:microsoft.com/office/officeart/2005/8/layout/hierarchy1"/>
    <dgm:cxn modelId="{2D637AB7-FB0B-42E9-8D79-01383B810ADF}" type="presParOf" srcId="{B9AE83B0-4063-49F6-B620-B8DEB080713B}" destId="{5C8275F0-CBB4-4104-A28B-EBF0AA705C0F}" srcOrd="0" destOrd="0" presId="urn:microsoft.com/office/officeart/2005/8/layout/hierarchy1"/>
    <dgm:cxn modelId="{D985CC08-1C12-4D5F-BE32-11909E3A2656}" type="presParOf" srcId="{5C8275F0-CBB4-4104-A28B-EBF0AA705C0F}" destId="{88121B86-4FB1-4D12-BAFF-DC2528C169F0}" srcOrd="0" destOrd="0" presId="urn:microsoft.com/office/officeart/2005/8/layout/hierarchy1"/>
    <dgm:cxn modelId="{FD705EE9-FF8D-49D2-99AD-40464D8AFA68}" type="presParOf" srcId="{5C8275F0-CBB4-4104-A28B-EBF0AA705C0F}" destId="{D5F4CC63-767B-4B41-9D49-8CDEF1660B4E}" srcOrd="1" destOrd="0" presId="urn:microsoft.com/office/officeart/2005/8/layout/hierarchy1"/>
    <dgm:cxn modelId="{A56DA7C6-336C-461D-9CA0-ACED25310E48}" type="presParOf" srcId="{B9AE83B0-4063-49F6-B620-B8DEB080713B}" destId="{F9FF9610-FF20-4661-A81B-FDA6474028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457DED6-DAA2-4A7A-BC18-C593F5C931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2A557B7-BC31-46EC-991E-2D8334BC56C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Manager</a:t>
          </a:r>
        </a:p>
        <a:p>
          <a:r>
            <a:rPr lang="en-GB" sz="900" b="0"/>
            <a:t>Teresa Chan</a:t>
          </a:r>
          <a:br>
            <a:rPr lang="en-GB" sz="900" b="0"/>
          </a:br>
          <a:r>
            <a:rPr lang="en-GB" sz="900" b="1"/>
            <a:t>737557</a:t>
          </a:r>
        </a:p>
      </dgm:t>
    </dgm:pt>
    <dgm:pt modelId="{C38F4A74-2557-4F6D-98FD-6B0E549D4F3F}" type="parTrans" cxnId="{0EF5B9C6-2CDE-4FEB-B2B2-D8E6D96A94F0}">
      <dgm:prSet/>
      <dgm:spPr/>
      <dgm:t>
        <a:bodyPr/>
        <a:lstStyle/>
        <a:p>
          <a:endParaRPr lang="en-GB"/>
        </a:p>
      </dgm:t>
    </dgm:pt>
    <dgm:pt modelId="{C7A5DF12-B6B4-4FD6-91CD-79958AEEC571}" type="sibTrans" cxnId="{0EF5B9C6-2CDE-4FEB-B2B2-D8E6D96A94F0}">
      <dgm:prSet/>
      <dgm:spPr/>
      <dgm:t>
        <a:bodyPr/>
        <a:lstStyle/>
        <a:p>
          <a:endParaRPr lang="en-GB"/>
        </a:p>
      </dgm:t>
    </dgm:pt>
    <dgm:pt modelId="{6B6475EA-E380-4C40-81CB-2F0DF0C94FD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Senior Practitioner</a:t>
          </a:r>
        </a:p>
        <a:p>
          <a:r>
            <a:rPr lang="en-GB" sz="800" b="0" i="0"/>
            <a:t>Ajibola </a:t>
          </a:r>
          <a:r>
            <a:rPr lang="en-GB" sz="800" b="0" i="0" err="1"/>
            <a:t>Laditi</a:t>
          </a:r>
          <a:br>
            <a:rPr lang="en-GB" sz="800" b="0" i="0"/>
          </a:br>
          <a:r>
            <a:rPr lang="en-GB" sz="800" b="1"/>
            <a:t>737548</a:t>
          </a:r>
        </a:p>
      </dgm:t>
    </dgm:pt>
    <dgm:pt modelId="{F83A62E8-4F32-4F2E-B805-F98D99CC05D6}" type="parTrans" cxnId="{A404BF4F-E063-4F26-A070-6CD04416AA7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AFB24A4-C50E-4E71-88B8-754782CD7218}" type="sibTrans" cxnId="{A404BF4F-E063-4F26-A070-6CD04416AA7E}">
      <dgm:prSet/>
      <dgm:spPr/>
      <dgm:t>
        <a:bodyPr/>
        <a:lstStyle/>
        <a:p>
          <a:endParaRPr lang="en-GB"/>
        </a:p>
      </dgm:t>
    </dgm:pt>
    <dgm:pt modelId="{DBCC5453-AFDE-4566-9AAB-9303658D74D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Care Practitioner</a:t>
          </a:r>
        </a:p>
        <a:p>
          <a:r>
            <a:rPr lang="en-GB" sz="900" b="0" i="0"/>
            <a:t>Vacant</a:t>
          </a:r>
          <a:br>
            <a:rPr lang="en-GB" sz="900" b="0" i="0"/>
          </a:br>
          <a:r>
            <a:rPr lang="en-GB" sz="900" b="1" i="0"/>
            <a:t>737543</a:t>
          </a:r>
          <a:r>
            <a:rPr lang="en-GB" sz="900"/>
            <a:t> </a:t>
          </a:r>
        </a:p>
      </dgm:t>
    </dgm:pt>
    <dgm:pt modelId="{CC0B1055-3A97-41C2-BC24-5247EA3ED04A}" type="parTrans" cxnId="{7B27CFD6-2F4C-4013-B7D4-0D718E61788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C623D48-2AC5-40D3-87BF-4EDFF6E07D28}" type="sibTrans" cxnId="{7B27CFD6-2F4C-4013-B7D4-0D718E617881}">
      <dgm:prSet/>
      <dgm:spPr/>
      <dgm:t>
        <a:bodyPr/>
        <a:lstStyle/>
        <a:p>
          <a:endParaRPr lang="en-GB"/>
        </a:p>
      </dgm:t>
    </dgm:pt>
    <dgm:pt modelId="{4A53578E-F120-4F15-AEE4-746C3BEA87CF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4290" tIns="34290" rIns="34290" bIns="34290" numCol="1" spcCol="1270" rtlCol="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5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Senior Practitioner</a:t>
          </a:r>
          <a:br>
            <a:rPr lang="en-GB" sz="85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Jacqueline Mence</a:t>
          </a:r>
          <a:b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737545</a:t>
          </a:r>
        </a:p>
      </dgm:t>
    </dgm:pt>
    <dgm:pt modelId="{C6361ABA-E7FD-476B-ABD4-3FA510A73ACC}" type="parTrans" cxnId="{809BEDA7-DE4F-45A6-9E26-5A709D46CBA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DE77F8A-E824-4E50-83E8-80EECD88EB95}" type="sibTrans" cxnId="{809BEDA7-DE4F-45A6-9E26-5A709D46CBA6}">
      <dgm:prSet/>
      <dgm:spPr/>
      <dgm:t>
        <a:bodyPr/>
        <a:lstStyle/>
        <a:p>
          <a:endParaRPr lang="en-GB"/>
        </a:p>
      </dgm:t>
    </dgm:pt>
    <dgm:pt modelId="{715E9E17-688B-4F63-8AC6-E3D6C6FE58B0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4290" tIns="34290" rIns="34290" bIns="34290" numCol="1" spcCol="1270" rtlCol="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</a:t>
          </a: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Abike</a:t>
          </a: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Maddison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737549 </a:t>
          </a:r>
        </a:p>
      </dgm:t>
    </dgm:pt>
    <dgm:pt modelId="{786918B4-881B-40A0-91F2-808F955F73E1}" type="parTrans" cxnId="{2EF58C42-850D-420E-AA33-1EA3152A85D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6AA941A-3420-4190-80FB-18E4435CA25E}" type="sibTrans" cxnId="{2EF58C42-850D-420E-AA33-1EA3152A85D9}">
      <dgm:prSet/>
      <dgm:spPr/>
      <dgm:t>
        <a:bodyPr/>
        <a:lstStyle/>
        <a:p>
          <a:endParaRPr lang="en-GB"/>
        </a:p>
      </dgm:t>
    </dgm:pt>
    <dgm:pt modelId="{42FAAB89-BB74-4CF8-847F-F2C8A32D1DB8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4290" tIns="34290" rIns="34290" bIns="34290" numCol="1" spcCol="1270" rtlCol="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OT</a:t>
          </a: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Matthew Wong</a:t>
          </a: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737546</a:t>
          </a:r>
        </a:p>
      </dgm:t>
    </dgm:pt>
    <dgm:pt modelId="{5A0C21A8-13AB-4FAC-9593-997C7B9896E8}" type="parTrans" cxnId="{14EFBBF3-D495-4432-9036-60BD7AD8C9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9B29854-D754-4422-A186-29744A76BDC3}" type="sibTrans" cxnId="{14EFBBF3-D495-4432-9036-60BD7AD8C9C8}">
      <dgm:prSet/>
      <dgm:spPr/>
      <dgm:t>
        <a:bodyPr/>
        <a:lstStyle/>
        <a:p>
          <a:endParaRPr lang="en-GB"/>
        </a:p>
      </dgm:t>
    </dgm:pt>
    <dgm:pt modelId="{A27136EF-7B2A-4EAE-AD65-E81468F7755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</a:t>
          </a:r>
          <a:br>
            <a:rPr lang="en-GB" sz="900" b="1"/>
          </a:br>
          <a:r>
            <a:rPr lang="en-GB" sz="900" b="1" i="0"/>
            <a:t>Cherise Phillips</a:t>
          </a:r>
          <a:br>
            <a:rPr lang="en-GB" sz="900" b="1" i="0"/>
          </a:br>
          <a:r>
            <a:rPr lang="en-GB" sz="900" b="1" i="0"/>
            <a:t>737554</a:t>
          </a:r>
          <a:endParaRPr lang="en-GB" sz="900" b="1"/>
        </a:p>
      </dgm:t>
    </dgm:pt>
    <dgm:pt modelId="{69B2B05E-304C-4E7B-8944-3A614D01514F}" type="parTrans" cxnId="{8AE8E161-2DA2-4C3D-8F13-99CF6ABF561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249ACED-5047-4480-A305-0B4D718B6897}" type="sibTrans" cxnId="{8AE8E161-2DA2-4C3D-8F13-99CF6ABF5612}">
      <dgm:prSet/>
      <dgm:spPr/>
      <dgm:t>
        <a:bodyPr/>
        <a:lstStyle/>
        <a:p>
          <a:endParaRPr lang="en-GB"/>
        </a:p>
      </dgm:t>
    </dgm:pt>
    <dgm:pt modelId="{D6608839-F269-480B-A088-16C63D04EB35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4290" tIns="34290" rIns="34290" bIns="34290" numCol="1" spcCol="1270" rtlCol="0" anchor="ctr" anchorCtr="0"/>
        <a:lstStyle/>
        <a:p>
          <a:r>
            <a:rPr lang="en-GB" sz="900" b="1" kern="1200"/>
            <a:t>Social Worker</a:t>
          </a:r>
          <a:br>
            <a:rPr lang="en-GB" sz="900" b="1" kern="1200"/>
          </a:b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Caroline Oyedeji</a:t>
          </a:r>
          <a:b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737571</a:t>
          </a:r>
          <a:endParaRPr lang="en-GB" sz="900" b="1" kern="1200"/>
        </a:p>
      </dgm:t>
    </dgm:pt>
    <dgm:pt modelId="{BC367033-4986-453B-942E-CAE4D3645BAF}" type="parTrans" cxnId="{D312F92A-FC56-4B95-9FFE-0155B265FD04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B59325F-91BB-4B41-A9A5-19BB4830A93D}" type="sibTrans" cxnId="{D312F92A-FC56-4B95-9FFE-0155B265FD04}">
      <dgm:prSet/>
      <dgm:spPr/>
      <dgm:t>
        <a:bodyPr/>
        <a:lstStyle/>
        <a:p>
          <a:endParaRPr lang="en-GB"/>
        </a:p>
      </dgm:t>
    </dgm:pt>
    <dgm:pt modelId="{15452642-9734-4A9D-B49C-1F72E7138634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 </a:t>
          </a:r>
        </a:p>
        <a:p>
          <a:r>
            <a:rPr lang="en-GB" sz="900" b="0" i="0"/>
            <a:t>Irina Cebotari</a:t>
          </a:r>
        </a:p>
        <a:p>
          <a:r>
            <a:rPr lang="en-GB" sz="900" b="1" i="0"/>
            <a:t>737533</a:t>
          </a:r>
          <a:r>
            <a:rPr lang="en-GB" sz="900" b="0"/>
            <a:t> </a:t>
          </a:r>
        </a:p>
      </dgm:t>
    </dgm:pt>
    <dgm:pt modelId="{6051D738-B491-42AD-90A3-01002E4348F1}" type="parTrans" cxnId="{0F7C0E1D-23A4-4E65-8D55-1CE4E46881F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0F93B22-7BB3-411F-B372-3969CB97D129}" type="sibTrans" cxnId="{0F7C0E1D-23A4-4E65-8D55-1CE4E46881F6}">
      <dgm:prSet/>
      <dgm:spPr/>
      <dgm:t>
        <a:bodyPr/>
        <a:lstStyle/>
        <a:p>
          <a:endParaRPr lang="en-GB"/>
        </a:p>
      </dgm:t>
    </dgm:pt>
    <dgm:pt modelId="{E680FA14-F988-4D66-9833-784967E572A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</a:t>
          </a:r>
        </a:p>
        <a:p>
          <a:r>
            <a:rPr lang="en-GB" sz="900" b="0"/>
            <a:t>Devina Evanson</a:t>
          </a:r>
          <a:br>
            <a:rPr lang="en-GB" sz="900" b="0"/>
          </a:br>
          <a:r>
            <a:rPr lang="en-GB" sz="900" b="1"/>
            <a:t>737555</a:t>
          </a:r>
        </a:p>
      </dgm:t>
    </dgm:pt>
    <dgm:pt modelId="{720AB6AE-A08C-478F-9456-C44EE23B0414}" type="parTrans" cxnId="{F0B2F5C1-026B-4A06-945A-FDCD62FA362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F7AE512-BC7E-41D0-BB00-9F45C82F9CFD}" type="sibTrans" cxnId="{F0B2F5C1-026B-4A06-945A-FDCD62FA3621}">
      <dgm:prSet/>
      <dgm:spPr/>
      <dgm:t>
        <a:bodyPr/>
        <a:lstStyle/>
        <a:p>
          <a:endParaRPr lang="en-GB"/>
        </a:p>
      </dgm:t>
    </dgm:pt>
    <dgm:pt modelId="{69206D83-9A31-4968-BB45-6A095FFA5F6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en-GB" sz="800" b="1"/>
        </a:p>
        <a:p>
          <a:r>
            <a:rPr lang="en-GB" sz="800" b="1"/>
            <a:t>Social Care Practitioner</a:t>
          </a:r>
          <a:br>
            <a:rPr lang="en-GB" sz="800" b="1"/>
          </a:br>
          <a:r>
            <a:rPr lang="en-GB" sz="800" b="0"/>
            <a:t>Maureen Robinson</a:t>
          </a:r>
          <a:br>
            <a:rPr lang="en-GB" sz="800" b="0"/>
          </a:br>
          <a:r>
            <a:rPr lang="en-GB" sz="900" b="1"/>
            <a:t>737558</a:t>
          </a:r>
        </a:p>
        <a:p>
          <a:endParaRPr lang="en-GB" sz="900" b="0"/>
        </a:p>
      </dgm:t>
    </dgm:pt>
    <dgm:pt modelId="{35062CC1-33DB-46F1-9C54-61952C276506}" type="parTrans" cxnId="{88960479-83CD-4ECE-A2A7-348D1DEAA11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9488930-5997-4E50-B7BA-0A82C591C4E6}" type="sibTrans" cxnId="{88960479-83CD-4ECE-A2A7-348D1DEAA111}">
      <dgm:prSet/>
      <dgm:spPr/>
      <dgm:t>
        <a:bodyPr/>
        <a:lstStyle/>
        <a:p>
          <a:endParaRPr lang="en-GB"/>
        </a:p>
      </dgm:t>
    </dgm:pt>
    <dgm:pt modelId="{2843582C-2854-4C71-AFE4-FBC8E61AB5C0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Care Practitioner</a:t>
          </a:r>
        </a:p>
        <a:p>
          <a:r>
            <a:rPr lang="en-GB" sz="900" b="0"/>
            <a:t>Hardeep Chal</a:t>
          </a:r>
          <a:br>
            <a:rPr lang="en-GB" sz="900" b="0"/>
          </a:br>
          <a:r>
            <a:rPr lang="en-GB" sz="900" b="1"/>
            <a:t>737544</a:t>
          </a:r>
        </a:p>
      </dgm:t>
    </dgm:pt>
    <dgm:pt modelId="{C0055B33-9A42-42D5-AB2B-19C8F6C9E498}" type="parTrans" cxnId="{D2A8360E-8CB7-44FD-883E-2815CF9A56F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3F22858-C948-4705-825A-325A148B6013}" type="sibTrans" cxnId="{D2A8360E-8CB7-44FD-883E-2815CF9A56F6}">
      <dgm:prSet/>
      <dgm:spPr/>
      <dgm:t>
        <a:bodyPr/>
        <a:lstStyle/>
        <a:p>
          <a:endParaRPr lang="en-GB"/>
        </a:p>
      </dgm:t>
    </dgm:pt>
    <dgm:pt modelId="{2E2C2DDA-25AA-4907-8430-F5D4B5813CF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 i="0"/>
            <a:t>Apprentice OT </a:t>
          </a:r>
          <a:r>
            <a:rPr lang="en-GB" sz="900" b="0" i="0"/>
            <a:t>Sawon Moazzem</a:t>
          </a:r>
        </a:p>
        <a:p>
          <a:endParaRPr lang="en-GB" sz="900" b="1"/>
        </a:p>
      </dgm:t>
    </dgm:pt>
    <dgm:pt modelId="{B8FFE1B7-8A18-413B-B24E-1CB9565E4F37}" type="parTrans" cxnId="{C41313B5-4EFE-4412-B039-EF956957C309}">
      <dgm:prSet/>
      <dgm:spPr/>
      <dgm:t>
        <a:bodyPr/>
        <a:lstStyle/>
        <a:p>
          <a:endParaRPr lang="en-GB"/>
        </a:p>
      </dgm:t>
    </dgm:pt>
    <dgm:pt modelId="{76AB816E-CC1D-45C9-859A-6AE0B13423C5}" type="sibTrans" cxnId="{C41313B5-4EFE-4412-B039-EF956957C309}">
      <dgm:prSet/>
      <dgm:spPr/>
      <dgm:t>
        <a:bodyPr/>
        <a:lstStyle/>
        <a:p>
          <a:endParaRPr lang="en-GB"/>
        </a:p>
      </dgm:t>
    </dgm:pt>
    <dgm:pt modelId="{FFED3494-B722-400F-A0A4-00C083DB032B}">
      <dgm:prSet custT="1"/>
      <dgm:spPr/>
      <dgm:t>
        <a:bodyPr/>
        <a:lstStyle/>
        <a:p>
          <a:r>
            <a:rPr lang="en-GB" sz="900" b="1" dirty="0"/>
            <a:t>OT</a:t>
          </a:r>
          <a:br>
            <a:rPr lang="en-GB" sz="900" dirty="0"/>
          </a:br>
          <a:r>
            <a:rPr lang="en-GB" sz="900" dirty="0"/>
            <a:t>Vacancy</a:t>
          </a:r>
          <a:br>
            <a:rPr lang="en-GB" sz="900" dirty="0"/>
          </a:br>
          <a:r>
            <a:rPr lang="en-GB" sz="900" b="1" dirty="0"/>
            <a:t>7375546</a:t>
          </a:r>
        </a:p>
      </dgm:t>
    </dgm:pt>
    <dgm:pt modelId="{5E33E106-401C-417F-95CA-26809230D59B}" type="parTrans" cxnId="{E430D047-D0B8-4D38-9713-D6558C71F662}">
      <dgm:prSet/>
      <dgm:spPr/>
      <dgm:t>
        <a:bodyPr/>
        <a:lstStyle/>
        <a:p>
          <a:endParaRPr lang="en-GB"/>
        </a:p>
      </dgm:t>
    </dgm:pt>
    <dgm:pt modelId="{91EEB657-C967-49A2-82B1-9BBB4B07EB41}" type="sibTrans" cxnId="{E430D047-D0B8-4D38-9713-D6558C71F662}">
      <dgm:prSet/>
      <dgm:spPr/>
      <dgm:t>
        <a:bodyPr/>
        <a:lstStyle/>
        <a:p>
          <a:endParaRPr lang="en-GB"/>
        </a:p>
      </dgm:t>
    </dgm:pt>
    <dgm:pt modelId="{F6B808CB-82AE-4F29-B254-3C29F134409C}">
      <dgm:prSet custT="1"/>
      <dgm:spPr/>
      <dgm:t>
        <a:bodyPr/>
        <a:lstStyle/>
        <a:p>
          <a:r>
            <a:rPr lang="en-GB" sz="900" b="1"/>
            <a:t>Social Worker</a:t>
          </a:r>
          <a:br>
            <a:rPr lang="en-GB" sz="900"/>
          </a:br>
          <a:r>
            <a:rPr lang="en-GB" sz="900"/>
            <a:t>Liam </a:t>
          </a:r>
          <a:r>
            <a:rPr lang="en-GB" sz="900" err="1"/>
            <a:t>Koppe</a:t>
          </a:r>
          <a:br>
            <a:rPr lang="en-GB" sz="900"/>
          </a:br>
          <a:r>
            <a:rPr lang="en-GB" sz="900" b="1"/>
            <a:t>737550</a:t>
          </a:r>
        </a:p>
      </dgm:t>
    </dgm:pt>
    <dgm:pt modelId="{D7576759-A6FA-48FD-97AE-0B02E2851182}" type="parTrans" cxnId="{B402F84B-4ACF-4AB2-8D5B-C74221C5468E}">
      <dgm:prSet/>
      <dgm:spPr/>
      <dgm:t>
        <a:bodyPr/>
        <a:lstStyle/>
        <a:p>
          <a:endParaRPr lang="en-GB"/>
        </a:p>
      </dgm:t>
    </dgm:pt>
    <dgm:pt modelId="{8399323B-0761-4D6B-B9F4-8569595E3990}" type="sibTrans" cxnId="{B402F84B-4ACF-4AB2-8D5B-C74221C5468E}">
      <dgm:prSet/>
      <dgm:spPr/>
      <dgm:t>
        <a:bodyPr/>
        <a:lstStyle/>
        <a:p>
          <a:endParaRPr lang="en-GB"/>
        </a:p>
      </dgm:t>
    </dgm:pt>
    <dgm:pt modelId="{7EB822BB-9EE2-48E4-9175-49EE66CBE982}">
      <dgm:prSet custT="1"/>
      <dgm:spPr/>
      <dgm:t>
        <a:bodyPr/>
        <a:lstStyle/>
        <a:p>
          <a:r>
            <a:rPr lang="en-GB" sz="900" b="1"/>
            <a:t>Social Worker</a:t>
          </a:r>
        </a:p>
        <a:p>
          <a:r>
            <a:rPr lang="en-GB" sz="900"/>
            <a:t>Regina </a:t>
          </a:r>
          <a:r>
            <a:rPr lang="en-GB" sz="900" err="1"/>
            <a:t>Oparaocha</a:t>
          </a:r>
          <a:br>
            <a:rPr lang="en-GB" sz="900"/>
          </a:br>
          <a:r>
            <a:rPr lang="en-GB" sz="900" b="1"/>
            <a:t>737511</a:t>
          </a:r>
        </a:p>
      </dgm:t>
    </dgm:pt>
    <dgm:pt modelId="{9B127AF4-4688-40FE-9C7E-28634B50882E}" type="parTrans" cxnId="{ACED0FAC-2C98-4C7B-9978-AC6AEEE6DFB8}">
      <dgm:prSet/>
      <dgm:spPr/>
      <dgm:t>
        <a:bodyPr/>
        <a:lstStyle/>
        <a:p>
          <a:endParaRPr lang="en-GB"/>
        </a:p>
      </dgm:t>
    </dgm:pt>
    <dgm:pt modelId="{B802D66C-552A-4274-AD38-3C0082E6ADEC}" type="sibTrans" cxnId="{ACED0FAC-2C98-4C7B-9978-AC6AEEE6DFB8}">
      <dgm:prSet/>
      <dgm:spPr/>
      <dgm:t>
        <a:bodyPr/>
        <a:lstStyle/>
        <a:p>
          <a:endParaRPr lang="en-GB"/>
        </a:p>
      </dgm:t>
    </dgm:pt>
    <dgm:pt modelId="{31CFB729-A662-4CF1-9C3E-33C1F6A9EE37}" type="pres">
      <dgm:prSet presAssocID="{B457DED6-DAA2-4A7A-BC18-C593F5C931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1117F81-F46C-4E1D-A4ED-3F77DD059FF4}" type="pres">
      <dgm:prSet presAssocID="{B2A557B7-BC31-46EC-991E-2D8334BC56C8}" presName="hierRoot1" presStyleCnt="0"/>
      <dgm:spPr/>
    </dgm:pt>
    <dgm:pt modelId="{BD60D373-8DEC-41C5-BB43-B824D68D83B5}" type="pres">
      <dgm:prSet presAssocID="{B2A557B7-BC31-46EC-991E-2D8334BC56C8}" presName="composite" presStyleCnt="0"/>
      <dgm:spPr/>
    </dgm:pt>
    <dgm:pt modelId="{0E2720F3-241F-4ADC-B3BB-2B5E4F35B70A}" type="pres">
      <dgm:prSet presAssocID="{B2A557B7-BC31-46EC-991E-2D8334BC56C8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48548319-67E0-400E-9204-6396E4D8B28A}" type="pres">
      <dgm:prSet presAssocID="{B2A557B7-BC31-46EC-991E-2D8334BC56C8}" presName="text" presStyleLbl="fgAcc0" presStyleIdx="0" presStyleCnt="1">
        <dgm:presLayoutVars>
          <dgm:chPref val="3"/>
        </dgm:presLayoutVars>
      </dgm:prSet>
      <dgm:spPr/>
    </dgm:pt>
    <dgm:pt modelId="{A9D41F30-9FFB-4574-AD2E-4D4F5FE88691}" type="pres">
      <dgm:prSet presAssocID="{B2A557B7-BC31-46EC-991E-2D8334BC56C8}" presName="hierChild2" presStyleCnt="0"/>
      <dgm:spPr/>
    </dgm:pt>
    <dgm:pt modelId="{C278A98A-DA32-422D-9BC5-BE3118F86252}" type="pres">
      <dgm:prSet presAssocID="{F83A62E8-4F32-4F2E-B805-F98D99CC05D6}" presName="Name10" presStyleLbl="parChTrans1D2" presStyleIdx="0" presStyleCnt="11"/>
      <dgm:spPr/>
    </dgm:pt>
    <dgm:pt modelId="{3CC7459D-8FD7-4CB4-AE44-ADEE176CAD00}" type="pres">
      <dgm:prSet presAssocID="{6B6475EA-E380-4C40-81CB-2F0DF0C94FDF}" presName="hierRoot2" presStyleCnt="0"/>
      <dgm:spPr/>
    </dgm:pt>
    <dgm:pt modelId="{EAA4B0CA-D520-458E-8D03-20E34AC83624}" type="pres">
      <dgm:prSet presAssocID="{6B6475EA-E380-4C40-81CB-2F0DF0C94FDF}" presName="composite2" presStyleCnt="0"/>
      <dgm:spPr/>
    </dgm:pt>
    <dgm:pt modelId="{890C7B14-54C0-452E-B2CE-C6862DEBBDC9}" type="pres">
      <dgm:prSet presAssocID="{6B6475EA-E380-4C40-81CB-2F0DF0C94FDF}" presName="background2" presStyleLbl="node2" presStyleIdx="0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9730990B-6888-40B5-AB80-14D152D7A680}" type="pres">
      <dgm:prSet presAssocID="{6B6475EA-E380-4C40-81CB-2F0DF0C94FDF}" presName="text2" presStyleLbl="fgAcc2" presStyleIdx="0" presStyleCnt="11">
        <dgm:presLayoutVars>
          <dgm:chPref val="3"/>
        </dgm:presLayoutVars>
      </dgm:prSet>
      <dgm:spPr/>
    </dgm:pt>
    <dgm:pt modelId="{6E3AD178-73BB-4965-9E41-8386E2D6A588}" type="pres">
      <dgm:prSet presAssocID="{6B6475EA-E380-4C40-81CB-2F0DF0C94FDF}" presName="hierChild3" presStyleCnt="0"/>
      <dgm:spPr/>
    </dgm:pt>
    <dgm:pt modelId="{B17D948A-47C5-4049-9FCA-CA02B74487DD}" type="pres">
      <dgm:prSet presAssocID="{720AB6AE-A08C-478F-9456-C44EE23B0414}" presName="Name17" presStyleLbl="parChTrans1D3" presStyleIdx="0" presStyleCnt="4"/>
      <dgm:spPr/>
    </dgm:pt>
    <dgm:pt modelId="{D3B25C68-6EA2-442E-956A-225669C351D7}" type="pres">
      <dgm:prSet presAssocID="{E680FA14-F988-4D66-9833-784967E572AC}" presName="hierRoot3" presStyleCnt="0"/>
      <dgm:spPr/>
    </dgm:pt>
    <dgm:pt modelId="{EBBDBA4D-342F-4666-AB87-193A60F743BC}" type="pres">
      <dgm:prSet presAssocID="{E680FA14-F988-4D66-9833-784967E572AC}" presName="composite3" presStyleCnt="0"/>
      <dgm:spPr/>
    </dgm:pt>
    <dgm:pt modelId="{5837AB03-4E36-4D81-A5C2-6CF6D80911AC}" type="pres">
      <dgm:prSet presAssocID="{E680FA14-F988-4D66-9833-784967E572AC}" presName="background3" presStyleLbl="node3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F0320A34-B2CB-4FB9-871B-960AFD591F1B}" type="pres">
      <dgm:prSet presAssocID="{E680FA14-F988-4D66-9833-784967E572AC}" presName="text3" presStyleLbl="fgAcc3" presStyleIdx="0" presStyleCnt="4">
        <dgm:presLayoutVars>
          <dgm:chPref val="3"/>
        </dgm:presLayoutVars>
      </dgm:prSet>
      <dgm:spPr/>
    </dgm:pt>
    <dgm:pt modelId="{B2072CEC-D7A3-4BBC-A850-A2117904D7D1}" type="pres">
      <dgm:prSet presAssocID="{E680FA14-F988-4D66-9833-784967E572AC}" presName="hierChild4" presStyleCnt="0"/>
      <dgm:spPr/>
    </dgm:pt>
    <dgm:pt modelId="{B0ACDF13-31B9-415C-AF1B-55BB9ECDFEE9}" type="pres">
      <dgm:prSet presAssocID="{35062CC1-33DB-46F1-9C54-61952C276506}" presName="Name17" presStyleLbl="parChTrans1D3" presStyleIdx="1" presStyleCnt="4"/>
      <dgm:spPr/>
    </dgm:pt>
    <dgm:pt modelId="{6D1F5456-3227-4E75-831F-C60B64A6918A}" type="pres">
      <dgm:prSet presAssocID="{69206D83-9A31-4968-BB45-6A095FFA5F6F}" presName="hierRoot3" presStyleCnt="0"/>
      <dgm:spPr/>
    </dgm:pt>
    <dgm:pt modelId="{49F35FD4-288C-40BC-9894-53CBA80209B9}" type="pres">
      <dgm:prSet presAssocID="{69206D83-9A31-4968-BB45-6A095FFA5F6F}" presName="composite3" presStyleCnt="0"/>
      <dgm:spPr/>
    </dgm:pt>
    <dgm:pt modelId="{D5CA30B2-01BC-4EC2-9BCC-0F4950EF56E9}" type="pres">
      <dgm:prSet presAssocID="{69206D83-9A31-4968-BB45-6A095FFA5F6F}" presName="background3" presStyleLbl="node3" presStyleIdx="1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7FD29527-92FF-453A-AD56-3B70062DA1B9}" type="pres">
      <dgm:prSet presAssocID="{69206D83-9A31-4968-BB45-6A095FFA5F6F}" presName="text3" presStyleLbl="fgAcc3" presStyleIdx="1" presStyleCnt="4">
        <dgm:presLayoutVars>
          <dgm:chPref val="3"/>
        </dgm:presLayoutVars>
      </dgm:prSet>
      <dgm:spPr/>
    </dgm:pt>
    <dgm:pt modelId="{8FFAD7FD-50FD-4878-9A9E-AFF5834FEFC9}" type="pres">
      <dgm:prSet presAssocID="{69206D83-9A31-4968-BB45-6A095FFA5F6F}" presName="hierChild4" presStyleCnt="0"/>
      <dgm:spPr/>
    </dgm:pt>
    <dgm:pt modelId="{B68C8376-35EA-42F3-A489-85054AA4ACD3}" type="pres">
      <dgm:prSet presAssocID="{CC0B1055-3A97-41C2-BC24-5247EA3ED04A}" presName="Name17" presStyleLbl="parChTrans1D3" presStyleIdx="2" presStyleCnt="4"/>
      <dgm:spPr/>
    </dgm:pt>
    <dgm:pt modelId="{CEB2F63D-9B88-4A6F-879C-750CC2318C4C}" type="pres">
      <dgm:prSet presAssocID="{DBCC5453-AFDE-4566-9AAB-9303658D74D2}" presName="hierRoot3" presStyleCnt="0"/>
      <dgm:spPr/>
    </dgm:pt>
    <dgm:pt modelId="{7DBCAA63-604F-4854-9762-B1E57882C37D}" type="pres">
      <dgm:prSet presAssocID="{DBCC5453-AFDE-4566-9AAB-9303658D74D2}" presName="composite3" presStyleCnt="0"/>
      <dgm:spPr/>
    </dgm:pt>
    <dgm:pt modelId="{1B79CE42-1CB8-4905-BB95-7A0301B2FA48}" type="pres">
      <dgm:prSet presAssocID="{DBCC5453-AFDE-4566-9AAB-9303658D74D2}" presName="background3" presStyleLbl="node3" presStyleIdx="2" presStyleCnt="4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212D0B7A-9754-4C78-98F8-E561B2CD6B81}" type="pres">
      <dgm:prSet presAssocID="{DBCC5453-AFDE-4566-9AAB-9303658D74D2}" presName="text3" presStyleLbl="fgAcc3" presStyleIdx="2" presStyleCnt="4">
        <dgm:presLayoutVars>
          <dgm:chPref val="3"/>
        </dgm:presLayoutVars>
      </dgm:prSet>
      <dgm:spPr/>
    </dgm:pt>
    <dgm:pt modelId="{F8F114A3-3935-421A-A1AA-573B6CD60B09}" type="pres">
      <dgm:prSet presAssocID="{DBCC5453-AFDE-4566-9AAB-9303658D74D2}" presName="hierChild4" presStyleCnt="0"/>
      <dgm:spPr/>
    </dgm:pt>
    <dgm:pt modelId="{B6D4F438-86C6-4B21-9E40-B5668F3B1135}" type="pres">
      <dgm:prSet presAssocID="{9B127AF4-4688-40FE-9C7E-28634B50882E}" presName="Name17" presStyleLbl="parChTrans1D3" presStyleIdx="3" presStyleCnt="4"/>
      <dgm:spPr/>
    </dgm:pt>
    <dgm:pt modelId="{F570EA45-1810-462A-8C7C-D3D163AA5389}" type="pres">
      <dgm:prSet presAssocID="{7EB822BB-9EE2-48E4-9175-49EE66CBE982}" presName="hierRoot3" presStyleCnt="0"/>
      <dgm:spPr/>
    </dgm:pt>
    <dgm:pt modelId="{16F9051A-B9B7-4BA0-A5AE-0219C2403F62}" type="pres">
      <dgm:prSet presAssocID="{7EB822BB-9EE2-48E4-9175-49EE66CBE982}" presName="composite3" presStyleCnt="0"/>
      <dgm:spPr/>
    </dgm:pt>
    <dgm:pt modelId="{3C8AC61F-68CC-4C0D-9F45-22EC76EB45C7}" type="pres">
      <dgm:prSet presAssocID="{7EB822BB-9EE2-48E4-9175-49EE66CBE982}" presName="background3" presStyleLbl="node3" presStyleIdx="3" presStyleCnt="4"/>
      <dgm:spPr>
        <a:solidFill>
          <a:srgbClr val="92D050"/>
        </a:solidFill>
      </dgm:spPr>
    </dgm:pt>
    <dgm:pt modelId="{43205CF7-E472-44A2-9A1E-BF0E89F0E72F}" type="pres">
      <dgm:prSet presAssocID="{7EB822BB-9EE2-48E4-9175-49EE66CBE982}" presName="text3" presStyleLbl="fgAcc3" presStyleIdx="3" presStyleCnt="4">
        <dgm:presLayoutVars>
          <dgm:chPref val="3"/>
        </dgm:presLayoutVars>
      </dgm:prSet>
      <dgm:spPr/>
    </dgm:pt>
    <dgm:pt modelId="{9EC4A237-2FB6-4D79-82FF-51EF0CB6BD95}" type="pres">
      <dgm:prSet presAssocID="{7EB822BB-9EE2-48E4-9175-49EE66CBE982}" presName="hierChild4" presStyleCnt="0"/>
      <dgm:spPr/>
    </dgm:pt>
    <dgm:pt modelId="{4D1AE9BC-5E54-43FE-A427-80C75CD79410}" type="pres">
      <dgm:prSet presAssocID="{C6361ABA-E7FD-476B-ABD4-3FA510A73ACC}" presName="Name10" presStyleLbl="parChTrans1D2" presStyleIdx="1" presStyleCnt="11"/>
      <dgm:spPr/>
    </dgm:pt>
    <dgm:pt modelId="{E19138A8-F2E3-41C3-B059-AF77FF30B1CC}" type="pres">
      <dgm:prSet presAssocID="{4A53578E-F120-4F15-AEE4-746C3BEA87CF}" presName="hierRoot2" presStyleCnt="0"/>
      <dgm:spPr/>
    </dgm:pt>
    <dgm:pt modelId="{669C32DB-B47E-4F43-9112-21D5D35FB598}" type="pres">
      <dgm:prSet presAssocID="{4A53578E-F120-4F15-AEE4-746C3BEA87CF}" presName="composite2" presStyleCnt="0"/>
      <dgm:spPr/>
    </dgm:pt>
    <dgm:pt modelId="{CA13F425-A310-4B16-9A71-C95411103338}" type="pres">
      <dgm:prSet presAssocID="{4A53578E-F120-4F15-AEE4-746C3BEA87CF}" presName="background2" presStyleLbl="node2" presStyleIdx="1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0FC3EA43-B814-4398-87BE-7962B32C9EDD}" type="pres">
      <dgm:prSet presAssocID="{4A53578E-F120-4F15-AEE4-746C3BEA87CF}" presName="text2" presStyleLbl="fgAcc2" presStyleIdx="1" presStyleCnt="11">
        <dgm:presLayoutVars>
          <dgm:chPref val="3"/>
        </dgm:presLayoutVars>
      </dgm:prSet>
      <dgm:spPr>
        <a:xfrm>
          <a:off x="2830551" y="2685430"/>
          <a:ext cx="892708" cy="566869"/>
        </a:xfrm>
        <a:prstGeom prst="roundRect">
          <a:avLst>
            <a:gd name="adj" fmla="val 10000"/>
          </a:avLst>
        </a:prstGeom>
      </dgm:spPr>
    </dgm:pt>
    <dgm:pt modelId="{8D8DAB0E-51C2-425B-84D8-68D5420C4A9D}" type="pres">
      <dgm:prSet presAssocID="{4A53578E-F120-4F15-AEE4-746C3BEA87CF}" presName="hierChild3" presStyleCnt="0"/>
      <dgm:spPr/>
    </dgm:pt>
    <dgm:pt modelId="{3CB4AB86-B94C-4A62-8050-E6F7AF2BE65E}" type="pres">
      <dgm:prSet presAssocID="{6051D738-B491-42AD-90A3-01002E4348F1}" presName="Name10" presStyleLbl="parChTrans1D2" presStyleIdx="2" presStyleCnt="11"/>
      <dgm:spPr/>
    </dgm:pt>
    <dgm:pt modelId="{FBCAEF82-7B68-4266-872B-34BFFEA08C07}" type="pres">
      <dgm:prSet presAssocID="{15452642-9734-4A9D-B49C-1F72E7138634}" presName="hierRoot2" presStyleCnt="0"/>
      <dgm:spPr/>
    </dgm:pt>
    <dgm:pt modelId="{373B6EF8-1C6D-433D-BF2F-5FE6ED0B54DB}" type="pres">
      <dgm:prSet presAssocID="{15452642-9734-4A9D-B49C-1F72E7138634}" presName="composite2" presStyleCnt="0"/>
      <dgm:spPr/>
    </dgm:pt>
    <dgm:pt modelId="{18D3B48F-DA90-45DF-B847-E299AC489631}" type="pres">
      <dgm:prSet presAssocID="{15452642-9734-4A9D-B49C-1F72E7138634}" presName="background2" presStyleLbl="node2" presStyleIdx="2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C169C593-7B8B-4257-B1B3-0674AC449D73}" type="pres">
      <dgm:prSet presAssocID="{15452642-9734-4A9D-B49C-1F72E7138634}" presName="text2" presStyleLbl="fgAcc2" presStyleIdx="2" presStyleCnt="11">
        <dgm:presLayoutVars>
          <dgm:chPref val="3"/>
        </dgm:presLayoutVars>
      </dgm:prSet>
      <dgm:spPr/>
    </dgm:pt>
    <dgm:pt modelId="{679044B5-367F-40AA-B78D-60DA814C015F}" type="pres">
      <dgm:prSet presAssocID="{15452642-9734-4A9D-B49C-1F72E7138634}" presName="hierChild3" presStyleCnt="0"/>
      <dgm:spPr/>
    </dgm:pt>
    <dgm:pt modelId="{8E933249-1986-430D-8BB0-FD154B51CC02}" type="pres">
      <dgm:prSet presAssocID="{786918B4-881B-40A0-91F2-808F955F73E1}" presName="Name10" presStyleLbl="parChTrans1D2" presStyleIdx="3" presStyleCnt="11"/>
      <dgm:spPr/>
    </dgm:pt>
    <dgm:pt modelId="{30E75353-6736-4DAC-A229-EC173AC08D13}" type="pres">
      <dgm:prSet presAssocID="{715E9E17-688B-4F63-8AC6-E3D6C6FE58B0}" presName="hierRoot2" presStyleCnt="0"/>
      <dgm:spPr/>
    </dgm:pt>
    <dgm:pt modelId="{5DB2D05D-6773-4315-A8AA-7EEE683FFB71}" type="pres">
      <dgm:prSet presAssocID="{715E9E17-688B-4F63-8AC6-E3D6C6FE58B0}" presName="composite2" presStyleCnt="0"/>
      <dgm:spPr/>
    </dgm:pt>
    <dgm:pt modelId="{BB663C4F-9096-4147-A141-B8FE6BC2BDC4}" type="pres">
      <dgm:prSet presAssocID="{715E9E17-688B-4F63-8AC6-E3D6C6FE58B0}" presName="background2" presStyleLbl="node2" presStyleIdx="3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7B19A96D-02DB-44E4-998A-36EDD767ABE8}" type="pres">
      <dgm:prSet presAssocID="{715E9E17-688B-4F63-8AC6-E3D6C6FE58B0}" presName="text2" presStyleLbl="fgAcc2" presStyleIdx="3" presStyleCnt="11">
        <dgm:presLayoutVars>
          <dgm:chPref val="3"/>
        </dgm:presLayoutVars>
      </dgm:prSet>
      <dgm:spPr>
        <a:xfrm>
          <a:off x="5012726" y="2685430"/>
          <a:ext cx="892708" cy="566869"/>
        </a:xfrm>
        <a:prstGeom prst="roundRect">
          <a:avLst>
            <a:gd name="adj" fmla="val 10000"/>
          </a:avLst>
        </a:prstGeom>
      </dgm:spPr>
    </dgm:pt>
    <dgm:pt modelId="{924A1631-EEE5-4788-97DB-9CC5167C2FD5}" type="pres">
      <dgm:prSet presAssocID="{715E9E17-688B-4F63-8AC6-E3D6C6FE58B0}" presName="hierChild3" presStyleCnt="0"/>
      <dgm:spPr/>
    </dgm:pt>
    <dgm:pt modelId="{AE47571A-BAA4-4B81-BBDE-8F6951B16EBC}" type="pres">
      <dgm:prSet presAssocID="{5A0C21A8-13AB-4FAC-9593-997C7B9896E8}" presName="Name10" presStyleLbl="parChTrans1D2" presStyleIdx="4" presStyleCnt="11"/>
      <dgm:spPr/>
    </dgm:pt>
    <dgm:pt modelId="{029DA9AC-25F5-4736-A962-4E8D00C903C5}" type="pres">
      <dgm:prSet presAssocID="{42FAAB89-BB74-4CF8-847F-F2C8A32D1DB8}" presName="hierRoot2" presStyleCnt="0"/>
      <dgm:spPr/>
    </dgm:pt>
    <dgm:pt modelId="{7614B9BF-746D-4991-931E-5C47AD2CDBFD}" type="pres">
      <dgm:prSet presAssocID="{42FAAB89-BB74-4CF8-847F-F2C8A32D1DB8}" presName="composite2" presStyleCnt="0"/>
      <dgm:spPr/>
    </dgm:pt>
    <dgm:pt modelId="{7B390D56-0BA8-4A65-A727-6BCD14CB2275}" type="pres">
      <dgm:prSet presAssocID="{42FAAB89-BB74-4CF8-847F-F2C8A32D1DB8}" presName="background2" presStyleLbl="node2" presStyleIdx="4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03CB1D1A-98DB-46A2-8BEC-FE9A7031DF64}" type="pres">
      <dgm:prSet presAssocID="{42FAAB89-BB74-4CF8-847F-F2C8A32D1DB8}" presName="text2" presStyleLbl="fgAcc2" presStyleIdx="4" presStyleCnt="11">
        <dgm:presLayoutVars>
          <dgm:chPref val="3"/>
        </dgm:presLayoutVars>
      </dgm:prSet>
      <dgm:spPr>
        <a:xfrm>
          <a:off x="6103814" y="2685430"/>
          <a:ext cx="892708" cy="566869"/>
        </a:xfrm>
        <a:prstGeom prst="roundRect">
          <a:avLst>
            <a:gd name="adj" fmla="val 10000"/>
          </a:avLst>
        </a:prstGeom>
      </dgm:spPr>
    </dgm:pt>
    <dgm:pt modelId="{B52137D3-6B41-4B32-BFC6-1D3F42C13BF7}" type="pres">
      <dgm:prSet presAssocID="{42FAAB89-BB74-4CF8-847F-F2C8A32D1DB8}" presName="hierChild3" presStyleCnt="0"/>
      <dgm:spPr/>
    </dgm:pt>
    <dgm:pt modelId="{74D17289-C454-4B2C-A42E-C751AA08DD53}" type="pres">
      <dgm:prSet presAssocID="{D7576759-A6FA-48FD-97AE-0B02E2851182}" presName="Name10" presStyleLbl="parChTrans1D2" presStyleIdx="5" presStyleCnt="11"/>
      <dgm:spPr/>
    </dgm:pt>
    <dgm:pt modelId="{3A89B8BB-3315-4B07-9A27-FD63A8357A66}" type="pres">
      <dgm:prSet presAssocID="{F6B808CB-82AE-4F29-B254-3C29F134409C}" presName="hierRoot2" presStyleCnt="0"/>
      <dgm:spPr/>
    </dgm:pt>
    <dgm:pt modelId="{F32D022E-F879-4992-AEE9-97767531BF53}" type="pres">
      <dgm:prSet presAssocID="{F6B808CB-82AE-4F29-B254-3C29F134409C}" presName="composite2" presStyleCnt="0"/>
      <dgm:spPr/>
    </dgm:pt>
    <dgm:pt modelId="{982A2CBE-5E64-478B-813D-041E01356997}" type="pres">
      <dgm:prSet presAssocID="{F6B808CB-82AE-4F29-B254-3C29F134409C}" presName="background2" presStyleLbl="node2" presStyleIdx="5" presStyleCnt="11"/>
      <dgm:spPr>
        <a:solidFill>
          <a:srgbClr val="0070C0"/>
        </a:solidFill>
      </dgm:spPr>
    </dgm:pt>
    <dgm:pt modelId="{302A8462-7B16-47D1-BD03-5861A25D8B8A}" type="pres">
      <dgm:prSet presAssocID="{F6B808CB-82AE-4F29-B254-3C29F134409C}" presName="text2" presStyleLbl="fgAcc2" presStyleIdx="5" presStyleCnt="11">
        <dgm:presLayoutVars>
          <dgm:chPref val="3"/>
        </dgm:presLayoutVars>
      </dgm:prSet>
      <dgm:spPr/>
    </dgm:pt>
    <dgm:pt modelId="{BF5DFAC7-CC46-48A0-80CF-EA7B0E9666D1}" type="pres">
      <dgm:prSet presAssocID="{F6B808CB-82AE-4F29-B254-3C29F134409C}" presName="hierChild3" presStyleCnt="0"/>
      <dgm:spPr/>
    </dgm:pt>
    <dgm:pt modelId="{23BDB44A-06FE-4985-9518-B9DC20CA9DA8}" type="pres">
      <dgm:prSet presAssocID="{BC367033-4986-453B-942E-CAE4D3645BAF}" presName="Name10" presStyleLbl="parChTrans1D2" presStyleIdx="6" presStyleCnt="11"/>
      <dgm:spPr/>
    </dgm:pt>
    <dgm:pt modelId="{17E823A0-6889-4490-B6C3-0C733B7F652E}" type="pres">
      <dgm:prSet presAssocID="{D6608839-F269-480B-A088-16C63D04EB35}" presName="hierRoot2" presStyleCnt="0"/>
      <dgm:spPr/>
    </dgm:pt>
    <dgm:pt modelId="{C3E5914C-DC05-427F-A500-D3F55E3D4171}" type="pres">
      <dgm:prSet presAssocID="{D6608839-F269-480B-A088-16C63D04EB35}" presName="composite2" presStyleCnt="0"/>
      <dgm:spPr/>
    </dgm:pt>
    <dgm:pt modelId="{F9FE1DD9-B7BD-4FC3-B222-87E97743E54B}" type="pres">
      <dgm:prSet presAssocID="{D6608839-F269-480B-A088-16C63D04EB35}" presName="background2" presStyleLbl="node2" presStyleIdx="6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C1FFD709-6224-4BFD-91FD-7A01F0ABFDF5}" type="pres">
      <dgm:prSet presAssocID="{D6608839-F269-480B-A088-16C63D04EB35}" presName="text2" presStyleLbl="fgAcc2" presStyleIdx="6" presStyleCnt="11">
        <dgm:presLayoutVars>
          <dgm:chPref val="3"/>
        </dgm:presLayoutVars>
      </dgm:prSet>
      <dgm:spPr>
        <a:xfrm>
          <a:off x="8285990" y="2685430"/>
          <a:ext cx="892708" cy="566869"/>
        </a:xfrm>
        <a:prstGeom prst="roundRect">
          <a:avLst>
            <a:gd name="adj" fmla="val 10000"/>
          </a:avLst>
        </a:prstGeom>
      </dgm:spPr>
    </dgm:pt>
    <dgm:pt modelId="{B88DE6B7-95A4-44C6-8D63-1D4E8D86014F}" type="pres">
      <dgm:prSet presAssocID="{D6608839-F269-480B-A088-16C63D04EB35}" presName="hierChild3" presStyleCnt="0"/>
      <dgm:spPr/>
    </dgm:pt>
    <dgm:pt modelId="{90D459AC-ADBC-4E63-BAD5-5A7F18AD168C}" type="pres">
      <dgm:prSet presAssocID="{5E33E106-401C-417F-95CA-26809230D59B}" presName="Name10" presStyleLbl="parChTrans1D2" presStyleIdx="7" presStyleCnt="11"/>
      <dgm:spPr/>
    </dgm:pt>
    <dgm:pt modelId="{0167AD25-D313-40C5-9B8F-CDB576C0175B}" type="pres">
      <dgm:prSet presAssocID="{FFED3494-B722-400F-A0A4-00C083DB032B}" presName="hierRoot2" presStyleCnt="0"/>
      <dgm:spPr/>
    </dgm:pt>
    <dgm:pt modelId="{E99CEB46-B414-410C-9E64-DF09A493347F}" type="pres">
      <dgm:prSet presAssocID="{FFED3494-B722-400F-A0A4-00C083DB032B}" presName="composite2" presStyleCnt="0"/>
      <dgm:spPr/>
    </dgm:pt>
    <dgm:pt modelId="{50398E02-2B4B-4785-8019-804317F4556A}" type="pres">
      <dgm:prSet presAssocID="{FFED3494-B722-400F-A0A4-00C083DB032B}" presName="background2" presStyleLbl="node2" presStyleIdx="7" presStyleCnt="11"/>
      <dgm:spPr>
        <a:solidFill>
          <a:srgbClr val="92D050"/>
        </a:solidFill>
      </dgm:spPr>
    </dgm:pt>
    <dgm:pt modelId="{C5458EED-1E20-47AE-A2E3-956FCE247679}" type="pres">
      <dgm:prSet presAssocID="{FFED3494-B722-400F-A0A4-00C083DB032B}" presName="text2" presStyleLbl="fgAcc2" presStyleIdx="7" presStyleCnt="11">
        <dgm:presLayoutVars>
          <dgm:chPref val="3"/>
        </dgm:presLayoutVars>
      </dgm:prSet>
      <dgm:spPr/>
    </dgm:pt>
    <dgm:pt modelId="{435BA498-0A33-4951-98E6-692AE7B9C976}" type="pres">
      <dgm:prSet presAssocID="{FFED3494-B722-400F-A0A4-00C083DB032B}" presName="hierChild3" presStyleCnt="0"/>
      <dgm:spPr/>
    </dgm:pt>
    <dgm:pt modelId="{0ACF05BF-3A25-4D06-A04B-3156B62B7ECB}" type="pres">
      <dgm:prSet presAssocID="{69B2B05E-304C-4E7B-8944-3A614D01514F}" presName="Name10" presStyleLbl="parChTrans1D2" presStyleIdx="8" presStyleCnt="11"/>
      <dgm:spPr/>
    </dgm:pt>
    <dgm:pt modelId="{3AB157BB-F7B6-428B-A14A-DDCBD1AFA80D}" type="pres">
      <dgm:prSet presAssocID="{A27136EF-7B2A-4EAE-AD65-E81468F77559}" presName="hierRoot2" presStyleCnt="0"/>
      <dgm:spPr/>
    </dgm:pt>
    <dgm:pt modelId="{263981DC-F801-47E0-9A77-A472C02AED88}" type="pres">
      <dgm:prSet presAssocID="{A27136EF-7B2A-4EAE-AD65-E81468F77559}" presName="composite2" presStyleCnt="0"/>
      <dgm:spPr/>
    </dgm:pt>
    <dgm:pt modelId="{6D6C708C-9914-4A0E-B7E5-F0E25AD0E1FC}" type="pres">
      <dgm:prSet presAssocID="{A27136EF-7B2A-4EAE-AD65-E81468F77559}" presName="background2" presStyleLbl="node2" presStyleIdx="8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415CD833-AF88-40CC-802C-6E1B3D73E123}" type="pres">
      <dgm:prSet presAssocID="{A27136EF-7B2A-4EAE-AD65-E81468F77559}" presName="text2" presStyleLbl="fgAcc2" presStyleIdx="8" presStyleCnt="11">
        <dgm:presLayoutVars>
          <dgm:chPref val="3"/>
        </dgm:presLayoutVars>
      </dgm:prSet>
      <dgm:spPr/>
    </dgm:pt>
    <dgm:pt modelId="{C5100E43-28EF-44C3-8A57-8CEC2654E137}" type="pres">
      <dgm:prSet presAssocID="{A27136EF-7B2A-4EAE-AD65-E81468F77559}" presName="hierChild3" presStyleCnt="0"/>
      <dgm:spPr/>
    </dgm:pt>
    <dgm:pt modelId="{2411BD76-19E3-443C-B18B-37F255CB75AD}" type="pres">
      <dgm:prSet presAssocID="{C0055B33-9A42-42D5-AB2B-19C8F6C9E498}" presName="Name10" presStyleLbl="parChTrans1D2" presStyleIdx="9" presStyleCnt="11"/>
      <dgm:spPr/>
    </dgm:pt>
    <dgm:pt modelId="{6F03ECB6-A126-4EE7-A3E0-A3FE772D2335}" type="pres">
      <dgm:prSet presAssocID="{2843582C-2854-4C71-AFE4-FBC8E61AB5C0}" presName="hierRoot2" presStyleCnt="0"/>
      <dgm:spPr/>
    </dgm:pt>
    <dgm:pt modelId="{D7B5C6B4-2383-4809-8E84-4C78F7F77E41}" type="pres">
      <dgm:prSet presAssocID="{2843582C-2854-4C71-AFE4-FBC8E61AB5C0}" presName="composite2" presStyleCnt="0"/>
      <dgm:spPr/>
    </dgm:pt>
    <dgm:pt modelId="{3E2BD2BE-FA5E-4E83-B9D8-91559D7266CA}" type="pres">
      <dgm:prSet presAssocID="{2843582C-2854-4C71-AFE4-FBC8E61AB5C0}" presName="background2" presStyleLbl="node2" presStyleIdx="9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7EC70AA3-42CC-4181-A007-7115AFFFF5CB}" type="pres">
      <dgm:prSet presAssocID="{2843582C-2854-4C71-AFE4-FBC8E61AB5C0}" presName="text2" presStyleLbl="fgAcc2" presStyleIdx="9" presStyleCnt="11">
        <dgm:presLayoutVars>
          <dgm:chPref val="3"/>
        </dgm:presLayoutVars>
      </dgm:prSet>
      <dgm:spPr/>
    </dgm:pt>
    <dgm:pt modelId="{83F11722-D9B3-4B1E-BEEC-26BFC852C681}" type="pres">
      <dgm:prSet presAssocID="{2843582C-2854-4C71-AFE4-FBC8E61AB5C0}" presName="hierChild3" presStyleCnt="0"/>
      <dgm:spPr/>
    </dgm:pt>
    <dgm:pt modelId="{CEB4BC38-F0DF-4760-8DC2-1BC15D994AE9}" type="pres">
      <dgm:prSet presAssocID="{B8FFE1B7-8A18-413B-B24E-1CB9565E4F37}" presName="Name10" presStyleLbl="parChTrans1D2" presStyleIdx="10" presStyleCnt="11"/>
      <dgm:spPr/>
    </dgm:pt>
    <dgm:pt modelId="{4F365905-8F88-4CC5-B9E2-D48D6BF3FA9E}" type="pres">
      <dgm:prSet presAssocID="{2E2C2DDA-25AA-4907-8430-F5D4B5813CF6}" presName="hierRoot2" presStyleCnt="0"/>
      <dgm:spPr/>
    </dgm:pt>
    <dgm:pt modelId="{9C4AE7D8-77E0-45DF-945A-180C0D36180B}" type="pres">
      <dgm:prSet presAssocID="{2E2C2DDA-25AA-4907-8430-F5D4B5813CF6}" presName="composite2" presStyleCnt="0"/>
      <dgm:spPr/>
    </dgm:pt>
    <dgm:pt modelId="{2B1D09AB-8BBE-4164-9CCE-D25E254868F8}" type="pres">
      <dgm:prSet presAssocID="{2E2C2DDA-25AA-4907-8430-F5D4B5813CF6}" presName="background2" presStyleLbl="node2" presStyleIdx="10" presStyleCnt="11"/>
      <dgm:spPr>
        <a:solidFill>
          <a:srgbClr val="FF7C80"/>
        </a:solidFill>
      </dgm:spPr>
    </dgm:pt>
    <dgm:pt modelId="{0EE2FAA1-ADC9-4738-B56B-BCBF031EECB1}" type="pres">
      <dgm:prSet presAssocID="{2E2C2DDA-25AA-4907-8430-F5D4B5813CF6}" presName="text2" presStyleLbl="fgAcc2" presStyleIdx="10" presStyleCnt="11">
        <dgm:presLayoutVars>
          <dgm:chPref val="3"/>
        </dgm:presLayoutVars>
      </dgm:prSet>
      <dgm:spPr/>
    </dgm:pt>
    <dgm:pt modelId="{CDD3E8B8-F0C0-4527-8280-990535684651}" type="pres">
      <dgm:prSet presAssocID="{2E2C2DDA-25AA-4907-8430-F5D4B5813CF6}" presName="hierChild3" presStyleCnt="0"/>
      <dgm:spPr/>
    </dgm:pt>
  </dgm:ptLst>
  <dgm:cxnLst>
    <dgm:cxn modelId="{67898009-9DB8-4261-A062-D5A1A3D3701A}" type="presOf" srcId="{F83A62E8-4F32-4F2E-B805-F98D99CC05D6}" destId="{C278A98A-DA32-422D-9BC5-BE3118F86252}" srcOrd="0" destOrd="0" presId="urn:microsoft.com/office/officeart/2005/8/layout/hierarchy1"/>
    <dgm:cxn modelId="{D2A8360E-8CB7-44FD-883E-2815CF9A56F6}" srcId="{B2A557B7-BC31-46EC-991E-2D8334BC56C8}" destId="{2843582C-2854-4C71-AFE4-FBC8E61AB5C0}" srcOrd="9" destOrd="0" parTransId="{C0055B33-9A42-42D5-AB2B-19C8F6C9E498}" sibTransId="{53F22858-C948-4705-825A-325A148B6013}"/>
    <dgm:cxn modelId="{BD3A1016-9030-4AB2-8925-82F7793D2589}" type="presOf" srcId="{15452642-9734-4A9D-B49C-1F72E7138634}" destId="{C169C593-7B8B-4257-B1B3-0674AC449D73}" srcOrd="0" destOrd="0" presId="urn:microsoft.com/office/officeart/2005/8/layout/hierarchy1"/>
    <dgm:cxn modelId="{6EAB6019-9CAE-4952-AC36-0A72BBA6393C}" type="presOf" srcId="{2E2C2DDA-25AA-4907-8430-F5D4B5813CF6}" destId="{0EE2FAA1-ADC9-4738-B56B-BCBF031EECB1}" srcOrd="0" destOrd="0" presId="urn:microsoft.com/office/officeart/2005/8/layout/hierarchy1"/>
    <dgm:cxn modelId="{0F7C0E1D-23A4-4E65-8D55-1CE4E46881F6}" srcId="{B2A557B7-BC31-46EC-991E-2D8334BC56C8}" destId="{15452642-9734-4A9D-B49C-1F72E7138634}" srcOrd="2" destOrd="0" parTransId="{6051D738-B491-42AD-90A3-01002E4348F1}" sibTransId="{50F93B22-7BB3-411F-B372-3969CB97D129}"/>
    <dgm:cxn modelId="{64B25F28-3173-426F-B2D8-D4B3ADE1D3CC}" type="presOf" srcId="{4A53578E-F120-4F15-AEE4-746C3BEA87CF}" destId="{0FC3EA43-B814-4398-87BE-7962B32C9EDD}" srcOrd="0" destOrd="0" presId="urn:microsoft.com/office/officeart/2005/8/layout/hierarchy1"/>
    <dgm:cxn modelId="{D312F92A-FC56-4B95-9FFE-0155B265FD04}" srcId="{B2A557B7-BC31-46EC-991E-2D8334BC56C8}" destId="{D6608839-F269-480B-A088-16C63D04EB35}" srcOrd="6" destOrd="0" parTransId="{BC367033-4986-453B-942E-CAE4D3645BAF}" sibTransId="{AB59325F-91BB-4B41-A9A5-19BB4830A93D}"/>
    <dgm:cxn modelId="{A9DEBC2E-1C57-4B68-AE32-B90B4FE6C8C8}" type="presOf" srcId="{CC0B1055-3A97-41C2-BC24-5247EA3ED04A}" destId="{B68C8376-35EA-42F3-A489-85054AA4ACD3}" srcOrd="0" destOrd="0" presId="urn:microsoft.com/office/officeart/2005/8/layout/hierarchy1"/>
    <dgm:cxn modelId="{31C74936-6E9B-495C-AA8B-CE12DFBD79A1}" type="presOf" srcId="{715E9E17-688B-4F63-8AC6-E3D6C6FE58B0}" destId="{7B19A96D-02DB-44E4-998A-36EDD767ABE8}" srcOrd="0" destOrd="0" presId="urn:microsoft.com/office/officeart/2005/8/layout/hierarchy1"/>
    <dgm:cxn modelId="{E53C1039-B07B-4DFE-AD93-C8A204B4B921}" type="presOf" srcId="{DBCC5453-AFDE-4566-9AAB-9303658D74D2}" destId="{212D0B7A-9754-4C78-98F8-E561B2CD6B81}" srcOrd="0" destOrd="0" presId="urn:microsoft.com/office/officeart/2005/8/layout/hierarchy1"/>
    <dgm:cxn modelId="{AFFB7339-4340-4D35-9C96-D71FC49D0878}" type="presOf" srcId="{C6361ABA-E7FD-476B-ABD4-3FA510A73ACC}" destId="{4D1AE9BC-5E54-43FE-A427-80C75CD79410}" srcOrd="0" destOrd="0" presId="urn:microsoft.com/office/officeart/2005/8/layout/hierarchy1"/>
    <dgm:cxn modelId="{8AE8E161-2DA2-4C3D-8F13-99CF6ABF5612}" srcId="{B2A557B7-BC31-46EC-991E-2D8334BC56C8}" destId="{A27136EF-7B2A-4EAE-AD65-E81468F77559}" srcOrd="8" destOrd="0" parTransId="{69B2B05E-304C-4E7B-8944-3A614D01514F}" sibTransId="{D249ACED-5047-4480-A305-0B4D718B6897}"/>
    <dgm:cxn modelId="{2EF58C42-850D-420E-AA33-1EA3152A85D9}" srcId="{B2A557B7-BC31-46EC-991E-2D8334BC56C8}" destId="{715E9E17-688B-4F63-8AC6-E3D6C6FE58B0}" srcOrd="3" destOrd="0" parTransId="{786918B4-881B-40A0-91F2-808F955F73E1}" sibTransId="{E6AA941A-3420-4190-80FB-18E4435CA25E}"/>
    <dgm:cxn modelId="{03152143-5888-4357-8CD1-6C9F11D261A4}" type="presOf" srcId="{D6608839-F269-480B-A088-16C63D04EB35}" destId="{C1FFD709-6224-4BFD-91FD-7A01F0ABFDF5}" srcOrd="0" destOrd="0" presId="urn:microsoft.com/office/officeart/2005/8/layout/hierarchy1"/>
    <dgm:cxn modelId="{2C111B44-9EE2-4DB6-8FB9-FF4520B51007}" type="presOf" srcId="{E680FA14-F988-4D66-9833-784967E572AC}" destId="{F0320A34-B2CB-4FB9-871B-960AFD591F1B}" srcOrd="0" destOrd="0" presId="urn:microsoft.com/office/officeart/2005/8/layout/hierarchy1"/>
    <dgm:cxn modelId="{E430D047-D0B8-4D38-9713-D6558C71F662}" srcId="{B2A557B7-BC31-46EC-991E-2D8334BC56C8}" destId="{FFED3494-B722-400F-A0A4-00C083DB032B}" srcOrd="7" destOrd="0" parTransId="{5E33E106-401C-417F-95CA-26809230D59B}" sibTransId="{91EEB657-C967-49A2-82B1-9BBB4B07EB41}"/>
    <dgm:cxn modelId="{3B704449-4620-406B-95FF-AE25F15067E4}" type="presOf" srcId="{D7576759-A6FA-48FD-97AE-0B02E2851182}" destId="{74D17289-C454-4B2C-A42E-C751AA08DD53}" srcOrd="0" destOrd="0" presId="urn:microsoft.com/office/officeart/2005/8/layout/hierarchy1"/>
    <dgm:cxn modelId="{B402F84B-4ACF-4AB2-8D5B-C74221C5468E}" srcId="{B2A557B7-BC31-46EC-991E-2D8334BC56C8}" destId="{F6B808CB-82AE-4F29-B254-3C29F134409C}" srcOrd="5" destOrd="0" parTransId="{D7576759-A6FA-48FD-97AE-0B02E2851182}" sibTransId="{8399323B-0761-4D6B-B9F4-8569595E3990}"/>
    <dgm:cxn modelId="{EDEEC34E-99C9-4ED8-9296-F08341BBCE19}" type="presOf" srcId="{A27136EF-7B2A-4EAE-AD65-E81468F77559}" destId="{415CD833-AF88-40CC-802C-6E1B3D73E123}" srcOrd="0" destOrd="0" presId="urn:microsoft.com/office/officeart/2005/8/layout/hierarchy1"/>
    <dgm:cxn modelId="{A404BF4F-E063-4F26-A070-6CD04416AA7E}" srcId="{B2A557B7-BC31-46EC-991E-2D8334BC56C8}" destId="{6B6475EA-E380-4C40-81CB-2F0DF0C94FDF}" srcOrd="0" destOrd="0" parTransId="{F83A62E8-4F32-4F2E-B805-F98D99CC05D6}" sibTransId="{1AFB24A4-C50E-4E71-88B8-754782CD7218}"/>
    <dgm:cxn modelId="{C1F06073-5ADF-4AA4-B02D-CED65B0AAF4D}" type="presOf" srcId="{720AB6AE-A08C-478F-9456-C44EE23B0414}" destId="{B17D948A-47C5-4049-9FCA-CA02B74487DD}" srcOrd="0" destOrd="0" presId="urn:microsoft.com/office/officeart/2005/8/layout/hierarchy1"/>
    <dgm:cxn modelId="{4BF7EE74-2B2E-4585-A77B-FC5F7269E877}" type="presOf" srcId="{B457DED6-DAA2-4A7A-BC18-C593F5C93169}" destId="{31CFB729-A662-4CF1-9C3E-33C1F6A9EE37}" srcOrd="0" destOrd="0" presId="urn:microsoft.com/office/officeart/2005/8/layout/hierarchy1"/>
    <dgm:cxn modelId="{88960479-83CD-4ECE-A2A7-348D1DEAA111}" srcId="{6B6475EA-E380-4C40-81CB-2F0DF0C94FDF}" destId="{69206D83-9A31-4968-BB45-6A095FFA5F6F}" srcOrd="1" destOrd="0" parTransId="{35062CC1-33DB-46F1-9C54-61952C276506}" sibTransId="{79488930-5997-4E50-B7BA-0A82C591C4E6}"/>
    <dgm:cxn modelId="{EF5D0F7B-E6C3-4FAA-B9BA-A0D68C177C3E}" type="presOf" srcId="{9B127AF4-4688-40FE-9C7E-28634B50882E}" destId="{B6D4F438-86C6-4B21-9E40-B5668F3B1135}" srcOrd="0" destOrd="0" presId="urn:microsoft.com/office/officeart/2005/8/layout/hierarchy1"/>
    <dgm:cxn modelId="{F8257988-98BC-46FD-822C-411BEF31E7D2}" type="presOf" srcId="{FFED3494-B722-400F-A0A4-00C083DB032B}" destId="{C5458EED-1E20-47AE-A2E3-956FCE247679}" srcOrd="0" destOrd="0" presId="urn:microsoft.com/office/officeart/2005/8/layout/hierarchy1"/>
    <dgm:cxn modelId="{CCE12E8B-EF0F-49C6-9C12-5885F2CC8FA3}" type="presOf" srcId="{5E33E106-401C-417F-95CA-26809230D59B}" destId="{90D459AC-ADBC-4E63-BAD5-5A7F18AD168C}" srcOrd="0" destOrd="0" presId="urn:microsoft.com/office/officeart/2005/8/layout/hierarchy1"/>
    <dgm:cxn modelId="{2264FB97-00F8-4D11-9EAF-B0302F8CFE01}" type="presOf" srcId="{786918B4-881B-40A0-91F2-808F955F73E1}" destId="{8E933249-1986-430D-8BB0-FD154B51CC02}" srcOrd="0" destOrd="0" presId="urn:microsoft.com/office/officeart/2005/8/layout/hierarchy1"/>
    <dgm:cxn modelId="{0119C7A3-B303-4A33-BE32-CEB0BE68BFD5}" type="presOf" srcId="{6B6475EA-E380-4C40-81CB-2F0DF0C94FDF}" destId="{9730990B-6888-40B5-AB80-14D152D7A680}" srcOrd="0" destOrd="0" presId="urn:microsoft.com/office/officeart/2005/8/layout/hierarchy1"/>
    <dgm:cxn modelId="{55CFD7A4-33B7-4934-BC51-1584524FF1AB}" type="presOf" srcId="{F6B808CB-82AE-4F29-B254-3C29F134409C}" destId="{302A8462-7B16-47D1-BD03-5861A25D8B8A}" srcOrd="0" destOrd="0" presId="urn:microsoft.com/office/officeart/2005/8/layout/hierarchy1"/>
    <dgm:cxn modelId="{809BEDA7-DE4F-45A6-9E26-5A709D46CBA6}" srcId="{B2A557B7-BC31-46EC-991E-2D8334BC56C8}" destId="{4A53578E-F120-4F15-AEE4-746C3BEA87CF}" srcOrd="1" destOrd="0" parTransId="{C6361ABA-E7FD-476B-ABD4-3FA510A73ACC}" sibTransId="{1DE77F8A-E824-4E50-83E8-80EECD88EB95}"/>
    <dgm:cxn modelId="{ACED0FAC-2C98-4C7B-9978-AC6AEEE6DFB8}" srcId="{6B6475EA-E380-4C40-81CB-2F0DF0C94FDF}" destId="{7EB822BB-9EE2-48E4-9175-49EE66CBE982}" srcOrd="3" destOrd="0" parTransId="{9B127AF4-4688-40FE-9C7E-28634B50882E}" sibTransId="{B802D66C-552A-4274-AD38-3C0082E6ADEC}"/>
    <dgm:cxn modelId="{C41313B5-4EFE-4412-B039-EF956957C309}" srcId="{B2A557B7-BC31-46EC-991E-2D8334BC56C8}" destId="{2E2C2DDA-25AA-4907-8430-F5D4B5813CF6}" srcOrd="10" destOrd="0" parTransId="{B8FFE1B7-8A18-413B-B24E-1CB9565E4F37}" sibTransId="{76AB816E-CC1D-45C9-859A-6AE0B13423C5}"/>
    <dgm:cxn modelId="{A981CFB9-016B-4496-AEF1-8152AB047989}" type="presOf" srcId="{7EB822BB-9EE2-48E4-9175-49EE66CBE982}" destId="{43205CF7-E472-44A2-9A1E-BF0E89F0E72F}" srcOrd="0" destOrd="0" presId="urn:microsoft.com/office/officeart/2005/8/layout/hierarchy1"/>
    <dgm:cxn modelId="{BCF666BD-3022-44CB-88EE-208CFFDD97F3}" type="presOf" srcId="{69B2B05E-304C-4E7B-8944-3A614D01514F}" destId="{0ACF05BF-3A25-4D06-A04B-3156B62B7ECB}" srcOrd="0" destOrd="0" presId="urn:microsoft.com/office/officeart/2005/8/layout/hierarchy1"/>
    <dgm:cxn modelId="{964C4DC0-04B1-4B2E-A313-5FEDF85C395F}" type="presOf" srcId="{C0055B33-9A42-42D5-AB2B-19C8F6C9E498}" destId="{2411BD76-19E3-443C-B18B-37F255CB75AD}" srcOrd="0" destOrd="0" presId="urn:microsoft.com/office/officeart/2005/8/layout/hierarchy1"/>
    <dgm:cxn modelId="{F0B2F5C1-026B-4A06-945A-FDCD62FA3621}" srcId="{6B6475EA-E380-4C40-81CB-2F0DF0C94FDF}" destId="{E680FA14-F988-4D66-9833-784967E572AC}" srcOrd="0" destOrd="0" parTransId="{720AB6AE-A08C-478F-9456-C44EE23B0414}" sibTransId="{9F7AE512-BC7E-41D0-BB00-9F45C82F9CFD}"/>
    <dgm:cxn modelId="{0EF5B9C6-2CDE-4FEB-B2B2-D8E6D96A94F0}" srcId="{B457DED6-DAA2-4A7A-BC18-C593F5C93169}" destId="{B2A557B7-BC31-46EC-991E-2D8334BC56C8}" srcOrd="0" destOrd="0" parTransId="{C38F4A74-2557-4F6D-98FD-6B0E549D4F3F}" sibTransId="{C7A5DF12-B6B4-4FD6-91CD-79958AEEC571}"/>
    <dgm:cxn modelId="{00B242C7-FA6D-4B3A-B54D-26BF51A76CAF}" type="presOf" srcId="{42FAAB89-BB74-4CF8-847F-F2C8A32D1DB8}" destId="{03CB1D1A-98DB-46A2-8BEC-FE9A7031DF64}" srcOrd="0" destOrd="0" presId="urn:microsoft.com/office/officeart/2005/8/layout/hierarchy1"/>
    <dgm:cxn modelId="{E0F6B8C9-228A-4F23-AD3E-15A8C19C4FB6}" type="presOf" srcId="{BC367033-4986-453B-942E-CAE4D3645BAF}" destId="{23BDB44A-06FE-4985-9518-B9DC20CA9DA8}" srcOrd="0" destOrd="0" presId="urn:microsoft.com/office/officeart/2005/8/layout/hierarchy1"/>
    <dgm:cxn modelId="{4994F2CC-35D3-4603-80B5-5099C6105482}" type="presOf" srcId="{35062CC1-33DB-46F1-9C54-61952C276506}" destId="{B0ACDF13-31B9-415C-AF1B-55BB9ECDFEE9}" srcOrd="0" destOrd="0" presId="urn:microsoft.com/office/officeart/2005/8/layout/hierarchy1"/>
    <dgm:cxn modelId="{04E935D3-C926-4D3D-A232-C814A3C1C968}" type="presOf" srcId="{6051D738-B491-42AD-90A3-01002E4348F1}" destId="{3CB4AB86-B94C-4A62-8050-E6F7AF2BE65E}" srcOrd="0" destOrd="0" presId="urn:microsoft.com/office/officeart/2005/8/layout/hierarchy1"/>
    <dgm:cxn modelId="{7B27CFD6-2F4C-4013-B7D4-0D718E617881}" srcId="{6B6475EA-E380-4C40-81CB-2F0DF0C94FDF}" destId="{DBCC5453-AFDE-4566-9AAB-9303658D74D2}" srcOrd="2" destOrd="0" parTransId="{CC0B1055-3A97-41C2-BC24-5247EA3ED04A}" sibTransId="{0C623D48-2AC5-40D3-87BF-4EDFF6E07D28}"/>
    <dgm:cxn modelId="{2D19D7E8-5BBA-4967-9DEE-5A524AE27ADF}" type="presOf" srcId="{69206D83-9A31-4968-BB45-6A095FFA5F6F}" destId="{7FD29527-92FF-453A-AD56-3B70062DA1B9}" srcOrd="0" destOrd="0" presId="urn:microsoft.com/office/officeart/2005/8/layout/hierarchy1"/>
    <dgm:cxn modelId="{15F7FCE9-EC5A-46F0-82BE-46A918BB6869}" type="presOf" srcId="{2843582C-2854-4C71-AFE4-FBC8E61AB5C0}" destId="{7EC70AA3-42CC-4181-A007-7115AFFFF5CB}" srcOrd="0" destOrd="0" presId="urn:microsoft.com/office/officeart/2005/8/layout/hierarchy1"/>
    <dgm:cxn modelId="{72B688F0-AFEA-4A25-AF6B-E81FF0773268}" type="presOf" srcId="{B2A557B7-BC31-46EC-991E-2D8334BC56C8}" destId="{48548319-67E0-400E-9204-6396E4D8B28A}" srcOrd="0" destOrd="0" presId="urn:microsoft.com/office/officeart/2005/8/layout/hierarchy1"/>
    <dgm:cxn modelId="{14EFBBF3-D495-4432-9036-60BD7AD8C9C8}" srcId="{B2A557B7-BC31-46EC-991E-2D8334BC56C8}" destId="{42FAAB89-BB74-4CF8-847F-F2C8A32D1DB8}" srcOrd="4" destOrd="0" parTransId="{5A0C21A8-13AB-4FAC-9593-997C7B9896E8}" sibTransId="{D9B29854-D754-4422-A186-29744A76BDC3}"/>
    <dgm:cxn modelId="{D34941F4-A484-4E52-A902-8C08EF4D2087}" type="presOf" srcId="{5A0C21A8-13AB-4FAC-9593-997C7B9896E8}" destId="{AE47571A-BAA4-4B81-BBDE-8F6951B16EBC}" srcOrd="0" destOrd="0" presId="urn:microsoft.com/office/officeart/2005/8/layout/hierarchy1"/>
    <dgm:cxn modelId="{B6E371F4-8DA0-4A12-8A2D-3458F3770DF7}" type="presOf" srcId="{B8FFE1B7-8A18-413B-B24E-1CB9565E4F37}" destId="{CEB4BC38-F0DF-4760-8DC2-1BC15D994AE9}" srcOrd="0" destOrd="0" presId="urn:microsoft.com/office/officeart/2005/8/layout/hierarchy1"/>
    <dgm:cxn modelId="{B2BBB1AF-0A3E-4E46-9660-61CF77CB11D9}" type="presParOf" srcId="{31CFB729-A662-4CF1-9C3E-33C1F6A9EE37}" destId="{91117F81-F46C-4E1D-A4ED-3F77DD059FF4}" srcOrd="0" destOrd="0" presId="urn:microsoft.com/office/officeart/2005/8/layout/hierarchy1"/>
    <dgm:cxn modelId="{2A48BE0E-0568-49B7-B3F1-BDF6DE7B457C}" type="presParOf" srcId="{91117F81-F46C-4E1D-A4ED-3F77DD059FF4}" destId="{BD60D373-8DEC-41C5-BB43-B824D68D83B5}" srcOrd="0" destOrd="0" presId="urn:microsoft.com/office/officeart/2005/8/layout/hierarchy1"/>
    <dgm:cxn modelId="{323F4A22-BCE3-4138-9F9D-5A134320A87D}" type="presParOf" srcId="{BD60D373-8DEC-41C5-BB43-B824D68D83B5}" destId="{0E2720F3-241F-4ADC-B3BB-2B5E4F35B70A}" srcOrd="0" destOrd="0" presId="urn:microsoft.com/office/officeart/2005/8/layout/hierarchy1"/>
    <dgm:cxn modelId="{64DE372E-D8DA-4558-B881-C0C92115CEF6}" type="presParOf" srcId="{BD60D373-8DEC-41C5-BB43-B824D68D83B5}" destId="{48548319-67E0-400E-9204-6396E4D8B28A}" srcOrd="1" destOrd="0" presId="urn:microsoft.com/office/officeart/2005/8/layout/hierarchy1"/>
    <dgm:cxn modelId="{EB2098BA-164E-4AF0-9E2D-1122D4F17747}" type="presParOf" srcId="{91117F81-F46C-4E1D-A4ED-3F77DD059FF4}" destId="{A9D41F30-9FFB-4574-AD2E-4D4F5FE88691}" srcOrd="1" destOrd="0" presId="urn:microsoft.com/office/officeart/2005/8/layout/hierarchy1"/>
    <dgm:cxn modelId="{890F0FBD-0A96-4DFB-A73B-C26632B019BE}" type="presParOf" srcId="{A9D41F30-9FFB-4574-AD2E-4D4F5FE88691}" destId="{C278A98A-DA32-422D-9BC5-BE3118F86252}" srcOrd="0" destOrd="0" presId="urn:microsoft.com/office/officeart/2005/8/layout/hierarchy1"/>
    <dgm:cxn modelId="{AAFDEE21-CE01-48BD-8F39-A9C7CB6BF341}" type="presParOf" srcId="{A9D41F30-9FFB-4574-AD2E-4D4F5FE88691}" destId="{3CC7459D-8FD7-4CB4-AE44-ADEE176CAD00}" srcOrd="1" destOrd="0" presId="urn:microsoft.com/office/officeart/2005/8/layout/hierarchy1"/>
    <dgm:cxn modelId="{226174CE-2843-4911-8108-1FF8D1FAFA40}" type="presParOf" srcId="{3CC7459D-8FD7-4CB4-AE44-ADEE176CAD00}" destId="{EAA4B0CA-D520-458E-8D03-20E34AC83624}" srcOrd="0" destOrd="0" presId="urn:microsoft.com/office/officeart/2005/8/layout/hierarchy1"/>
    <dgm:cxn modelId="{1DDBA0B6-BFD9-415B-8F18-E33613708932}" type="presParOf" srcId="{EAA4B0CA-D520-458E-8D03-20E34AC83624}" destId="{890C7B14-54C0-452E-B2CE-C6862DEBBDC9}" srcOrd="0" destOrd="0" presId="urn:microsoft.com/office/officeart/2005/8/layout/hierarchy1"/>
    <dgm:cxn modelId="{0BAB5E07-1D14-4C38-9E9C-C73D0FAE7565}" type="presParOf" srcId="{EAA4B0CA-D520-458E-8D03-20E34AC83624}" destId="{9730990B-6888-40B5-AB80-14D152D7A680}" srcOrd="1" destOrd="0" presId="urn:microsoft.com/office/officeart/2005/8/layout/hierarchy1"/>
    <dgm:cxn modelId="{48DD1A06-EA5D-44AF-AF4D-8D9BD53BE503}" type="presParOf" srcId="{3CC7459D-8FD7-4CB4-AE44-ADEE176CAD00}" destId="{6E3AD178-73BB-4965-9E41-8386E2D6A588}" srcOrd="1" destOrd="0" presId="urn:microsoft.com/office/officeart/2005/8/layout/hierarchy1"/>
    <dgm:cxn modelId="{7952E627-3979-4253-A840-D7E3A29BAEB6}" type="presParOf" srcId="{6E3AD178-73BB-4965-9E41-8386E2D6A588}" destId="{B17D948A-47C5-4049-9FCA-CA02B74487DD}" srcOrd="0" destOrd="0" presId="urn:microsoft.com/office/officeart/2005/8/layout/hierarchy1"/>
    <dgm:cxn modelId="{AAD82736-87D8-43A1-B768-D2924FA4C843}" type="presParOf" srcId="{6E3AD178-73BB-4965-9E41-8386E2D6A588}" destId="{D3B25C68-6EA2-442E-956A-225669C351D7}" srcOrd="1" destOrd="0" presId="urn:microsoft.com/office/officeart/2005/8/layout/hierarchy1"/>
    <dgm:cxn modelId="{65B35B84-9A61-4181-91C8-0DAEBF89AB42}" type="presParOf" srcId="{D3B25C68-6EA2-442E-956A-225669C351D7}" destId="{EBBDBA4D-342F-4666-AB87-193A60F743BC}" srcOrd="0" destOrd="0" presId="urn:microsoft.com/office/officeart/2005/8/layout/hierarchy1"/>
    <dgm:cxn modelId="{ABF3CCD0-6A1F-4578-A1FC-DD5645392BBC}" type="presParOf" srcId="{EBBDBA4D-342F-4666-AB87-193A60F743BC}" destId="{5837AB03-4E36-4D81-A5C2-6CF6D80911AC}" srcOrd="0" destOrd="0" presId="urn:microsoft.com/office/officeart/2005/8/layout/hierarchy1"/>
    <dgm:cxn modelId="{3AF2CF61-146D-4497-9942-AF5910505C06}" type="presParOf" srcId="{EBBDBA4D-342F-4666-AB87-193A60F743BC}" destId="{F0320A34-B2CB-4FB9-871B-960AFD591F1B}" srcOrd="1" destOrd="0" presId="urn:microsoft.com/office/officeart/2005/8/layout/hierarchy1"/>
    <dgm:cxn modelId="{E3927018-1EC7-44D6-AF23-556195369B45}" type="presParOf" srcId="{D3B25C68-6EA2-442E-956A-225669C351D7}" destId="{B2072CEC-D7A3-4BBC-A850-A2117904D7D1}" srcOrd="1" destOrd="0" presId="urn:microsoft.com/office/officeart/2005/8/layout/hierarchy1"/>
    <dgm:cxn modelId="{E425AA9C-70C9-4B78-96BB-FCEE125D9F24}" type="presParOf" srcId="{6E3AD178-73BB-4965-9E41-8386E2D6A588}" destId="{B0ACDF13-31B9-415C-AF1B-55BB9ECDFEE9}" srcOrd="2" destOrd="0" presId="urn:microsoft.com/office/officeart/2005/8/layout/hierarchy1"/>
    <dgm:cxn modelId="{FD7EEBE9-068A-4C34-A440-1CC8632B2FA7}" type="presParOf" srcId="{6E3AD178-73BB-4965-9E41-8386E2D6A588}" destId="{6D1F5456-3227-4E75-831F-C60B64A6918A}" srcOrd="3" destOrd="0" presId="urn:microsoft.com/office/officeart/2005/8/layout/hierarchy1"/>
    <dgm:cxn modelId="{E8D39EB6-DD9E-41BF-956D-4C14BC3724B5}" type="presParOf" srcId="{6D1F5456-3227-4E75-831F-C60B64A6918A}" destId="{49F35FD4-288C-40BC-9894-53CBA80209B9}" srcOrd="0" destOrd="0" presId="urn:microsoft.com/office/officeart/2005/8/layout/hierarchy1"/>
    <dgm:cxn modelId="{4CC5A2EE-B73D-4786-AE7F-2D50155C994F}" type="presParOf" srcId="{49F35FD4-288C-40BC-9894-53CBA80209B9}" destId="{D5CA30B2-01BC-4EC2-9BCC-0F4950EF56E9}" srcOrd="0" destOrd="0" presId="urn:microsoft.com/office/officeart/2005/8/layout/hierarchy1"/>
    <dgm:cxn modelId="{B3623350-E352-49F9-A3B6-A851B3B5AE66}" type="presParOf" srcId="{49F35FD4-288C-40BC-9894-53CBA80209B9}" destId="{7FD29527-92FF-453A-AD56-3B70062DA1B9}" srcOrd="1" destOrd="0" presId="urn:microsoft.com/office/officeart/2005/8/layout/hierarchy1"/>
    <dgm:cxn modelId="{744BEEBB-5452-4B85-97F9-53397C5CB214}" type="presParOf" srcId="{6D1F5456-3227-4E75-831F-C60B64A6918A}" destId="{8FFAD7FD-50FD-4878-9A9E-AFF5834FEFC9}" srcOrd="1" destOrd="0" presId="urn:microsoft.com/office/officeart/2005/8/layout/hierarchy1"/>
    <dgm:cxn modelId="{09D3755C-06A3-4CA7-9332-836E9F638A9E}" type="presParOf" srcId="{6E3AD178-73BB-4965-9E41-8386E2D6A588}" destId="{B68C8376-35EA-42F3-A489-85054AA4ACD3}" srcOrd="4" destOrd="0" presId="urn:microsoft.com/office/officeart/2005/8/layout/hierarchy1"/>
    <dgm:cxn modelId="{52F289AD-61C2-4118-AF1B-A2DFA79B11AC}" type="presParOf" srcId="{6E3AD178-73BB-4965-9E41-8386E2D6A588}" destId="{CEB2F63D-9B88-4A6F-879C-750CC2318C4C}" srcOrd="5" destOrd="0" presId="urn:microsoft.com/office/officeart/2005/8/layout/hierarchy1"/>
    <dgm:cxn modelId="{733A6E14-A267-4450-A776-AD9E3ECF5FC2}" type="presParOf" srcId="{CEB2F63D-9B88-4A6F-879C-750CC2318C4C}" destId="{7DBCAA63-604F-4854-9762-B1E57882C37D}" srcOrd="0" destOrd="0" presId="urn:microsoft.com/office/officeart/2005/8/layout/hierarchy1"/>
    <dgm:cxn modelId="{0144B93C-D828-4E3C-882D-20C1D45E0608}" type="presParOf" srcId="{7DBCAA63-604F-4854-9762-B1E57882C37D}" destId="{1B79CE42-1CB8-4905-BB95-7A0301B2FA48}" srcOrd="0" destOrd="0" presId="urn:microsoft.com/office/officeart/2005/8/layout/hierarchy1"/>
    <dgm:cxn modelId="{B4D07589-026C-44DD-B218-8059556CD165}" type="presParOf" srcId="{7DBCAA63-604F-4854-9762-B1E57882C37D}" destId="{212D0B7A-9754-4C78-98F8-E561B2CD6B81}" srcOrd="1" destOrd="0" presId="urn:microsoft.com/office/officeart/2005/8/layout/hierarchy1"/>
    <dgm:cxn modelId="{5BBB38E9-5336-4528-99AF-A71421D7CD56}" type="presParOf" srcId="{CEB2F63D-9B88-4A6F-879C-750CC2318C4C}" destId="{F8F114A3-3935-421A-A1AA-573B6CD60B09}" srcOrd="1" destOrd="0" presId="urn:microsoft.com/office/officeart/2005/8/layout/hierarchy1"/>
    <dgm:cxn modelId="{E0778E92-7D95-492E-ACA3-B2D18F2258FC}" type="presParOf" srcId="{6E3AD178-73BB-4965-9E41-8386E2D6A588}" destId="{B6D4F438-86C6-4B21-9E40-B5668F3B1135}" srcOrd="6" destOrd="0" presId="urn:microsoft.com/office/officeart/2005/8/layout/hierarchy1"/>
    <dgm:cxn modelId="{C9A65704-49DF-4E0C-B2B3-4465317A3A1E}" type="presParOf" srcId="{6E3AD178-73BB-4965-9E41-8386E2D6A588}" destId="{F570EA45-1810-462A-8C7C-D3D163AA5389}" srcOrd="7" destOrd="0" presId="urn:microsoft.com/office/officeart/2005/8/layout/hierarchy1"/>
    <dgm:cxn modelId="{ADA55FEC-D093-429D-BB9F-C7581F09F4DD}" type="presParOf" srcId="{F570EA45-1810-462A-8C7C-D3D163AA5389}" destId="{16F9051A-B9B7-4BA0-A5AE-0219C2403F62}" srcOrd="0" destOrd="0" presId="urn:microsoft.com/office/officeart/2005/8/layout/hierarchy1"/>
    <dgm:cxn modelId="{9F69269B-9681-40F2-926B-6EB63FEF8173}" type="presParOf" srcId="{16F9051A-B9B7-4BA0-A5AE-0219C2403F62}" destId="{3C8AC61F-68CC-4C0D-9F45-22EC76EB45C7}" srcOrd="0" destOrd="0" presId="urn:microsoft.com/office/officeart/2005/8/layout/hierarchy1"/>
    <dgm:cxn modelId="{2DE99A07-D3FD-4F9F-864E-F21528CDE005}" type="presParOf" srcId="{16F9051A-B9B7-4BA0-A5AE-0219C2403F62}" destId="{43205CF7-E472-44A2-9A1E-BF0E89F0E72F}" srcOrd="1" destOrd="0" presId="urn:microsoft.com/office/officeart/2005/8/layout/hierarchy1"/>
    <dgm:cxn modelId="{933D957B-64CF-4081-A268-3331BD68D00D}" type="presParOf" srcId="{F570EA45-1810-462A-8C7C-D3D163AA5389}" destId="{9EC4A237-2FB6-4D79-82FF-51EF0CB6BD95}" srcOrd="1" destOrd="0" presId="urn:microsoft.com/office/officeart/2005/8/layout/hierarchy1"/>
    <dgm:cxn modelId="{17CF3190-4869-4266-94B7-19E4E1A000F4}" type="presParOf" srcId="{A9D41F30-9FFB-4574-AD2E-4D4F5FE88691}" destId="{4D1AE9BC-5E54-43FE-A427-80C75CD79410}" srcOrd="2" destOrd="0" presId="urn:microsoft.com/office/officeart/2005/8/layout/hierarchy1"/>
    <dgm:cxn modelId="{EB74619A-3861-4BA9-BCD2-9ED16777335C}" type="presParOf" srcId="{A9D41F30-9FFB-4574-AD2E-4D4F5FE88691}" destId="{E19138A8-F2E3-41C3-B059-AF77FF30B1CC}" srcOrd="3" destOrd="0" presId="urn:microsoft.com/office/officeart/2005/8/layout/hierarchy1"/>
    <dgm:cxn modelId="{0F3F6BC7-6A93-4254-B6A8-78C0BD0AE585}" type="presParOf" srcId="{E19138A8-F2E3-41C3-B059-AF77FF30B1CC}" destId="{669C32DB-B47E-4F43-9112-21D5D35FB598}" srcOrd="0" destOrd="0" presId="urn:microsoft.com/office/officeart/2005/8/layout/hierarchy1"/>
    <dgm:cxn modelId="{868A4785-E1ED-4501-A085-20DA3B6AC0AD}" type="presParOf" srcId="{669C32DB-B47E-4F43-9112-21D5D35FB598}" destId="{CA13F425-A310-4B16-9A71-C95411103338}" srcOrd="0" destOrd="0" presId="urn:microsoft.com/office/officeart/2005/8/layout/hierarchy1"/>
    <dgm:cxn modelId="{D06EFB5A-20E9-4AB8-91A1-F0586CF7DAF1}" type="presParOf" srcId="{669C32DB-B47E-4F43-9112-21D5D35FB598}" destId="{0FC3EA43-B814-4398-87BE-7962B32C9EDD}" srcOrd="1" destOrd="0" presId="urn:microsoft.com/office/officeart/2005/8/layout/hierarchy1"/>
    <dgm:cxn modelId="{2F2DD2C7-EB6C-49F1-B030-AAAF42736358}" type="presParOf" srcId="{E19138A8-F2E3-41C3-B059-AF77FF30B1CC}" destId="{8D8DAB0E-51C2-425B-84D8-68D5420C4A9D}" srcOrd="1" destOrd="0" presId="urn:microsoft.com/office/officeart/2005/8/layout/hierarchy1"/>
    <dgm:cxn modelId="{A16B8D27-9131-4655-839F-33BFCE5E1FEC}" type="presParOf" srcId="{A9D41F30-9FFB-4574-AD2E-4D4F5FE88691}" destId="{3CB4AB86-B94C-4A62-8050-E6F7AF2BE65E}" srcOrd="4" destOrd="0" presId="urn:microsoft.com/office/officeart/2005/8/layout/hierarchy1"/>
    <dgm:cxn modelId="{63CD670E-67EF-4E29-AE9D-BB0D048CB601}" type="presParOf" srcId="{A9D41F30-9FFB-4574-AD2E-4D4F5FE88691}" destId="{FBCAEF82-7B68-4266-872B-34BFFEA08C07}" srcOrd="5" destOrd="0" presId="urn:microsoft.com/office/officeart/2005/8/layout/hierarchy1"/>
    <dgm:cxn modelId="{61E9B896-8FE2-4271-BD73-DCD444AE8B8C}" type="presParOf" srcId="{FBCAEF82-7B68-4266-872B-34BFFEA08C07}" destId="{373B6EF8-1C6D-433D-BF2F-5FE6ED0B54DB}" srcOrd="0" destOrd="0" presId="urn:microsoft.com/office/officeart/2005/8/layout/hierarchy1"/>
    <dgm:cxn modelId="{11B68FA7-45CD-4DDD-B200-BB453A50C500}" type="presParOf" srcId="{373B6EF8-1C6D-433D-BF2F-5FE6ED0B54DB}" destId="{18D3B48F-DA90-45DF-B847-E299AC489631}" srcOrd="0" destOrd="0" presId="urn:microsoft.com/office/officeart/2005/8/layout/hierarchy1"/>
    <dgm:cxn modelId="{48427D1C-D2B2-4809-BBB0-97875272B5E1}" type="presParOf" srcId="{373B6EF8-1C6D-433D-BF2F-5FE6ED0B54DB}" destId="{C169C593-7B8B-4257-B1B3-0674AC449D73}" srcOrd="1" destOrd="0" presId="urn:microsoft.com/office/officeart/2005/8/layout/hierarchy1"/>
    <dgm:cxn modelId="{0DF9A4DA-6B58-42C0-86DA-C76D1707A829}" type="presParOf" srcId="{FBCAEF82-7B68-4266-872B-34BFFEA08C07}" destId="{679044B5-367F-40AA-B78D-60DA814C015F}" srcOrd="1" destOrd="0" presId="urn:microsoft.com/office/officeart/2005/8/layout/hierarchy1"/>
    <dgm:cxn modelId="{86EC27D2-CB46-4F27-A0E3-1620B3CE155F}" type="presParOf" srcId="{A9D41F30-9FFB-4574-AD2E-4D4F5FE88691}" destId="{8E933249-1986-430D-8BB0-FD154B51CC02}" srcOrd="6" destOrd="0" presId="urn:microsoft.com/office/officeart/2005/8/layout/hierarchy1"/>
    <dgm:cxn modelId="{ED921E6C-41F3-47EE-B262-EDA7FB50EE1D}" type="presParOf" srcId="{A9D41F30-9FFB-4574-AD2E-4D4F5FE88691}" destId="{30E75353-6736-4DAC-A229-EC173AC08D13}" srcOrd="7" destOrd="0" presId="urn:microsoft.com/office/officeart/2005/8/layout/hierarchy1"/>
    <dgm:cxn modelId="{24A7C3D9-19E9-413C-B286-D8D663D690FB}" type="presParOf" srcId="{30E75353-6736-4DAC-A229-EC173AC08D13}" destId="{5DB2D05D-6773-4315-A8AA-7EEE683FFB71}" srcOrd="0" destOrd="0" presId="urn:microsoft.com/office/officeart/2005/8/layout/hierarchy1"/>
    <dgm:cxn modelId="{735C03E7-5B18-40F1-AA46-300E91D0F3A6}" type="presParOf" srcId="{5DB2D05D-6773-4315-A8AA-7EEE683FFB71}" destId="{BB663C4F-9096-4147-A141-B8FE6BC2BDC4}" srcOrd="0" destOrd="0" presId="urn:microsoft.com/office/officeart/2005/8/layout/hierarchy1"/>
    <dgm:cxn modelId="{3BE5EBC2-7082-4711-B1B5-38E95110AAC0}" type="presParOf" srcId="{5DB2D05D-6773-4315-A8AA-7EEE683FFB71}" destId="{7B19A96D-02DB-44E4-998A-36EDD767ABE8}" srcOrd="1" destOrd="0" presId="urn:microsoft.com/office/officeart/2005/8/layout/hierarchy1"/>
    <dgm:cxn modelId="{A78C5C05-3DDE-455F-A80C-7F755DFB4D01}" type="presParOf" srcId="{30E75353-6736-4DAC-A229-EC173AC08D13}" destId="{924A1631-EEE5-4788-97DB-9CC5167C2FD5}" srcOrd="1" destOrd="0" presId="urn:microsoft.com/office/officeart/2005/8/layout/hierarchy1"/>
    <dgm:cxn modelId="{3A0DF99D-DBBF-4A0C-A517-679899BE21B2}" type="presParOf" srcId="{A9D41F30-9FFB-4574-AD2E-4D4F5FE88691}" destId="{AE47571A-BAA4-4B81-BBDE-8F6951B16EBC}" srcOrd="8" destOrd="0" presId="urn:microsoft.com/office/officeart/2005/8/layout/hierarchy1"/>
    <dgm:cxn modelId="{E2F06670-93F8-47A2-8EDB-18764651CC3E}" type="presParOf" srcId="{A9D41F30-9FFB-4574-AD2E-4D4F5FE88691}" destId="{029DA9AC-25F5-4736-A962-4E8D00C903C5}" srcOrd="9" destOrd="0" presId="urn:microsoft.com/office/officeart/2005/8/layout/hierarchy1"/>
    <dgm:cxn modelId="{03D3E127-9598-4E0A-A5B3-A86F45F97902}" type="presParOf" srcId="{029DA9AC-25F5-4736-A962-4E8D00C903C5}" destId="{7614B9BF-746D-4991-931E-5C47AD2CDBFD}" srcOrd="0" destOrd="0" presId="urn:microsoft.com/office/officeart/2005/8/layout/hierarchy1"/>
    <dgm:cxn modelId="{3421DA24-628B-40E1-9802-308739F7468D}" type="presParOf" srcId="{7614B9BF-746D-4991-931E-5C47AD2CDBFD}" destId="{7B390D56-0BA8-4A65-A727-6BCD14CB2275}" srcOrd="0" destOrd="0" presId="urn:microsoft.com/office/officeart/2005/8/layout/hierarchy1"/>
    <dgm:cxn modelId="{F0D1938F-AFD1-4993-B164-703D6CCD1023}" type="presParOf" srcId="{7614B9BF-746D-4991-931E-5C47AD2CDBFD}" destId="{03CB1D1A-98DB-46A2-8BEC-FE9A7031DF64}" srcOrd="1" destOrd="0" presId="urn:microsoft.com/office/officeart/2005/8/layout/hierarchy1"/>
    <dgm:cxn modelId="{E6883BE3-8002-4A51-A0FC-FA01F1602F38}" type="presParOf" srcId="{029DA9AC-25F5-4736-A962-4E8D00C903C5}" destId="{B52137D3-6B41-4B32-BFC6-1D3F42C13BF7}" srcOrd="1" destOrd="0" presId="urn:microsoft.com/office/officeart/2005/8/layout/hierarchy1"/>
    <dgm:cxn modelId="{6C3A7DB3-3E1F-425F-86DA-AFF994DD7B9C}" type="presParOf" srcId="{A9D41F30-9FFB-4574-AD2E-4D4F5FE88691}" destId="{74D17289-C454-4B2C-A42E-C751AA08DD53}" srcOrd="10" destOrd="0" presId="urn:microsoft.com/office/officeart/2005/8/layout/hierarchy1"/>
    <dgm:cxn modelId="{386C0E31-8AE1-4AB3-956E-86B2E03E12CC}" type="presParOf" srcId="{A9D41F30-9FFB-4574-AD2E-4D4F5FE88691}" destId="{3A89B8BB-3315-4B07-9A27-FD63A8357A66}" srcOrd="11" destOrd="0" presId="urn:microsoft.com/office/officeart/2005/8/layout/hierarchy1"/>
    <dgm:cxn modelId="{BD4DCAE1-D26D-49E3-9C5C-E21EF63E5F91}" type="presParOf" srcId="{3A89B8BB-3315-4B07-9A27-FD63A8357A66}" destId="{F32D022E-F879-4992-AEE9-97767531BF53}" srcOrd="0" destOrd="0" presId="urn:microsoft.com/office/officeart/2005/8/layout/hierarchy1"/>
    <dgm:cxn modelId="{964DBB6F-CC77-40C0-80CE-84E8BF917D65}" type="presParOf" srcId="{F32D022E-F879-4992-AEE9-97767531BF53}" destId="{982A2CBE-5E64-478B-813D-041E01356997}" srcOrd="0" destOrd="0" presId="urn:microsoft.com/office/officeart/2005/8/layout/hierarchy1"/>
    <dgm:cxn modelId="{9D8B66A7-F79A-49AE-A488-C30E0C8E3428}" type="presParOf" srcId="{F32D022E-F879-4992-AEE9-97767531BF53}" destId="{302A8462-7B16-47D1-BD03-5861A25D8B8A}" srcOrd="1" destOrd="0" presId="urn:microsoft.com/office/officeart/2005/8/layout/hierarchy1"/>
    <dgm:cxn modelId="{1EE7DEFF-4AA6-4DF3-A37A-8E3E2AF2A151}" type="presParOf" srcId="{3A89B8BB-3315-4B07-9A27-FD63A8357A66}" destId="{BF5DFAC7-CC46-48A0-80CF-EA7B0E9666D1}" srcOrd="1" destOrd="0" presId="urn:microsoft.com/office/officeart/2005/8/layout/hierarchy1"/>
    <dgm:cxn modelId="{532E2A1C-4ABA-4BB4-A7E8-8A6053675E8D}" type="presParOf" srcId="{A9D41F30-9FFB-4574-AD2E-4D4F5FE88691}" destId="{23BDB44A-06FE-4985-9518-B9DC20CA9DA8}" srcOrd="12" destOrd="0" presId="urn:microsoft.com/office/officeart/2005/8/layout/hierarchy1"/>
    <dgm:cxn modelId="{4FC61ED8-351D-46AF-AE85-C239E850264D}" type="presParOf" srcId="{A9D41F30-9FFB-4574-AD2E-4D4F5FE88691}" destId="{17E823A0-6889-4490-B6C3-0C733B7F652E}" srcOrd="13" destOrd="0" presId="urn:microsoft.com/office/officeart/2005/8/layout/hierarchy1"/>
    <dgm:cxn modelId="{AE8A8B8A-02D6-4692-B947-3E7A7D66FBCC}" type="presParOf" srcId="{17E823A0-6889-4490-B6C3-0C733B7F652E}" destId="{C3E5914C-DC05-427F-A500-D3F55E3D4171}" srcOrd="0" destOrd="0" presId="urn:microsoft.com/office/officeart/2005/8/layout/hierarchy1"/>
    <dgm:cxn modelId="{088CF2BD-A0B8-4D0F-AD4B-07C3CC807A6B}" type="presParOf" srcId="{C3E5914C-DC05-427F-A500-D3F55E3D4171}" destId="{F9FE1DD9-B7BD-4FC3-B222-87E97743E54B}" srcOrd="0" destOrd="0" presId="urn:microsoft.com/office/officeart/2005/8/layout/hierarchy1"/>
    <dgm:cxn modelId="{58F48FB7-D577-4303-9605-03BA0589692C}" type="presParOf" srcId="{C3E5914C-DC05-427F-A500-D3F55E3D4171}" destId="{C1FFD709-6224-4BFD-91FD-7A01F0ABFDF5}" srcOrd="1" destOrd="0" presId="urn:microsoft.com/office/officeart/2005/8/layout/hierarchy1"/>
    <dgm:cxn modelId="{A0B01FDD-8619-4FB2-B9DF-B86664190F16}" type="presParOf" srcId="{17E823A0-6889-4490-B6C3-0C733B7F652E}" destId="{B88DE6B7-95A4-44C6-8D63-1D4E8D86014F}" srcOrd="1" destOrd="0" presId="urn:microsoft.com/office/officeart/2005/8/layout/hierarchy1"/>
    <dgm:cxn modelId="{0D482804-E83F-4014-984E-CA3F3165EBDD}" type="presParOf" srcId="{A9D41F30-9FFB-4574-AD2E-4D4F5FE88691}" destId="{90D459AC-ADBC-4E63-BAD5-5A7F18AD168C}" srcOrd="14" destOrd="0" presId="urn:microsoft.com/office/officeart/2005/8/layout/hierarchy1"/>
    <dgm:cxn modelId="{321B66B5-22CC-4957-AD7B-77548BD8CAA0}" type="presParOf" srcId="{A9D41F30-9FFB-4574-AD2E-4D4F5FE88691}" destId="{0167AD25-D313-40C5-9B8F-CDB576C0175B}" srcOrd="15" destOrd="0" presId="urn:microsoft.com/office/officeart/2005/8/layout/hierarchy1"/>
    <dgm:cxn modelId="{57DBBC98-77DF-4889-A43B-F23CD926066C}" type="presParOf" srcId="{0167AD25-D313-40C5-9B8F-CDB576C0175B}" destId="{E99CEB46-B414-410C-9E64-DF09A493347F}" srcOrd="0" destOrd="0" presId="urn:microsoft.com/office/officeart/2005/8/layout/hierarchy1"/>
    <dgm:cxn modelId="{4E8EB50C-A4DA-48FC-8A65-9F7874CD9D8F}" type="presParOf" srcId="{E99CEB46-B414-410C-9E64-DF09A493347F}" destId="{50398E02-2B4B-4785-8019-804317F4556A}" srcOrd="0" destOrd="0" presId="urn:microsoft.com/office/officeart/2005/8/layout/hierarchy1"/>
    <dgm:cxn modelId="{121401B0-61E3-43D2-8E30-C75B942D44AC}" type="presParOf" srcId="{E99CEB46-B414-410C-9E64-DF09A493347F}" destId="{C5458EED-1E20-47AE-A2E3-956FCE247679}" srcOrd="1" destOrd="0" presId="urn:microsoft.com/office/officeart/2005/8/layout/hierarchy1"/>
    <dgm:cxn modelId="{0062D413-49DC-4012-BE00-F76B960AE48D}" type="presParOf" srcId="{0167AD25-D313-40C5-9B8F-CDB576C0175B}" destId="{435BA498-0A33-4951-98E6-692AE7B9C976}" srcOrd="1" destOrd="0" presId="urn:microsoft.com/office/officeart/2005/8/layout/hierarchy1"/>
    <dgm:cxn modelId="{104CF6EB-DA4E-47C1-BD94-CA46FB462199}" type="presParOf" srcId="{A9D41F30-9FFB-4574-AD2E-4D4F5FE88691}" destId="{0ACF05BF-3A25-4D06-A04B-3156B62B7ECB}" srcOrd="16" destOrd="0" presId="urn:microsoft.com/office/officeart/2005/8/layout/hierarchy1"/>
    <dgm:cxn modelId="{0620D8DE-7C95-43E6-B34D-DFCE81B26034}" type="presParOf" srcId="{A9D41F30-9FFB-4574-AD2E-4D4F5FE88691}" destId="{3AB157BB-F7B6-428B-A14A-DDCBD1AFA80D}" srcOrd="17" destOrd="0" presId="urn:microsoft.com/office/officeart/2005/8/layout/hierarchy1"/>
    <dgm:cxn modelId="{C9323BE4-193E-41A2-969D-582BB7667FAE}" type="presParOf" srcId="{3AB157BB-F7B6-428B-A14A-DDCBD1AFA80D}" destId="{263981DC-F801-47E0-9A77-A472C02AED88}" srcOrd="0" destOrd="0" presId="urn:microsoft.com/office/officeart/2005/8/layout/hierarchy1"/>
    <dgm:cxn modelId="{C00C57E0-E446-4DF1-9FF9-EF1FF91640A6}" type="presParOf" srcId="{263981DC-F801-47E0-9A77-A472C02AED88}" destId="{6D6C708C-9914-4A0E-B7E5-F0E25AD0E1FC}" srcOrd="0" destOrd="0" presId="urn:microsoft.com/office/officeart/2005/8/layout/hierarchy1"/>
    <dgm:cxn modelId="{3003506F-4D6C-41CB-8FC1-671084DF445D}" type="presParOf" srcId="{263981DC-F801-47E0-9A77-A472C02AED88}" destId="{415CD833-AF88-40CC-802C-6E1B3D73E123}" srcOrd="1" destOrd="0" presId="urn:microsoft.com/office/officeart/2005/8/layout/hierarchy1"/>
    <dgm:cxn modelId="{583E3FF7-DFEC-45AE-9636-C9166DD80D24}" type="presParOf" srcId="{3AB157BB-F7B6-428B-A14A-DDCBD1AFA80D}" destId="{C5100E43-28EF-44C3-8A57-8CEC2654E137}" srcOrd="1" destOrd="0" presId="urn:microsoft.com/office/officeart/2005/8/layout/hierarchy1"/>
    <dgm:cxn modelId="{825F17AC-747E-44C9-A4CB-19B9F3E3C282}" type="presParOf" srcId="{A9D41F30-9FFB-4574-AD2E-4D4F5FE88691}" destId="{2411BD76-19E3-443C-B18B-37F255CB75AD}" srcOrd="18" destOrd="0" presId="urn:microsoft.com/office/officeart/2005/8/layout/hierarchy1"/>
    <dgm:cxn modelId="{DFDA6157-0792-4BEF-97B8-23D08FB41BFA}" type="presParOf" srcId="{A9D41F30-9FFB-4574-AD2E-4D4F5FE88691}" destId="{6F03ECB6-A126-4EE7-A3E0-A3FE772D2335}" srcOrd="19" destOrd="0" presId="urn:microsoft.com/office/officeart/2005/8/layout/hierarchy1"/>
    <dgm:cxn modelId="{F021D094-20E9-4C19-8408-6471DB1899B2}" type="presParOf" srcId="{6F03ECB6-A126-4EE7-A3E0-A3FE772D2335}" destId="{D7B5C6B4-2383-4809-8E84-4C78F7F77E41}" srcOrd="0" destOrd="0" presId="urn:microsoft.com/office/officeart/2005/8/layout/hierarchy1"/>
    <dgm:cxn modelId="{907DEFD6-F5BA-4E5E-9033-68076F0E0FC3}" type="presParOf" srcId="{D7B5C6B4-2383-4809-8E84-4C78F7F77E41}" destId="{3E2BD2BE-FA5E-4E83-B9D8-91559D7266CA}" srcOrd="0" destOrd="0" presId="urn:microsoft.com/office/officeart/2005/8/layout/hierarchy1"/>
    <dgm:cxn modelId="{6A4563A1-79FB-431C-BC53-C1E9FDCE5FB4}" type="presParOf" srcId="{D7B5C6B4-2383-4809-8E84-4C78F7F77E41}" destId="{7EC70AA3-42CC-4181-A007-7115AFFFF5CB}" srcOrd="1" destOrd="0" presId="urn:microsoft.com/office/officeart/2005/8/layout/hierarchy1"/>
    <dgm:cxn modelId="{3434F038-D45E-44AD-9F1D-53E313D871FB}" type="presParOf" srcId="{6F03ECB6-A126-4EE7-A3E0-A3FE772D2335}" destId="{83F11722-D9B3-4B1E-BEEC-26BFC852C681}" srcOrd="1" destOrd="0" presId="urn:microsoft.com/office/officeart/2005/8/layout/hierarchy1"/>
    <dgm:cxn modelId="{AAF382AD-B3F5-42F6-A655-DF3AED695D2D}" type="presParOf" srcId="{A9D41F30-9FFB-4574-AD2E-4D4F5FE88691}" destId="{CEB4BC38-F0DF-4760-8DC2-1BC15D994AE9}" srcOrd="20" destOrd="0" presId="urn:microsoft.com/office/officeart/2005/8/layout/hierarchy1"/>
    <dgm:cxn modelId="{36C2E2BD-B872-4301-AC58-58D79B7512D6}" type="presParOf" srcId="{A9D41F30-9FFB-4574-AD2E-4D4F5FE88691}" destId="{4F365905-8F88-4CC5-B9E2-D48D6BF3FA9E}" srcOrd="21" destOrd="0" presId="urn:microsoft.com/office/officeart/2005/8/layout/hierarchy1"/>
    <dgm:cxn modelId="{92725AD4-D53C-4DC2-8C9A-45A3385F5AB2}" type="presParOf" srcId="{4F365905-8F88-4CC5-B9E2-D48D6BF3FA9E}" destId="{9C4AE7D8-77E0-45DF-945A-180C0D36180B}" srcOrd="0" destOrd="0" presId="urn:microsoft.com/office/officeart/2005/8/layout/hierarchy1"/>
    <dgm:cxn modelId="{7FBD1FDA-88FB-4B26-B1D9-1376322634D8}" type="presParOf" srcId="{9C4AE7D8-77E0-45DF-945A-180C0D36180B}" destId="{2B1D09AB-8BBE-4164-9CCE-D25E254868F8}" srcOrd="0" destOrd="0" presId="urn:microsoft.com/office/officeart/2005/8/layout/hierarchy1"/>
    <dgm:cxn modelId="{27DAE371-90B3-43B0-956F-4C029695DDD9}" type="presParOf" srcId="{9C4AE7D8-77E0-45DF-945A-180C0D36180B}" destId="{0EE2FAA1-ADC9-4738-B56B-BCBF031EECB1}" srcOrd="1" destOrd="0" presId="urn:microsoft.com/office/officeart/2005/8/layout/hierarchy1"/>
    <dgm:cxn modelId="{B96B54F0-9FE1-4635-B6AF-1D855DA6A48D}" type="presParOf" srcId="{4F365905-8F88-4CC5-B9E2-D48D6BF3FA9E}" destId="{CDD3E8B8-F0C0-4527-8280-9905356846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BB0DFA2-55FA-422A-A2A6-5E16F084E2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62D034-518A-427A-A86E-A52302EE394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Team Manager </a:t>
          </a:r>
          <a:r>
            <a:rPr lang="en-GB" sz="900">
              <a:latin typeface="+mn-lt"/>
            </a:rPr>
            <a:t>Matthew Conaghan</a:t>
          </a:r>
        </a:p>
        <a:p>
          <a:r>
            <a:rPr lang="en-GB" sz="900" b="1">
              <a:latin typeface="+mn-lt"/>
            </a:rPr>
            <a:t>737572</a:t>
          </a:r>
        </a:p>
      </dgm:t>
    </dgm:pt>
    <dgm:pt modelId="{CFC9C361-317F-4A1E-BF6A-93E5EA38054B}" type="parTrans" cxnId="{95A46AE5-C2DC-453F-899A-D8B441E7855D}">
      <dgm:prSet/>
      <dgm:spPr/>
      <dgm:t>
        <a:bodyPr/>
        <a:lstStyle/>
        <a:p>
          <a:endParaRPr lang="en-GB"/>
        </a:p>
      </dgm:t>
    </dgm:pt>
    <dgm:pt modelId="{C312D9A5-C8C6-43E4-A522-4EC6EC414489}" type="sibTrans" cxnId="{95A46AE5-C2DC-453F-899A-D8B441E7855D}">
      <dgm:prSet/>
      <dgm:spPr/>
      <dgm:t>
        <a:bodyPr/>
        <a:lstStyle/>
        <a:p>
          <a:endParaRPr lang="en-GB"/>
        </a:p>
      </dgm:t>
    </dgm:pt>
    <dgm:pt modelId="{24720D23-315C-49E7-9D22-D4C72985F2F7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Benedicta Dom 737569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</a:p>
      </dgm:t>
    </dgm:pt>
    <dgm:pt modelId="{543A3510-F328-4FC4-B307-B23DB7C78959}" type="parTrans" cxnId="{912C32C2-5B3E-4350-8542-856AE12DDF7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015AB14-4B3F-4C35-8CEB-B8CA14F30FE9}" type="sibTrans" cxnId="{912C32C2-5B3E-4350-8542-856AE12DDF7C}">
      <dgm:prSet/>
      <dgm:spPr/>
      <dgm:t>
        <a:bodyPr/>
        <a:lstStyle/>
        <a:p>
          <a:endParaRPr lang="en-GB"/>
        </a:p>
      </dgm:t>
    </dgm:pt>
    <dgm:pt modelId="{81565E25-FB0E-4E91-A70F-CD37A46087F6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b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Occupational Therapist </a:t>
          </a:r>
        </a:p>
        <a:p>
          <a:pPr algn="ctr"/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Ella Barrett </a:t>
          </a:r>
        </a:p>
        <a:p>
          <a:pPr algn="ctr"/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767563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  <a:endParaRPr lang="en-GB" sz="900" b="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</a:p>
      </dgm:t>
    </dgm:pt>
    <dgm:pt modelId="{893F34F6-D51D-49A6-976A-2A31CE4D49EF}" type="parTrans" cxnId="{FBAE90F2-E6FF-4690-AB21-121B4F50251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52DD599-036A-4B12-9CD4-5963F1476EA2}" type="sibTrans" cxnId="{FBAE90F2-E6FF-4690-AB21-121B4F502512}">
      <dgm:prSet/>
      <dgm:spPr/>
      <dgm:t>
        <a:bodyPr/>
        <a:lstStyle/>
        <a:p>
          <a:endParaRPr lang="en-GB"/>
        </a:p>
      </dgm:t>
    </dgm:pt>
    <dgm:pt modelId="{FB50818C-A0BF-4C20-8E04-C959A209B6B5}">
      <dgm:prSet custT="1"/>
      <dgm:spPr/>
      <dgm:t>
        <a:bodyPr/>
        <a:lstStyle/>
        <a:p>
          <a:br>
            <a:rPr lang="en-GB" sz="900" b="1"/>
          </a:br>
          <a:r>
            <a:rPr lang="en-GB" sz="900" b="1"/>
            <a:t>Occupational Therapist </a:t>
          </a:r>
          <a:br>
            <a:rPr lang="en-GB" sz="900" b="1"/>
          </a:br>
          <a:r>
            <a:rPr lang="en-GB" sz="900" b="1"/>
            <a:t>Ken Balance</a:t>
          </a:r>
          <a:br>
            <a:rPr lang="en-GB" sz="900" b="1"/>
          </a:br>
          <a:r>
            <a:rPr lang="en-GB" sz="900" b="1"/>
            <a:t>737564</a:t>
          </a:r>
        </a:p>
        <a:p>
          <a:r>
            <a:rPr lang="en-GB" sz="900" b="1"/>
            <a:t>	</a:t>
          </a:r>
          <a:endParaRPr lang="en-GB" sz="900"/>
        </a:p>
      </dgm:t>
    </dgm:pt>
    <dgm:pt modelId="{1005A880-1270-4DBB-B85F-C86ABA2CCE43}" type="parTrans" cxnId="{09BA8108-5EED-4796-A9B4-8C4F43378DB2}">
      <dgm:prSet/>
      <dgm:spPr/>
      <dgm:t>
        <a:bodyPr/>
        <a:lstStyle/>
        <a:p>
          <a:endParaRPr lang="en-GB"/>
        </a:p>
      </dgm:t>
    </dgm:pt>
    <dgm:pt modelId="{4592CD9A-41EE-4160-B05E-BBE4589256D7}" type="sibTrans" cxnId="{09BA8108-5EED-4796-A9B4-8C4F43378DB2}">
      <dgm:prSet/>
      <dgm:spPr/>
      <dgm:t>
        <a:bodyPr/>
        <a:lstStyle/>
        <a:p>
          <a:endParaRPr lang="en-GB"/>
        </a:p>
      </dgm:t>
    </dgm:pt>
    <dgm:pt modelId="{DB4422E8-7439-4AAE-AB68-E44F419A3AB6}">
      <dgm:prSet custT="1"/>
      <dgm:spPr/>
      <dgm:t>
        <a:bodyPr/>
        <a:lstStyle/>
        <a:p>
          <a:endParaRPr lang="en-GB" sz="900" b="1"/>
        </a:p>
        <a:p>
          <a:r>
            <a:rPr lang="en-GB" sz="900" b="1"/>
            <a:t>Social Worker</a:t>
          </a:r>
          <a:br>
            <a:rPr lang="en-GB" sz="900" b="1"/>
          </a:br>
          <a:r>
            <a:rPr lang="en-GB" sz="900" b="0" err="1"/>
            <a:t>Adetayo</a:t>
          </a:r>
          <a:r>
            <a:rPr lang="en-GB" sz="900" b="0"/>
            <a:t> Bankole</a:t>
          </a:r>
          <a:br>
            <a:rPr lang="en-GB" sz="900" b="0"/>
          </a:br>
          <a:r>
            <a:rPr lang="en-GB" sz="900" b="1"/>
            <a:t>737552</a:t>
          </a:r>
        </a:p>
        <a:p>
          <a:r>
            <a:rPr lang="en-GB" sz="900" b="1"/>
            <a:t>	</a:t>
          </a:r>
        </a:p>
      </dgm:t>
    </dgm:pt>
    <dgm:pt modelId="{5987244C-3909-49EA-A709-321233070289}" type="parTrans" cxnId="{BDEA22A0-232A-42FC-9C06-6D443344DCD9}">
      <dgm:prSet/>
      <dgm:spPr/>
      <dgm:t>
        <a:bodyPr/>
        <a:lstStyle/>
        <a:p>
          <a:endParaRPr lang="en-GB"/>
        </a:p>
      </dgm:t>
    </dgm:pt>
    <dgm:pt modelId="{A8B0860E-F390-4E07-A1C7-FED3CA564255}" type="sibTrans" cxnId="{BDEA22A0-232A-42FC-9C06-6D443344DCD9}">
      <dgm:prSet/>
      <dgm:spPr/>
      <dgm:t>
        <a:bodyPr/>
        <a:lstStyle/>
        <a:p>
          <a:endParaRPr lang="en-GB"/>
        </a:p>
      </dgm:t>
    </dgm:pt>
    <dgm:pt modelId="{77299CCF-1916-4464-867D-633296E0FE75}">
      <dgm:prSet custT="1"/>
      <dgm:spPr/>
      <dgm:t>
        <a:bodyPr/>
        <a:lstStyle/>
        <a:p>
          <a:br>
            <a:rPr lang="en-GB" sz="900" b="1"/>
          </a:br>
          <a:r>
            <a:rPr lang="en-GB" sz="900" b="1"/>
            <a:t>Social worker Judith James 737568</a:t>
          </a:r>
        </a:p>
        <a:p>
          <a:r>
            <a:rPr lang="en-GB" sz="900" b="1"/>
            <a:t>	</a:t>
          </a:r>
        </a:p>
      </dgm:t>
    </dgm:pt>
    <dgm:pt modelId="{1E1A03FF-4FB8-4EBD-A590-88D4BB67DA00}" type="parTrans" cxnId="{21BEC95A-1E68-4B5E-9C05-8EE469A84D97}">
      <dgm:prSet/>
      <dgm:spPr/>
      <dgm:t>
        <a:bodyPr/>
        <a:lstStyle/>
        <a:p>
          <a:endParaRPr lang="en-GB"/>
        </a:p>
      </dgm:t>
    </dgm:pt>
    <dgm:pt modelId="{89226466-A0B8-404F-9B78-903A4FDB3367}" type="sibTrans" cxnId="{21BEC95A-1E68-4B5E-9C05-8EE469A84D97}">
      <dgm:prSet/>
      <dgm:spPr/>
      <dgm:t>
        <a:bodyPr/>
        <a:lstStyle/>
        <a:p>
          <a:endParaRPr lang="en-GB"/>
        </a:p>
      </dgm:t>
    </dgm:pt>
    <dgm:pt modelId="{CF85BAD8-D252-4AD8-A406-122036646940}">
      <dgm:prSet custT="1"/>
      <dgm:spPr/>
      <dgm:t>
        <a:bodyPr/>
        <a:lstStyle/>
        <a:p>
          <a:r>
            <a:rPr lang="en-GB" sz="900" b="1">
              <a:latin typeface="+mn-lt"/>
            </a:rPr>
            <a:t>Advanced Practitioner OT David Odgers 737561</a:t>
          </a:r>
        </a:p>
      </dgm:t>
    </dgm:pt>
    <dgm:pt modelId="{E6AFD858-BF18-4256-A05A-AF62C4706443}" type="parTrans" cxnId="{73237564-54B6-41A2-AB58-7D5319F317B5}">
      <dgm:prSet/>
      <dgm:spPr/>
      <dgm:t>
        <a:bodyPr/>
        <a:lstStyle/>
        <a:p>
          <a:endParaRPr lang="en-GB"/>
        </a:p>
      </dgm:t>
    </dgm:pt>
    <dgm:pt modelId="{8F8FBD9B-885F-412C-8022-F697F0DDAB49}" type="sibTrans" cxnId="{73237564-54B6-41A2-AB58-7D5319F317B5}">
      <dgm:prSet/>
      <dgm:spPr/>
      <dgm:t>
        <a:bodyPr/>
        <a:lstStyle/>
        <a:p>
          <a:endParaRPr lang="en-GB"/>
        </a:p>
      </dgm:t>
    </dgm:pt>
    <dgm:pt modelId="{0552B2E9-125C-49FF-871A-B5EE0A019D8E}">
      <dgm:prSet custT="1"/>
      <dgm:spPr/>
      <dgm:t>
        <a:bodyPr/>
        <a:lstStyle/>
        <a:p>
          <a:r>
            <a:rPr lang="en-GB" sz="900" b="1">
              <a:latin typeface="+mn-lt"/>
            </a:rPr>
            <a:t>Occupational Therapist </a:t>
          </a:r>
          <a:br>
            <a:rPr lang="en-GB" sz="900" b="1">
              <a:latin typeface="+mn-lt"/>
            </a:rPr>
          </a:br>
          <a:r>
            <a:rPr lang="en-GB" sz="900" b="1">
              <a:latin typeface="+mn-lt"/>
            </a:rPr>
            <a:t>Karen Malone</a:t>
          </a:r>
        </a:p>
        <a:p>
          <a:r>
            <a:rPr lang="en-GB" sz="900" b="1">
              <a:latin typeface="+mn-lt"/>
            </a:rPr>
            <a:t>7375643</a:t>
          </a:r>
        </a:p>
      </dgm:t>
    </dgm:pt>
    <dgm:pt modelId="{0DEF0C1B-32AF-4D19-BAA1-8C0660A58396}" type="parTrans" cxnId="{150776CB-B0F7-4125-BD4B-4F4F52F9140A}">
      <dgm:prSet/>
      <dgm:spPr/>
      <dgm:t>
        <a:bodyPr/>
        <a:lstStyle/>
        <a:p>
          <a:endParaRPr lang="en-GB"/>
        </a:p>
      </dgm:t>
    </dgm:pt>
    <dgm:pt modelId="{D773FE53-ACAE-48FB-B9DB-C0CA94D17801}" type="sibTrans" cxnId="{150776CB-B0F7-4125-BD4B-4F4F52F9140A}">
      <dgm:prSet/>
      <dgm:spPr/>
      <dgm:t>
        <a:bodyPr/>
        <a:lstStyle/>
        <a:p>
          <a:endParaRPr lang="en-GB"/>
        </a:p>
      </dgm:t>
    </dgm:pt>
    <dgm:pt modelId="{194A0934-FBB8-41D7-B9C7-1751F02DF549}">
      <dgm:prSet custT="1"/>
      <dgm:spPr/>
      <dgm:t>
        <a:bodyPr/>
        <a:lstStyle/>
        <a:p>
          <a:r>
            <a:rPr lang="en-GB" sz="850" b="1">
              <a:latin typeface="+mn-lt"/>
            </a:rPr>
            <a:t>Advanced Practitioner (OT)</a:t>
          </a:r>
          <a:r>
            <a:rPr lang="en-GB" sz="900" b="1">
              <a:latin typeface="+mn-lt"/>
            </a:rPr>
            <a:t> Janice Macaulay 737560</a:t>
          </a:r>
        </a:p>
      </dgm:t>
    </dgm:pt>
    <dgm:pt modelId="{F797EF2C-5F2F-4C92-8788-078B5C348EB6}" type="parTrans" cxnId="{805AECE3-D2F4-474F-BBBD-2C2E2B1A56FC}">
      <dgm:prSet/>
      <dgm:spPr/>
      <dgm:t>
        <a:bodyPr/>
        <a:lstStyle/>
        <a:p>
          <a:endParaRPr lang="en-GB"/>
        </a:p>
      </dgm:t>
    </dgm:pt>
    <dgm:pt modelId="{1360172B-90BE-47AC-9510-6DDE360AC04E}" type="sibTrans" cxnId="{805AECE3-D2F4-474F-BBBD-2C2E2B1A56FC}">
      <dgm:prSet/>
      <dgm:spPr/>
      <dgm:t>
        <a:bodyPr/>
        <a:lstStyle/>
        <a:p>
          <a:endParaRPr lang="en-GB"/>
        </a:p>
      </dgm:t>
    </dgm:pt>
    <dgm:pt modelId="{15C79657-A894-4F43-B8AA-BA53CD689FBB}">
      <dgm:prSet custT="1"/>
      <dgm:spPr/>
      <dgm:t>
        <a:bodyPr/>
        <a:lstStyle/>
        <a:p>
          <a:br>
            <a:rPr lang="en-GB" sz="900" b="1">
              <a:latin typeface="+mn-lt"/>
            </a:rPr>
          </a:br>
          <a:r>
            <a:rPr lang="en-GB" sz="900" b="1">
              <a:latin typeface="+mn-lt"/>
            </a:rPr>
            <a:t>Occupational Therapist</a:t>
          </a:r>
          <a:br>
            <a:rPr lang="en-GB" sz="900" b="1">
              <a:latin typeface="+mn-lt"/>
            </a:rPr>
          </a:br>
          <a:r>
            <a:rPr lang="en-GB" sz="900" b="1">
              <a:latin typeface="+mn-lt"/>
            </a:rPr>
            <a:t> Emily Hunt 737562</a:t>
          </a:r>
        </a:p>
        <a:p>
          <a:endParaRPr lang="en-GB" sz="900" b="1">
            <a:latin typeface="+mn-lt"/>
          </a:endParaRPr>
        </a:p>
      </dgm:t>
    </dgm:pt>
    <dgm:pt modelId="{C3E0A2B2-8399-45A3-A1E6-369301499618}" type="parTrans" cxnId="{EF84DD43-1A0B-41F3-9A33-9292FF6683F5}">
      <dgm:prSet/>
      <dgm:spPr/>
      <dgm:t>
        <a:bodyPr/>
        <a:lstStyle/>
        <a:p>
          <a:endParaRPr lang="en-GB"/>
        </a:p>
      </dgm:t>
    </dgm:pt>
    <dgm:pt modelId="{61C6AD30-C025-411C-A5CF-EFE349B1F9D6}" type="sibTrans" cxnId="{EF84DD43-1A0B-41F3-9A33-9292FF6683F5}">
      <dgm:prSet/>
      <dgm:spPr/>
      <dgm:t>
        <a:bodyPr/>
        <a:lstStyle/>
        <a:p>
          <a:endParaRPr lang="en-GB"/>
        </a:p>
      </dgm:t>
    </dgm:pt>
    <dgm:pt modelId="{89B40EBF-7A0A-4077-8DA6-0983342F6F1B}">
      <dgm:prSet custT="1"/>
      <dgm:spPr/>
      <dgm:t>
        <a:bodyPr/>
        <a:lstStyle/>
        <a:p>
          <a:r>
            <a:rPr lang="en-GB" sz="800" b="1"/>
            <a:t>Senior Practitioner</a:t>
          </a:r>
        </a:p>
        <a:p>
          <a:r>
            <a:rPr lang="en-GB" sz="800"/>
            <a:t>Linda Dakare</a:t>
          </a:r>
          <a:br>
            <a:rPr lang="en-GB" sz="800"/>
          </a:br>
          <a:r>
            <a:rPr lang="en-GB" sz="800" b="1"/>
            <a:t>737565</a:t>
          </a:r>
        </a:p>
      </dgm:t>
    </dgm:pt>
    <dgm:pt modelId="{57D1666E-E981-4F04-94AB-C22E4A3203A8}" type="parTrans" cxnId="{58C7DC2C-57BA-4BB1-AAFB-D564F42AAA42}">
      <dgm:prSet/>
      <dgm:spPr/>
      <dgm:t>
        <a:bodyPr/>
        <a:lstStyle/>
        <a:p>
          <a:endParaRPr lang="en-GB"/>
        </a:p>
      </dgm:t>
    </dgm:pt>
    <dgm:pt modelId="{F30D0E64-D16E-4DF8-A966-860FA3D49CFB}" type="sibTrans" cxnId="{58C7DC2C-57BA-4BB1-AAFB-D564F42AAA42}">
      <dgm:prSet/>
      <dgm:spPr/>
      <dgm:t>
        <a:bodyPr/>
        <a:lstStyle/>
        <a:p>
          <a:endParaRPr lang="en-GB"/>
        </a:p>
      </dgm:t>
    </dgm:pt>
    <dgm:pt modelId="{BF4AB40D-93B6-4E21-A2C6-26967F7892F5}">
      <dgm:prSet/>
      <dgm:spPr/>
      <dgm:t>
        <a:bodyPr/>
        <a:lstStyle/>
        <a:p>
          <a:r>
            <a:rPr lang="en-GB" b="1"/>
            <a:t>Social Worker </a:t>
          </a:r>
        </a:p>
        <a:p>
          <a:r>
            <a:rPr lang="en-GB"/>
            <a:t>Vacant</a:t>
          </a:r>
        </a:p>
        <a:p>
          <a:r>
            <a:rPr lang="en-GB" b="1"/>
            <a:t>737570</a:t>
          </a:r>
        </a:p>
      </dgm:t>
    </dgm:pt>
    <dgm:pt modelId="{ACD5DB10-C923-4E61-8923-D2542EC7E3F7}" type="parTrans" cxnId="{5F8A1BD7-EB86-46FC-9891-8AFF8CDDF9F1}">
      <dgm:prSet/>
      <dgm:spPr/>
      <dgm:t>
        <a:bodyPr/>
        <a:lstStyle/>
        <a:p>
          <a:endParaRPr lang="en-GB"/>
        </a:p>
      </dgm:t>
    </dgm:pt>
    <dgm:pt modelId="{3A58B9D1-55A2-4D2C-837F-6F8916D75712}" type="sibTrans" cxnId="{5F8A1BD7-EB86-46FC-9891-8AFF8CDDF9F1}">
      <dgm:prSet/>
      <dgm:spPr/>
      <dgm:t>
        <a:bodyPr/>
        <a:lstStyle/>
        <a:p>
          <a:endParaRPr lang="en-GB"/>
        </a:p>
      </dgm:t>
    </dgm:pt>
    <dgm:pt modelId="{CD247D1C-C948-4B6E-A641-7A73EA03C7AD}">
      <dgm:prSet custT="1"/>
      <dgm:spPr/>
      <dgm:t>
        <a:bodyPr/>
        <a:lstStyle/>
        <a:p>
          <a:r>
            <a:rPr lang="en-GB" sz="850" b="1"/>
            <a:t>Outreach Officer</a:t>
          </a:r>
          <a:br>
            <a:rPr lang="en-GB" sz="850"/>
          </a:br>
          <a:r>
            <a:rPr lang="en-GB" sz="850"/>
            <a:t>Wayne Connors</a:t>
          </a:r>
          <a:br>
            <a:rPr lang="en-GB" sz="850"/>
          </a:br>
          <a:r>
            <a:rPr lang="en-GB" sz="850" b="1"/>
            <a:t>737547</a:t>
          </a:r>
        </a:p>
      </dgm:t>
    </dgm:pt>
    <dgm:pt modelId="{AC4CF54C-4512-4634-8395-4A0270604D30}" type="parTrans" cxnId="{50BD05F7-85B6-455A-9DFA-F962FB158097}">
      <dgm:prSet/>
      <dgm:spPr/>
      <dgm:t>
        <a:bodyPr/>
        <a:lstStyle/>
        <a:p>
          <a:endParaRPr lang="en-GB"/>
        </a:p>
      </dgm:t>
    </dgm:pt>
    <dgm:pt modelId="{9B783C5F-2BD4-4956-9D00-2B0BAD7B30F0}" type="sibTrans" cxnId="{50BD05F7-85B6-455A-9DFA-F962FB158097}">
      <dgm:prSet/>
      <dgm:spPr/>
      <dgm:t>
        <a:bodyPr/>
        <a:lstStyle/>
        <a:p>
          <a:endParaRPr lang="en-GB"/>
        </a:p>
      </dgm:t>
    </dgm:pt>
    <dgm:pt modelId="{260D02E8-7489-47DF-9496-103BEC763A1B}">
      <dgm:prSet/>
      <dgm:spPr/>
      <dgm:t>
        <a:bodyPr/>
        <a:lstStyle/>
        <a:p>
          <a:r>
            <a:rPr lang="en-GB" dirty="0"/>
            <a:t>Social Care Practitioner</a:t>
          </a:r>
          <a:br>
            <a:rPr lang="en-GB" dirty="0"/>
          </a:br>
          <a:r>
            <a:rPr lang="en-GB" dirty="0"/>
            <a:t>Vacant</a:t>
          </a:r>
          <a:br>
            <a:rPr lang="en-GB" dirty="0"/>
          </a:br>
          <a:r>
            <a:rPr lang="en-GB" dirty="0"/>
            <a:t>737559</a:t>
          </a:r>
        </a:p>
      </dgm:t>
    </dgm:pt>
    <dgm:pt modelId="{4D3BFE86-3910-4999-8846-D26C62F3C042}" type="parTrans" cxnId="{C125C102-6817-4506-956F-FD6568966848}">
      <dgm:prSet/>
      <dgm:spPr/>
      <dgm:t>
        <a:bodyPr/>
        <a:lstStyle/>
        <a:p>
          <a:endParaRPr lang="en-GB"/>
        </a:p>
      </dgm:t>
    </dgm:pt>
    <dgm:pt modelId="{D41D90A4-6490-4B15-AC51-EAEF23F07AAA}" type="sibTrans" cxnId="{C125C102-6817-4506-956F-FD6568966848}">
      <dgm:prSet/>
      <dgm:spPr/>
      <dgm:t>
        <a:bodyPr/>
        <a:lstStyle/>
        <a:p>
          <a:endParaRPr lang="en-GB"/>
        </a:p>
      </dgm:t>
    </dgm:pt>
    <dgm:pt modelId="{A570FB26-9728-4DD5-9002-E069C151C696}">
      <dgm:prSet custT="1"/>
      <dgm:spPr/>
      <dgm:t>
        <a:bodyPr/>
        <a:lstStyle/>
        <a:p>
          <a:r>
            <a:rPr lang="en-GB" sz="900" b="1"/>
            <a:t>Social Worker</a:t>
          </a:r>
          <a:br>
            <a:rPr lang="en-GB" sz="900"/>
          </a:br>
          <a:r>
            <a:rPr lang="en-GB" sz="900"/>
            <a:t>Manju Rejith</a:t>
          </a:r>
          <a:br>
            <a:rPr lang="en-GB" sz="900"/>
          </a:br>
          <a:r>
            <a:rPr lang="en-GB" sz="1000" b="1"/>
            <a:t>737576</a:t>
          </a:r>
          <a:endParaRPr lang="en-GB" sz="900" b="1"/>
        </a:p>
      </dgm:t>
    </dgm:pt>
    <dgm:pt modelId="{0564DCD1-209E-4086-9771-42FE99336895}" type="parTrans" cxnId="{BFD24D40-2051-46D3-A80D-31F7FB85E24D}">
      <dgm:prSet/>
      <dgm:spPr/>
      <dgm:t>
        <a:bodyPr/>
        <a:lstStyle/>
        <a:p>
          <a:endParaRPr lang="en-GB"/>
        </a:p>
      </dgm:t>
    </dgm:pt>
    <dgm:pt modelId="{AE85F981-9B7C-4E4F-B711-113BEAC5CD7F}" type="sibTrans" cxnId="{BFD24D40-2051-46D3-A80D-31F7FB85E24D}">
      <dgm:prSet/>
      <dgm:spPr/>
      <dgm:t>
        <a:bodyPr/>
        <a:lstStyle/>
        <a:p>
          <a:endParaRPr lang="en-GB"/>
        </a:p>
      </dgm:t>
    </dgm:pt>
    <dgm:pt modelId="{3A2C1747-3B45-417F-9D3C-313E01801877}" type="pres">
      <dgm:prSet presAssocID="{7BB0DFA2-55FA-422A-A2A6-5E16F084E2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D46367-BB9C-4E4A-BEC9-4CDBE8209E68}" type="pres">
      <dgm:prSet presAssocID="{3D62D034-518A-427A-A86E-A52302EE3949}" presName="hierRoot1" presStyleCnt="0"/>
      <dgm:spPr/>
    </dgm:pt>
    <dgm:pt modelId="{E91984F3-0056-48B1-A9F2-3C319A5932E6}" type="pres">
      <dgm:prSet presAssocID="{3D62D034-518A-427A-A86E-A52302EE3949}" presName="composite" presStyleCnt="0"/>
      <dgm:spPr/>
    </dgm:pt>
    <dgm:pt modelId="{C07ADEE3-AEE7-427D-917A-58A64EC8631C}" type="pres">
      <dgm:prSet presAssocID="{3D62D034-518A-427A-A86E-A52302EE3949}" presName="background" presStyleLbl="node0" presStyleIdx="0" presStyleCnt="1"/>
      <dgm:spPr>
        <a:ln>
          <a:solidFill>
            <a:schemeClr val="tx1"/>
          </a:solidFill>
        </a:ln>
      </dgm:spPr>
    </dgm:pt>
    <dgm:pt modelId="{86C4F8AD-A552-4100-B6E5-84E4B4637111}" type="pres">
      <dgm:prSet presAssocID="{3D62D034-518A-427A-A86E-A52302EE3949}" presName="text" presStyleLbl="fgAcc0" presStyleIdx="0" presStyleCnt="1" custLinFactNeighborY="-4303">
        <dgm:presLayoutVars>
          <dgm:chPref val="3"/>
        </dgm:presLayoutVars>
      </dgm:prSet>
      <dgm:spPr/>
    </dgm:pt>
    <dgm:pt modelId="{8D00A717-9871-45D9-81FC-F85981035E00}" type="pres">
      <dgm:prSet presAssocID="{3D62D034-518A-427A-A86E-A52302EE3949}" presName="hierChild2" presStyleCnt="0"/>
      <dgm:spPr/>
    </dgm:pt>
    <dgm:pt modelId="{8054308F-9AB5-4B13-A11E-0C2FEB20E3E3}" type="pres">
      <dgm:prSet presAssocID="{57D1666E-E981-4F04-94AB-C22E4A3203A8}" presName="Name10" presStyleLbl="parChTrans1D2" presStyleIdx="0" presStyleCnt="11"/>
      <dgm:spPr/>
    </dgm:pt>
    <dgm:pt modelId="{2C60CD29-E645-4E6F-A163-E62F9792E236}" type="pres">
      <dgm:prSet presAssocID="{89B40EBF-7A0A-4077-8DA6-0983342F6F1B}" presName="hierRoot2" presStyleCnt="0"/>
      <dgm:spPr/>
    </dgm:pt>
    <dgm:pt modelId="{E2369FC6-286E-44BE-BF04-42BD5089E4AB}" type="pres">
      <dgm:prSet presAssocID="{89B40EBF-7A0A-4077-8DA6-0983342F6F1B}" presName="composite2" presStyleCnt="0"/>
      <dgm:spPr/>
    </dgm:pt>
    <dgm:pt modelId="{76C5D73F-D26F-465C-AD5B-FA1F2F9741A4}" type="pres">
      <dgm:prSet presAssocID="{89B40EBF-7A0A-4077-8DA6-0983342F6F1B}" presName="background2" presStyleLbl="node2" presStyleIdx="0" presStyleCnt="11"/>
      <dgm:spPr>
        <a:solidFill>
          <a:srgbClr val="92D050"/>
        </a:solidFill>
      </dgm:spPr>
    </dgm:pt>
    <dgm:pt modelId="{09A063E1-81B8-4806-911B-A1A080D063FF}" type="pres">
      <dgm:prSet presAssocID="{89B40EBF-7A0A-4077-8DA6-0983342F6F1B}" presName="text2" presStyleLbl="fgAcc2" presStyleIdx="0" presStyleCnt="11">
        <dgm:presLayoutVars>
          <dgm:chPref val="3"/>
        </dgm:presLayoutVars>
      </dgm:prSet>
      <dgm:spPr/>
    </dgm:pt>
    <dgm:pt modelId="{82B205BC-3B70-4DA1-92FC-F784CF31B689}" type="pres">
      <dgm:prSet presAssocID="{89B40EBF-7A0A-4077-8DA6-0983342F6F1B}" presName="hierChild3" presStyleCnt="0"/>
      <dgm:spPr/>
    </dgm:pt>
    <dgm:pt modelId="{DCBC8E79-2F95-4DEB-991E-07D097B77386}" type="pres">
      <dgm:prSet presAssocID="{ACD5DB10-C923-4E61-8923-D2542EC7E3F7}" presName="Name17" presStyleLbl="parChTrans1D3" presStyleIdx="0" presStyleCnt="3"/>
      <dgm:spPr/>
    </dgm:pt>
    <dgm:pt modelId="{9A04F641-353C-47BB-8CB7-249C3DB4FC21}" type="pres">
      <dgm:prSet presAssocID="{BF4AB40D-93B6-4E21-A2C6-26967F7892F5}" presName="hierRoot3" presStyleCnt="0"/>
      <dgm:spPr/>
    </dgm:pt>
    <dgm:pt modelId="{7AE5ED4E-F166-4573-BA08-1A3CDCBC2DF2}" type="pres">
      <dgm:prSet presAssocID="{BF4AB40D-93B6-4E21-A2C6-26967F7892F5}" presName="composite3" presStyleCnt="0"/>
      <dgm:spPr/>
    </dgm:pt>
    <dgm:pt modelId="{BBCD5AA4-62CD-4113-AD16-9F1BDB45EAFC}" type="pres">
      <dgm:prSet presAssocID="{BF4AB40D-93B6-4E21-A2C6-26967F7892F5}" presName="background3" presStyleLbl="node3" presStyleIdx="0" presStyleCnt="3"/>
      <dgm:spPr>
        <a:solidFill>
          <a:schemeClr val="bg1">
            <a:lumMod val="65000"/>
          </a:schemeClr>
        </a:solidFill>
      </dgm:spPr>
    </dgm:pt>
    <dgm:pt modelId="{AFC78903-3B03-4C75-88CB-018394F988F4}" type="pres">
      <dgm:prSet presAssocID="{BF4AB40D-93B6-4E21-A2C6-26967F7892F5}" presName="text3" presStyleLbl="fgAcc3" presStyleIdx="0" presStyleCnt="3">
        <dgm:presLayoutVars>
          <dgm:chPref val="3"/>
        </dgm:presLayoutVars>
      </dgm:prSet>
      <dgm:spPr/>
    </dgm:pt>
    <dgm:pt modelId="{41584F61-82F4-4AE6-BF76-9878A41EEFD5}" type="pres">
      <dgm:prSet presAssocID="{BF4AB40D-93B6-4E21-A2C6-26967F7892F5}" presName="hierChild4" presStyleCnt="0"/>
      <dgm:spPr/>
    </dgm:pt>
    <dgm:pt modelId="{C3430E57-EAE7-4264-8E40-205F6F8E469E}" type="pres">
      <dgm:prSet presAssocID="{AC4CF54C-4512-4634-8395-4A0270604D30}" presName="Name17" presStyleLbl="parChTrans1D3" presStyleIdx="1" presStyleCnt="3"/>
      <dgm:spPr/>
    </dgm:pt>
    <dgm:pt modelId="{7A0D7F7D-75CC-446D-B552-9878DF3D9C7B}" type="pres">
      <dgm:prSet presAssocID="{CD247D1C-C948-4B6E-A641-7A73EA03C7AD}" presName="hierRoot3" presStyleCnt="0"/>
      <dgm:spPr/>
    </dgm:pt>
    <dgm:pt modelId="{8052A976-0F0B-45B4-9EDC-80D2BD22B8CA}" type="pres">
      <dgm:prSet presAssocID="{CD247D1C-C948-4B6E-A641-7A73EA03C7AD}" presName="composite3" presStyleCnt="0"/>
      <dgm:spPr/>
    </dgm:pt>
    <dgm:pt modelId="{21B58655-CED6-4380-A65F-8CF8DEB4EA2F}" type="pres">
      <dgm:prSet presAssocID="{CD247D1C-C948-4B6E-A641-7A73EA03C7AD}" presName="background3" presStyleLbl="node3" presStyleIdx="1" presStyleCnt="3"/>
      <dgm:spPr/>
    </dgm:pt>
    <dgm:pt modelId="{5F45315D-4817-4A98-83CD-9C23C79B39CE}" type="pres">
      <dgm:prSet presAssocID="{CD247D1C-C948-4B6E-A641-7A73EA03C7AD}" presName="text3" presStyleLbl="fgAcc3" presStyleIdx="1" presStyleCnt="3" custLinFactNeighborX="-3147" custLinFactNeighborY="-1652">
        <dgm:presLayoutVars>
          <dgm:chPref val="3"/>
        </dgm:presLayoutVars>
      </dgm:prSet>
      <dgm:spPr/>
    </dgm:pt>
    <dgm:pt modelId="{54FAE1C7-F452-423F-A638-23618AB0E771}" type="pres">
      <dgm:prSet presAssocID="{CD247D1C-C948-4B6E-A641-7A73EA03C7AD}" presName="hierChild4" presStyleCnt="0"/>
      <dgm:spPr/>
    </dgm:pt>
    <dgm:pt modelId="{F30D69E7-FA97-4EFC-BCDC-F701910B1D72}" type="pres">
      <dgm:prSet presAssocID="{4D3BFE86-3910-4999-8846-D26C62F3C042}" presName="Name17" presStyleLbl="parChTrans1D3" presStyleIdx="2" presStyleCnt="3"/>
      <dgm:spPr/>
    </dgm:pt>
    <dgm:pt modelId="{60D712F0-40B8-4061-AB3A-33B0BF24711D}" type="pres">
      <dgm:prSet presAssocID="{260D02E8-7489-47DF-9496-103BEC763A1B}" presName="hierRoot3" presStyleCnt="0"/>
      <dgm:spPr/>
    </dgm:pt>
    <dgm:pt modelId="{3EDF23C1-0513-4E5F-8FEF-EE18AF1CCC72}" type="pres">
      <dgm:prSet presAssocID="{260D02E8-7489-47DF-9496-103BEC763A1B}" presName="composite3" presStyleCnt="0"/>
      <dgm:spPr/>
    </dgm:pt>
    <dgm:pt modelId="{F7E6CD85-ADD4-48ED-BDAB-0885E9D14C66}" type="pres">
      <dgm:prSet presAssocID="{260D02E8-7489-47DF-9496-103BEC763A1B}" presName="background3" presStyleLbl="node3" presStyleIdx="2" presStyleCnt="3"/>
      <dgm:spPr>
        <a:solidFill>
          <a:schemeClr val="bg1">
            <a:lumMod val="65000"/>
          </a:schemeClr>
        </a:solidFill>
      </dgm:spPr>
    </dgm:pt>
    <dgm:pt modelId="{8A0EA6BA-717C-4CF7-A17C-42CBD03A48C4}" type="pres">
      <dgm:prSet presAssocID="{260D02E8-7489-47DF-9496-103BEC763A1B}" presName="text3" presStyleLbl="fgAcc3" presStyleIdx="2" presStyleCnt="3">
        <dgm:presLayoutVars>
          <dgm:chPref val="3"/>
        </dgm:presLayoutVars>
      </dgm:prSet>
      <dgm:spPr/>
    </dgm:pt>
    <dgm:pt modelId="{407CE600-047B-4B02-AA5A-E74F9C0AD7E5}" type="pres">
      <dgm:prSet presAssocID="{260D02E8-7489-47DF-9496-103BEC763A1B}" presName="hierChild4" presStyleCnt="0"/>
      <dgm:spPr/>
    </dgm:pt>
    <dgm:pt modelId="{48D88E43-3B3C-488D-9E41-16C5DF0864E4}" type="pres">
      <dgm:prSet presAssocID="{E6AFD858-BF18-4256-A05A-AF62C4706443}" presName="Name10" presStyleLbl="parChTrans1D2" presStyleIdx="1" presStyleCnt="11"/>
      <dgm:spPr/>
    </dgm:pt>
    <dgm:pt modelId="{90E45CB5-AE01-4560-BAFE-0D516246BCDA}" type="pres">
      <dgm:prSet presAssocID="{CF85BAD8-D252-4AD8-A406-122036646940}" presName="hierRoot2" presStyleCnt="0"/>
      <dgm:spPr/>
    </dgm:pt>
    <dgm:pt modelId="{7B9F9CFD-EC5C-42FD-84E2-53B490353BB0}" type="pres">
      <dgm:prSet presAssocID="{CF85BAD8-D252-4AD8-A406-122036646940}" presName="composite2" presStyleCnt="0"/>
      <dgm:spPr/>
    </dgm:pt>
    <dgm:pt modelId="{C5195BA7-6B5C-4D52-A759-675117A6EAAF}" type="pres">
      <dgm:prSet presAssocID="{CF85BAD8-D252-4AD8-A406-122036646940}" presName="background2" presStyleLbl="node2" presStyleIdx="1" presStyleCnt="11"/>
      <dgm:spPr/>
    </dgm:pt>
    <dgm:pt modelId="{A6F90EEA-C3D6-4DDD-BD11-25E839CB4EC3}" type="pres">
      <dgm:prSet presAssocID="{CF85BAD8-D252-4AD8-A406-122036646940}" presName="text2" presStyleLbl="fgAcc2" presStyleIdx="1" presStyleCnt="11">
        <dgm:presLayoutVars>
          <dgm:chPref val="3"/>
        </dgm:presLayoutVars>
      </dgm:prSet>
      <dgm:spPr/>
    </dgm:pt>
    <dgm:pt modelId="{3C92A168-0621-4AD5-B613-88D8CC1501A1}" type="pres">
      <dgm:prSet presAssocID="{CF85BAD8-D252-4AD8-A406-122036646940}" presName="hierChild3" presStyleCnt="0"/>
      <dgm:spPr/>
    </dgm:pt>
    <dgm:pt modelId="{26701852-F8D5-4A00-94C3-2960CE8EEDC4}" type="pres">
      <dgm:prSet presAssocID="{0DEF0C1B-32AF-4D19-BAA1-8C0660A58396}" presName="Name10" presStyleLbl="parChTrans1D2" presStyleIdx="2" presStyleCnt="11"/>
      <dgm:spPr/>
    </dgm:pt>
    <dgm:pt modelId="{6203A112-AC89-4DA1-9C4E-D073FA1D7221}" type="pres">
      <dgm:prSet presAssocID="{0552B2E9-125C-49FF-871A-B5EE0A019D8E}" presName="hierRoot2" presStyleCnt="0"/>
      <dgm:spPr/>
    </dgm:pt>
    <dgm:pt modelId="{31C60D9C-1CE6-4830-B9C6-A77AA78707C7}" type="pres">
      <dgm:prSet presAssocID="{0552B2E9-125C-49FF-871A-B5EE0A019D8E}" presName="composite2" presStyleCnt="0"/>
      <dgm:spPr/>
    </dgm:pt>
    <dgm:pt modelId="{B872E368-DCD4-4873-8686-FFFE7B06907D}" type="pres">
      <dgm:prSet presAssocID="{0552B2E9-125C-49FF-871A-B5EE0A019D8E}" presName="background2" presStyleLbl="node2" presStyleIdx="2" presStyleCnt="11"/>
      <dgm:spPr/>
    </dgm:pt>
    <dgm:pt modelId="{E659B9B4-DBE3-4F50-B814-A1093F1C0137}" type="pres">
      <dgm:prSet presAssocID="{0552B2E9-125C-49FF-871A-B5EE0A019D8E}" presName="text2" presStyleLbl="fgAcc2" presStyleIdx="2" presStyleCnt="11">
        <dgm:presLayoutVars>
          <dgm:chPref val="3"/>
        </dgm:presLayoutVars>
      </dgm:prSet>
      <dgm:spPr/>
    </dgm:pt>
    <dgm:pt modelId="{AA8884E6-A71B-47D2-9839-87CF5978A452}" type="pres">
      <dgm:prSet presAssocID="{0552B2E9-125C-49FF-871A-B5EE0A019D8E}" presName="hierChild3" presStyleCnt="0"/>
      <dgm:spPr/>
    </dgm:pt>
    <dgm:pt modelId="{B62D1212-FAEF-4943-8ABF-CE502197828F}" type="pres">
      <dgm:prSet presAssocID="{F797EF2C-5F2F-4C92-8788-078B5C348EB6}" presName="Name10" presStyleLbl="parChTrans1D2" presStyleIdx="3" presStyleCnt="11"/>
      <dgm:spPr/>
    </dgm:pt>
    <dgm:pt modelId="{78505CF1-0300-4DC1-B4FF-7F12F5CEBDFC}" type="pres">
      <dgm:prSet presAssocID="{194A0934-FBB8-41D7-B9C7-1751F02DF549}" presName="hierRoot2" presStyleCnt="0"/>
      <dgm:spPr/>
    </dgm:pt>
    <dgm:pt modelId="{B0F6BC4C-7F25-4B54-89B2-B23AD5CEEA10}" type="pres">
      <dgm:prSet presAssocID="{194A0934-FBB8-41D7-B9C7-1751F02DF549}" presName="composite2" presStyleCnt="0"/>
      <dgm:spPr/>
    </dgm:pt>
    <dgm:pt modelId="{8645165A-E0A7-4703-9A86-6A84A8E837E4}" type="pres">
      <dgm:prSet presAssocID="{194A0934-FBB8-41D7-B9C7-1751F02DF549}" presName="background2" presStyleLbl="node2" presStyleIdx="3" presStyleCnt="11"/>
      <dgm:spPr/>
    </dgm:pt>
    <dgm:pt modelId="{26FED28D-7482-4372-83FF-5EA88A879C0A}" type="pres">
      <dgm:prSet presAssocID="{194A0934-FBB8-41D7-B9C7-1751F02DF549}" presName="text2" presStyleLbl="fgAcc2" presStyleIdx="3" presStyleCnt="11">
        <dgm:presLayoutVars>
          <dgm:chPref val="3"/>
        </dgm:presLayoutVars>
      </dgm:prSet>
      <dgm:spPr/>
    </dgm:pt>
    <dgm:pt modelId="{B7743EA5-6761-493F-9810-A73B2954BC7E}" type="pres">
      <dgm:prSet presAssocID="{194A0934-FBB8-41D7-B9C7-1751F02DF549}" presName="hierChild3" presStyleCnt="0"/>
      <dgm:spPr/>
    </dgm:pt>
    <dgm:pt modelId="{AA985C0F-1BCB-4028-9111-4599D5AA2B6B}" type="pres">
      <dgm:prSet presAssocID="{0564DCD1-209E-4086-9771-42FE99336895}" presName="Name10" presStyleLbl="parChTrans1D2" presStyleIdx="4" presStyleCnt="11"/>
      <dgm:spPr/>
    </dgm:pt>
    <dgm:pt modelId="{CAB28867-0D83-4783-9526-A18BCD9DC601}" type="pres">
      <dgm:prSet presAssocID="{A570FB26-9728-4DD5-9002-E069C151C696}" presName="hierRoot2" presStyleCnt="0"/>
      <dgm:spPr/>
    </dgm:pt>
    <dgm:pt modelId="{BEAD29D8-199D-4EF8-AD1E-79383ADAA159}" type="pres">
      <dgm:prSet presAssocID="{A570FB26-9728-4DD5-9002-E069C151C696}" presName="composite2" presStyleCnt="0"/>
      <dgm:spPr/>
    </dgm:pt>
    <dgm:pt modelId="{B70F16B2-1A05-4634-8374-522B6B40A631}" type="pres">
      <dgm:prSet presAssocID="{A570FB26-9728-4DD5-9002-E069C151C696}" presName="background2" presStyleLbl="node2" presStyleIdx="4" presStyleCnt="11"/>
      <dgm:spPr/>
    </dgm:pt>
    <dgm:pt modelId="{012DF173-3BA8-4573-87F6-D31C4BA40AF3}" type="pres">
      <dgm:prSet presAssocID="{A570FB26-9728-4DD5-9002-E069C151C696}" presName="text2" presStyleLbl="fgAcc2" presStyleIdx="4" presStyleCnt="11">
        <dgm:presLayoutVars>
          <dgm:chPref val="3"/>
        </dgm:presLayoutVars>
      </dgm:prSet>
      <dgm:spPr/>
    </dgm:pt>
    <dgm:pt modelId="{B275FB88-0BA1-4D2A-A6CC-F574B5266AC0}" type="pres">
      <dgm:prSet presAssocID="{A570FB26-9728-4DD5-9002-E069C151C696}" presName="hierChild3" presStyleCnt="0"/>
      <dgm:spPr/>
    </dgm:pt>
    <dgm:pt modelId="{C9026CF3-4948-4AB4-BFA2-0525A295B0B4}" type="pres">
      <dgm:prSet presAssocID="{C3E0A2B2-8399-45A3-A1E6-369301499618}" presName="Name10" presStyleLbl="parChTrans1D2" presStyleIdx="5" presStyleCnt="11"/>
      <dgm:spPr/>
    </dgm:pt>
    <dgm:pt modelId="{B8D0D115-3B76-490A-AEE7-A9A608D4FC84}" type="pres">
      <dgm:prSet presAssocID="{15C79657-A894-4F43-B8AA-BA53CD689FBB}" presName="hierRoot2" presStyleCnt="0"/>
      <dgm:spPr/>
    </dgm:pt>
    <dgm:pt modelId="{AFB74F73-072E-45F7-AB8D-81729DE6C0D7}" type="pres">
      <dgm:prSet presAssocID="{15C79657-A894-4F43-B8AA-BA53CD689FBB}" presName="composite2" presStyleCnt="0"/>
      <dgm:spPr/>
    </dgm:pt>
    <dgm:pt modelId="{C7420CF7-BC55-4AB1-A5DE-2E27AE596050}" type="pres">
      <dgm:prSet presAssocID="{15C79657-A894-4F43-B8AA-BA53CD689FBB}" presName="background2" presStyleLbl="node2" presStyleIdx="5" presStyleCnt="11"/>
      <dgm:spPr/>
    </dgm:pt>
    <dgm:pt modelId="{EFE30D1D-0E99-464F-A4A7-8BF160029CB3}" type="pres">
      <dgm:prSet presAssocID="{15C79657-A894-4F43-B8AA-BA53CD689FBB}" presName="text2" presStyleLbl="fgAcc2" presStyleIdx="5" presStyleCnt="11">
        <dgm:presLayoutVars>
          <dgm:chPref val="3"/>
        </dgm:presLayoutVars>
      </dgm:prSet>
      <dgm:spPr/>
    </dgm:pt>
    <dgm:pt modelId="{DC330108-8739-443F-88C1-E38C21A943DE}" type="pres">
      <dgm:prSet presAssocID="{15C79657-A894-4F43-B8AA-BA53CD689FBB}" presName="hierChild3" presStyleCnt="0"/>
      <dgm:spPr/>
    </dgm:pt>
    <dgm:pt modelId="{62B86254-5132-4CF6-8465-9945D3F5E0CD}" type="pres">
      <dgm:prSet presAssocID="{5987244C-3909-49EA-A709-321233070289}" presName="Name10" presStyleLbl="parChTrans1D2" presStyleIdx="6" presStyleCnt="11"/>
      <dgm:spPr/>
    </dgm:pt>
    <dgm:pt modelId="{668AF0FC-D03F-4143-AED8-B70E3AB09E17}" type="pres">
      <dgm:prSet presAssocID="{DB4422E8-7439-4AAE-AB68-E44F419A3AB6}" presName="hierRoot2" presStyleCnt="0"/>
      <dgm:spPr/>
    </dgm:pt>
    <dgm:pt modelId="{135AD51A-94EE-4744-800C-8BDF30EDAB2E}" type="pres">
      <dgm:prSet presAssocID="{DB4422E8-7439-4AAE-AB68-E44F419A3AB6}" presName="composite2" presStyleCnt="0"/>
      <dgm:spPr/>
    </dgm:pt>
    <dgm:pt modelId="{2B7262A2-22B2-4DCE-83F9-55A3229E4A4F}" type="pres">
      <dgm:prSet presAssocID="{DB4422E8-7439-4AAE-AB68-E44F419A3AB6}" presName="background2" presStyleLbl="node2" presStyleIdx="6" presStyleCnt="11"/>
      <dgm:spPr>
        <a:solidFill>
          <a:srgbClr val="92D050"/>
        </a:solidFill>
      </dgm:spPr>
    </dgm:pt>
    <dgm:pt modelId="{D1BA43C5-BA8C-4D60-8636-2E28DD77AE45}" type="pres">
      <dgm:prSet presAssocID="{DB4422E8-7439-4AAE-AB68-E44F419A3AB6}" presName="text2" presStyleLbl="fgAcc2" presStyleIdx="6" presStyleCnt="11">
        <dgm:presLayoutVars>
          <dgm:chPref val="3"/>
        </dgm:presLayoutVars>
      </dgm:prSet>
      <dgm:spPr/>
    </dgm:pt>
    <dgm:pt modelId="{2A0617C6-2236-436D-9B66-502BB1D88353}" type="pres">
      <dgm:prSet presAssocID="{DB4422E8-7439-4AAE-AB68-E44F419A3AB6}" presName="hierChild3" presStyleCnt="0"/>
      <dgm:spPr/>
    </dgm:pt>
    <dgm:pt modelId="{E3F71AEA-11C2-4EDC-9436-513CB5267094}" type="pres">
      <dgm:prSet presAssocID="{1E1A03FF-4FB8-4EBD-A590-88D4BB67DA00}" presName="Name10" presStyleLbl="parChTrans1D2" presStyleIdx="7" presStyleCnt="11"/>
      <dgm:spPr/>
    </dgm:pt>
    <dgm:pt modelId="{D797F209-E9D3-450C-B1B8-5678E7F9B078}" type="pres">
      <dgm:prSet presAssocID="{77299CCF-1916-4464-867D-633296E0FE75}" presName="hierRoot2" presStyleCnt="0"/>
      <dgm:spPr/>
    </dgm:pt>
    <dgm:pt modelId="{FD8BDE86-E6D5-4159-BBF6-7DDF378E8B20}" type="pres">
      <dgm:prSet presAssocID="{77299CCF-1916-4464-867D-633296E0FE75}" presName="composite2" presStyleCnt="0"/>
      <dgm:spPr/>
    </dgm:pt>
    <dgm:pt modelId="{CDD1EF16-DA5C-4DA6-8464-95C0E06886E3}" type="pres">
      <dgm:prSet presAssocID="{77299CCF-1916-4464-867D-633296E0FE75}" presName="background2" presStyleLbl="node2" presStyleIdx="7" presStyleCnt="11"/>
      <dgm:spPr>
        <a:solidFill>
          <a:srgbClr val="0070C0"/>
        </a:solidFill>
      </dgm:spPr>
    </dgm:pt>
    <dgm:pt modelId="{DFC5D235-3218-497E-A502-FBBB2066FD14}" type="pres">
      <dgm:prSet presAssocID="{77299CCF-1916-4464-867D-633296E0FE75}" presName="text2" presStyleLbl="fgAcc2" presStyleIdx="7" presStyleCnt="11">
        <dgm:presLayoutVars>
          <dgm:chPref val="3"/>
        </dgm:presLayoutVars>
      </dgm:prSet>
      <dgm:spPr/>
    </dgm:pt>
    <dgm:pt modelId="{E53DCB1C-5F69-4D76-8321-7E49F2DC35BF}" type="pres">
      <dgm:prSet presAssocID="{77299CCF-1916-4464-867D-633296E0FE75}" presName="hierChild3" presStyleCnt="0"/>
      <dgm:spPr/>
    </dgm:pt>
    <dgm:pt modelId="{E424DE8E-8773-4632-98AC-D6935ABC6E48}" type="pres">
      <dgm:prSet presAssocID="{543A3510-F328-4FC4-B307-B23DB7C78959}" presName="Name10" presStyleLbl="parChTrans1D2" presStyleIdx="8" presStyleCnt="11"/>
      <dgm:spPr/>
    </dgm:pt>
    <dgm:pt modelId="{05706540-BB58-4967-887E-765E212A8FDB}" type="pres">
      <dgm:prSet presAssocID="{24720D23-315C-49E7-9D22-D4C72985F2F7}" presName="hierRoot2" presStyleCnt="0"/>
      <dgm:spPr/>
    </dgm:pt>
    <dgm:pt modelId="{CB6CD338-BD33-4BF0-BA92-5FE4E4618627}" type="pres">
      <dgm:prSet presAssocID="{24720D23-315C-49E7-9D22-D4C72985F2F7}" presName="composite2" presStyleCnt="0"/>
      <dgm:spPr/>
    </dgm:pt>
    <dgm:pt modelId="{E0D99AE2-FD8C-4052-9A32-762ACBD44A7D}" type="pres">
      <dgm:prSet presAssocID="{24720D23-315C-49E7-9D22-D4C72985F2F7}" presName="background2" presStyleLbl="node2" presStyleIdx="8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34D189CA-8C06-45A4-93A7-1AE2B0C12750}" type="pres">
      <dgm:prSet presAssocID="{24720D23-315C-49E7-9D22-D4C72985F2F7}" presName="text2" presStyleLbl="fgAcc2" presStyleIdx="8" presStyleCnt="11">
        <dgm:presLayoutVars>
          <dgm:chPref val="3"/>
        </dgm:presLayoutVars>
      </dgm:prSet>
      <dgm:spPr>
        <a:xfrm>
          <a:off x="8369122" y="2561792"/>
          <a:ext cx="1343432" cy="853079"/>
        </a:xfrm>
        <a:prstGeom prst="roundRect">
          <a:avLst>
            <a:gd name="adj" fmla="val 10000"/>
          </a:avLst>
        </a:prstGeom>
      </dgm:spPr>
    </dgm:pt>
    <dgm:pt modelId="{1CE8D95B-93C9-42A7-B69A-BC21102DD3CA}" type="pres">
      <dgm:prSet presAssocID="{24720D23-315C-49E7-9D22-D4C72985F2F7}" presName="hierChild3" presStyleCnt="0"/>
      <dgm:spPr/>
    </dgm:pt>
    <dgm:pt modelId="{8CA26C64-1DDC-42DF-9D12-9F6F7134E109}" type="pres">
      <dgm:prSet presAssocID="{893F34F6-D51D-49A6-976A-2A31CE4D49EF}" presName="Name10" presStyleLbl="parChTrans1D2" presStyleIdx="9" presStyleCnt="11"/>
      <dgm:spPr/>
    </dgm:pt>
    <dgm:pt modelId="{D7FC2CCA-A9E1-4A2E-8018-6B503AA6C079}" type="pres">
      <dgm:prSet presAssocID="{81565E25-FB0E-4E91-A70F-CD37A46087F6}" presName="hierRoot2" presStyleCnt="0"/>
      <dgm:spPr/>
    </dgm:pt>
    <dgm:pt modelId="{B25A9BE6-7E36-44FE-A6E6-993A0DEAD852}" type="pres">
      <dgm:prSet presAssocID="{81565E25-FB0E-4E91-A70F-CD37A46087F6}" presName="composite2" presStyleCnt="0"/>
      <dgm:spPr/>
    </dgm:pt>
    <dgm:pt modelId="{0FE5328F-5C49-4F44-B0EB-368C4D1898C5}" type="pres">
      <dgm:prSet presAssocID="{81565E25-FB0E-4E91-A70F-CD37A46087F6}" presName="background2" presStyleLbl="node2" presStyleIdx="9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34B97DF9-6A03-429E-9480-1FB82D478F62}" type="pres">
      <dgm:prSet presAssocID="{81565E25-FB0E-4E91-A70F-CD37A46087F6}" presName="text2" presStyleLbl="fgAcc2" presStyleIdx="9" presStyleCnt="11">
        <dgm:presLayoutVars>
          <dgm:chPref val="3"/>
        </dgm:presLayoutVars>
      </dgm:prSet>
      <dgm:spPr>
        <a:xfrm>
          <a:off x="10011095" y="2561792"/>
          <a:ext cx="1343432" cy="853079"/>
        </a:xfrm>
        <a:prstGeom prst="roundRect">
          <a:avLst>
            <a:gd name="adj" fmla="val 10000"/>
          </a:avLst>
        </a:prstGeom>
      </dgm:spPr>
    </dgm:pt>
    <dgm:pt modelId="{397DB460-4C71-4A02-9253-ABCAA72812FB}" type="pres">
      <dgm:prSet presAssocID="{81565E25-FB0E-4E91-A70F-CD37A46087F6}" presName="hierChild3" presStyleCnt="0"/>
      <dgm:spPr/>
    </dgm:pt>
    <dgm:pt modelId="{EB3CCEED-9C49-4A10-B9BA-DC148703B78D}" type="pres">
      <dgm:prSet presAssocID="{1005A880-1270-4DBB-B85F-C86ABA2CCE43}" presName="Name10" presStyleLbl="parChTrans1D2" presStyleIdx="10" presStyleCnt="11"/>
      <dgm:spPr/>
    </dgm:pt>
    <dgm:pt modelId="{2BAB4CEE-D311-4512-9E80-517949811738}" type="pres">
      <dgm:prSet presAssocID="{FB50818C-A0BF-4C20-8E04-C959A209B6B5}" presName="hierRoot2" presStyleCnt="0"/>
      <dgm:spPr/>
    </dgm:pt>
    <dgm:pt modelId="{6F40E567-10EB-49DA-A2F4-AF22A33020EE}" type="pres">
      <dgm:prSet presAssocID="{FB50818C-A0BF-4C20-8E04-C959A209B6B5}" presName="composite2" presStyleCnt="0"/>
      <dgm:spPr/>
    </dgm:pt>
    <dgm:pt modelId="{1778DA1F-17E3-46D2-A90F-51FA2B4910E7}" type="pres">
      <dgm:prSet presAssocID="{FB50818C-A0BF-4C20-8E04-C959A209B6B5}" presName="background2" presStyleLbl="node2" presStyleIdx="10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F616993A-2FCD-42FC-8B59-DA7231643B92}" type="pres">
      <dgm:prSet presAssocID="{FB50818C-A0BF-4C20-8E04-C959A209B6B5}" presName="text2" presStyleLbl="fgAcc2" presStyleIdx="10" presStyleCnt="11">
        <dgm:presLayoutVars>
          <dgm:chPref val="3"/>
        </dgm:presLayoutVars>
      </dgm:prSet>
      <dgm:spPr/>
    </dgm:pt>
    <dgm:pt modelId="{1C3E25A8-43F1-421E-B7EE-B6A82EC0F79D}" type="pres">
      <dgm:prSet presAssocID="{FB50818C-A0BF-4C20-8E04-C959A209B6B5}" presName="hierChild3" presStyleCnt="0"/>
      <dgm:spPr/>
    </dgm:pt>
  </dgm:ptLst>
  <dgm:cxnLst>
    <dgm:cxn modelId="{C125C102-6817-4506-956F-FD6568966848}" srcId="{89B40EBF-7A0A-4077-8DA6-0983342F6F1B}" destId="{260D02E8-7489-47DF-9496-103BEC763A1B}" srcOrd="2" destOrd="0" parTransId="{4D3BFE86-3910-4999-8846-D26C62F3C042}" sibTransId="{D41D90A4-6490-4B15-AC51-EAEF23F07AAA}"/>
    <dgm:cxn modelId="{86EBED05-5D5D-4506-ACDA-7E3AFD83DC91}" type="presOf" srcId="{7BB0DFA2-55FA-422A-A2A6-5E16F084E239}" destId="{3A2C1747-3B45-417F-9D3C-313E01801877}" srcOrd="0" destOrd="0" presId="urn:microsoft.com/office/officeart/2005/8/layout/hierarchy1"/>
    <dgm:cxn modelId="{A2DA2B08-61BE-4492-85F7-DC5EE4182AAE}" type="presOf" srcId="{4D3BFE86-3910-4999-8846-D26C62F3C042}" destId="{F30D69E7-FA97-4EFC-BCDC-F701910B1D72}" srcOrd="0" destOrd="0" presId="urn:microsoft.com/office/officeart/2005/8/layout/hierarchy1"/>
    <dgm:cxn modelId="{09BA8108-5EED-4796-A9B4-8C4F43378DB2}" srcId="{3D62D034-518A-427A-A86E-A52302EE3949}" destId="{FB50818C-A0BF-4C20-8E04-C959A209B6B5}" srcOrd="10" destOrd="0" parTransId="{1005A880-1270-4DBB-B85F-C86ABA2CCE43}" sibTransId="{4592CD9A-41EE-4160-B05E-BBE4589256D7}"/>
    <dgm:cxn modelId="{19D4AB1B-4DF5-4A07-AC62-04BD9240C3C0}" type="presOf" srcId="{1E1A03FF-4FB8-4EBD-A590-88D4BB67DA00}" destId="{E3F71AEA-11C2-4EDC-9436-513CB5267094}" srcOrd="0" destOrd="0" presId="urn:microsoft.com/office/officeart/2005/8/layout/hierarchy1"/>
    <dgm:cxn modelId="{D4621F2A-99A8-41B4-AD52-7277B1DC89D2}" type="presOf" srcId="{CF85BAD8-D252-4AD8-A406-122036646940}" destId="{A6F90EEA-C3D6-4DDD-BD11-25E839CB4EC3}" srcOrd="0" destOrd="0" presId="urn:microsoft.com/office/officeart/2005/8/layout/hierarchy1"/>
    <dgm:cxn modelId="{E6B25B2B-7573-46CE-A216-D33EFD7A1B63}" type="presOf" srcId="{AC4CF54C-4512-4634-8395-4A0270604D30}" destId="{C3430E57-EAE7-4264-8E40-205F6F8E469E}" srcOrd="0" destOrd="0" presId="urn:microsoft.com/office/officeart/2005/8/layout/hierarchy1"/>
    <dgm:cxn modelId="{58C7DC2C-57BA-4BB1-AAFB-D564F42AAA42}" srcId="{3D62D034-518A-427A-A86E-A52302EE3949}" destId="{89B40EBF-7A0A-4077-8DA6-0983342F6F1B}" srcOrd="0" destOrd="0" parTransId="{57D1666E-E981-4F04-94AB-C22E4A3203A8}" sibTransId="{F30D0E64-D16E-4DF8-A966-860FA3D49CFB}"/>
    <dgm:cxn modelId="{BFD24D40-2051-46D3-A80D-31F7FB85E24D}" srcId="{3D62D034-518A-427A-A86E-A52302EE3949}" destId="{A570FB26-9728-4DD5-9002-E069C151C696}" srcOrd="4" destOrd="0" parTransId="{0564DCD1-209E-4086-9771-42FE99336895}" sibTransId="{AE85F981-9B7C-4E4F-B711-113BEAC5CD7F}"/>
    <dgm:cxn modelId="{A79BB760-72A6-4FC7-A0A1-2FB03A80A91E}" type="presOf" srcId="{BF4AB40D-93B6-4E21-A2C6-26967F7892F5}" destId="{AFC78903-3B03-4C75-88CB-018394F988F4}" srcOrd="0" destOrd="0" presId="urn:microsoft.com/office/officeart/2005/8/layout/hierarchy1"/>
    <dgm:cxn modelId="{EF84DD43-1A0B-41F3-9A33-9292FF6683F5}" srcId="{3D62D034-518A-427A-A86E-A52302EE3949}" destId="{15C79657-A894-4F43-B8AA-BA53CD689FBB}" srcOrd="5" destOrd="0" parTransId="{C3E0A2B2-8399-45A3-A1E6-369301499618}" sibTransId="{61C6AD30-C025-411C-A5CF-EFE349B1F9D6}"/>
    <dgm:cxn modelId="{60CA1744-85A4-42B2-80AB-08FF3A75694E}" type="presOf" srcId="{CD247D1C-C948-4B6E-A641-7A73EA03C7AD}" destId="{5F45315D-4817-4A98-83CD-9C23C79B39CE}" srcOrd="0" destOrd="0" presId="urn:microsoft.com/office/officeart/2005/8/layout/hierarchy1"/>
    <dgm:cxn modelId="{73237564-54B6-41A2-AB58-7D5319F317B5}" srcId="{3D62D034-518A-427A-A86E-A52302EE3949}" destId="{CF85BAD8-D252-4AD8-A406-122036646940}" srcOrd="1" destOrd="0" parTransId="{E6AFD858-BF18-4256-A05A-AF62C4706443}" sibTransId="{8F8FBD9B-885F-412C-8022-F697F0DDAB49}"/>
    <dgm:cxn modelId="{30721A65-A049-44C8-9133-502CAFCD2FAE}" type="presOf" srcId="{893F34F6-D51D-49A6-976A-2A31CE4D49EF}" destId="{8CA26C64-1DDC-42DF-9D12-9F6F7134E109}" srcOrd="0" destOrd="0" presId="urn:microsoft.com/office/officeart/2005/8/layout/hierarchy1"/>
    <dgm:cxn modelId="{0FF00D49-E0B1-47CC-B67E-F5FA4DF9A8D4}" type="presOf" srcId="{FB50818C-A0BF-4C20-8E04-C959A209B6B5}" destId="{F616993A-2FCD-42FC-8B59-DA7231643B92}" srcOrd="0" destOrd="0" presId="urn:microsoft.com/office/officeart/2005/8/layout/hierarchy1"/>
    <dgm:cxn modelId="{DC1BAC4D-8C51-4BB1-8E9F-E843BF061A5E}" type="presOf" srcId="{0552B2E9-125C-49FF-871A-B5EE0A019D8E}" destId="{E659B9B4-DBE3-4F50-B814-A1093F1C0137}" srcOrd="0" destOrd="0" presId="urn:microsoft.com/office/officeart/2005/8/layout/hierarchy1"/>
    <dgm:cxn modelId="{B5B96F55-26DD-4675-850F-377D8C5E8ABE}" type="presOf" srcId="{DB4422E8-7439-4AAE-AB68-E44F419A3AB6}" destId="{D1BA43C5-BA8C-4D60-8636-2E28DD77AE45}" srcOrd="0" destOrd="0" presId="urn:microsoft.com/office/officeart/2005/8/layout/hierarchy1"/>
    <dgm:cxn modelId="{8118BD58-4FF4-4A91-8A82-4A452BAF341C}" type="presOf" srcId="{57D1666E-E981-4F04-94AB-C22E4A3203A8}" destId="{8054308F-9AB5-4B13-A11E-0C2FEB20E3E3}" srcOrd="0" destOrd="0" presId="urn:microsoft.com/office/officeart/2005/8/layout/hierarchy1"/>
    <dgm:cxn modelId="{B94CA059-085C-4296-B65A-6F0DEB406323}" type="presOf" srcId="{0DEF0C1B-32AF-4D19-BAA1-8C0660A58396}" destId="{26701852-F8D5-4A00-94C3-2960CE8EEDC4}" srcOrd="0" destOrd="0" presId="urn:microsoft.com/office/officeart/2005/8/layout/hierarchy1"/>
    <dgm:cxn modelId="{FBD9217A-B92B-4BE9-9958-DD13938AAED7}" type="presOf" srcId="{194A0934-FBB8-41D7-B9C7-1751F02DF549}" destId="{26FED28D-7482-4372-83FF-5EA88A879C0A}" srcOrd="0" destOrd="0" presId="urn:microsoft.com/office/officeart/2005/8/layout/hierarchy1"/>
    <dgm:cxn modelId="{21BEC95A-1E68-4B5E-9C05-8EE469A84D97}" srcId="{3D62D034-518A-427A-A86E-A52302EE3949}" destId="{77299CCF-1916-4464-867D-633296E0FE75}" srcOrd="7" destOrd="0" parTransId="{1E1A03FF-4FB8-4EBD-A590-88D4BB67DA00}" sibTransId="{89226466-A0B8-404F-9B78-903A4FDB3367}"/>
    <dgm:cxn modelId="{1CC3AE7C-D09E-495F-A02D-D054218496F7}" type="presOf" srcId="{24720D23-315C-49E7-9D22-D4C72985F2F7}" destId="{34D189CA-8C06-45A4-93A7-1AE2B0C12750}" srcOrd="0" destOrd="0" presId="urn:microsoft.com/office/officeart/2005/8/layout/hierarchy1"/>
    <dgm:cxn modelId="{64312984-387A-4BF5-8662-E4D35A0D5550}" type="presOf" srcId="{5987244C-3909-49EA-A709-321233070289}" destId="{62B86254-5132-4CF6-8465-9945D3F5E0CD}" srcOrd="0" destOrd="0" presId="urn:microsoft.com/office/officeart/2005/8/layout/hierarchy1"/>
    <dgm:cxn modelId="{8545C58E-B3B8-4783-9303-4DD0F7BCF56C}" type="presOf" srcId="{15C79657-A894-4F43-B8AA-BA53CD689FBB}" destId="{EFE30D1D-0E99-464F-A4A7-8BF160029CB3}" srcOrd="0" destOrd="0" presId="urn:microsoft.com/office/officeart/2005/8/layout/hierarchy1"/>
    <dgm:cxn modelId="{7F654599-F3BB-4CCB-8E68-F741E59FD0BE}" type="presOf" srcId="{543A3510-F328-4FC4-B307-B23DB7C78959}" destId="{E424DE8E-8773-4632-98AC-D6935ABC6E48}" srcOrd="0" destOrd="0" presId="urn:microsoft.com/office/officeart/2005/8/layout/hierarchy1"/>
    <dgm:cxn modelId="{7231409F-94B0-42EB-BE71-7AEE379190F8}" type="presOf" srcId="{89B40EBF-7A0A-4077-8DA6-0983342F6F1B}" destId="{09A063E1-81B8-4806-911B-A1A080D063FF}" srcOrd="0" destOrd="0" presId="urn:microsoft.com/office/officeart/2005/8/layout/hierarchy1"/>
    <dgm:cxn modelId="{BDEA22A0-232A-42FC-9C06-6D443344DCD9}" srcId="{3D62D034-518A-427A-A86E-A52302EE3949}" destId="{DB4422E8-7439-4AAE-AB68-E44F419A3AB6}" srcOrd="6" destOrd="0" parTransId="{5987244C-3909-49EA-A709-321233070289}" sibTransId="{A8B0860E-F390-4E07-A1C7-FED3CA564255}"/>
    <dgm:cxn modelId="{207B41A8-9FAF-4B61-A603-65F590699B5A}" type="presOf" srcId="{81565E25-FB0E-4E91-A70F-CD37A46087F6}" destId="{34B97DF9-6A03-429E-9480-1FB82D478F62}" srcOrd="0" destOrd="0" presId="urn:microsoft.com/office/officeart/2005/8/layout/hierarchy1"/>
    <dgm:cxn modelId="{912C32C2-5B3E-4350-8542-856AE12DDF7C}" srcId="{3D62D034-518A-427A-A86E-A52302EE3949}" destId="{24720D23-315C-49E7-9D22-D4C72985F2F7}" srcOrd="8" destOrd="0" parTransId="{543A3510-F328-4FC4-B307-B23DB7C78959}" sibTransId="{B015AB14-4B3F-4C35-8CEB-B8CA14F30FE9}"/>
    <dgm:cxn modelId="{8AEC37CB-C0F9-4B20-BEA2-6BE9D39128A9}" type="presOf" srcId="{E6AFD858-BF18-4256-A05A-AF62C4706443}" destId="{48D88E43-3B3C-488D-9E41-16C5DF0864E4}" srcOrd="0" destOrd="0" presId="urn:microsoft.com/office/officeart/2005/8/layout/hierarchy1"/>
    <dgm:cxn modelId="{150776CB-B0F7-4125-BD4B-4F4F52F9140A}" srcId="{3D62D034-518A-427A-A86E-A52302EE3949}" destId="{0552B2E9-125C-49FF-871A-B5EE0A019D8E}" srcOrd="2" destOrd="0" parTransId="{0DEF0C1B-32AF-4D19-BAA1-8C0660A58396}" sibTransId="{D773FE53-ACAE-48FB-B9DB-C0CA94D17801}"/>
    <dgm:cxn modelId="{5F8A1BD7-EB86-46FC-9891-8AFF8CDDF9F1}" srcId="{89B40EBF-7A0A-4077-8DA6-0983342F6F1B}" destId="{BF4AB40D-93B6-4E21-A2C6-26967F7892F5}" srcOrd="0" destOrd="0" parTransId="{ACD5DB10-C923-4E61-8923-D2542EC7E3F7}" sibTransId="{3A58B9D1-55A2-4D2C-837F-6F8916D75712}"/>
    <dgm:cxn modelId="{4CB58BD7-7C5D-49F4-AEBD-5E34C61426AB}" type="presOf" srcId="{260D02E8-7489-47DF-9496-103BEC763A1B}" destId="{8A0EA6BA-717C-4CF7-A17C-42CBD03A48C4}" srcOrd="0" destOrd="0" presId="urn:microsoft.com/office/officeart/2005/8/layout/hierarchy1"/>
    <dgm:cxn modelId="{2A7295DA-FB65-47BC-90B4-24115C663578}" type="presOf" srcId="{A570FB26-9728-4DD5-9002-E069C151C696}" destId="{012DF173-3BA8-4573-87F6-D31C4BA40AF3}" srcOrd="0" destOrd="0" presId="urn:microsoft.com/office/officeart/2005/8/layout/hierarchy1"/>
    <dgm:cxn modelId="{06A3EDE2-D34F-49FD-B935-E37497D1C992}" type="presOf" srcId="{0564DCD1-209E-4086-9771-42FE99336895}" destId="{AA985C0F-1BCB-4028-9111-4599D5AA2B6B}" srcOrd="0" destOrd="0" presId="urn:microsoft.com/office/officeart/2005/8/layout/hierarchy1"/>
    <dgm:cxn modelId="{805AECE3-D2F4-474F-BBBD-2C2E2B1A56FC}" srcId="{3D62D034-518A-427A-A86E-A52302EE3949}" destId="{194A0934-FBB8-41D7-B9C7-1751F02DF549}" srcOrd="3" destOrd="0" parTransId="{F797EF2C-5F2F-4C92-8788-078B5C348EB6}" sibTransId="{1360172B-90BE-47AC-9510-6DDE360AC04E}"/>
    <dgm:cxn modelId="{95A46AE5-C2DC-453F-899A-D8B441E7855D}" srcId="{7BB0DFA2-55FA-422A-A2A6-5E16F084E239}" destId="{3D62D034-518A-427A-A86E-A52302EE3949}" srcOrd="0" destOrd="0" parTransId="{CFC9C361-317F-4A1E-BF6A-93E5EA38054B}" sibTransId="{C312D9A5-C8C6-43E4-A522-4EC6EC414489}"/>
    <dgm:cxn modelId="{FFB214E7-A620-4E79-9FEB-FEF31CFBD1F2}" type="presOf" srcId="{1005A880-1270-4DBB-B85F-C86ABA2CCE43}" destId="{EB3CCEED-9C49-4A10-B9BA-DC148703B78D}" srcOrd="0" destOrd="0" presId="urn:microsoft.com/office/officeart/2005/8/layout/hierarchy1"/>
    <dgm:cxn modelId="{D6A754E7-DAE1-4ABA-8B0E-744EDF3B3C8C}" type="presOf" srcId="{F797EF2C-5F2F-4C92-8788-078B5C348EB6}" destId="{B62D1212-FAEF-4943-8ABF-CE502197828F}" srcOrd="0" destOrd="0" presId="urn:microsoft.com/office/officeart/2005/8/layout/hierarchy1"/>
    <dgm:cxn modelId="{16248DE7-BE66-4C5A-9AAB-2EECC6D6B4C0}" type="presOf" srcId="{ACD5DB10-C923-4E61-8923-D2542EC7E3F7}" destId="{DCBC8E79-2F95-4DEB-991E-07D097B77386}" srcOrd="0" destOrd="0" presId="urn:microsoft.com/office/officeart/2005/8/layout/hierarchy1"/>
    <dgm:cxn modelId="{B35F34E9-D65D-4953-8170-425A847D402A}" type="presOf" srcId="{3D62D034-518A-427A-A86E-A52302EE3949}" destId="{86C4F8AD-A552-4100-B6E5-84E4B4637111}" srcOrd="0" destOrd="0" presId="urn:microsoft.com/office/officeart/2005/8/layout/hierarchy1"/>
    <dgm:cxn modelId="{0A5C73E9-99A2-4D78-B338-205820828D5D}" type="presOf" srcId="{77299CCF-1916-4464-867D-633296E0FE75}" destId="{DFC5D235-3218-497E-A502-FBBB2066FD14}" srcOrd="0" destOrd="0" presId="urn:microsoft.com/office/officeart/2005/8/layout/hierarchy1"/>
    <dgm:cxn modelId="{FBAE90F2-E6FF-4690-AB21-121B4F502512}" srcId="{3D62D034-518A-427A-A86E-A52302EE3949}" destId="{81565E25-FB0E-4E91-A70F-CD37A46087F6}" srcOrd="9" destOrd="0" parTransId="{893F34F6-D51D-49A6-976A-2A31CE4D49EF}" sibTransId="{552DD599-036A-4B12-9CD4-5963F1476EA2}"/>
    <dgm:cxn modelId="{50BD05F7-85B6-455A-9DFA-F962FB158097}" srcId="{89B40EBF-7A0A-4077-8DA6-0983342F6F1B}" destId="{CD247D1C-C948-4B6E-A641-7A73EA03C7AD}" srcOrd="1" destOrd="0" parTransId="{AC4CF54C-4512-4634-8395-4A0270604D30}" sibTransId="{9B783C5F-2BD4-4956-9D00-2B0BAD7B30F0}"/>
    <dgm:cxn modelId="{663AE8F8-E228-401F-BE71-75A63377F183}" type="presOf" srcId="{C3E0A2B2-8399-45A3-A1E6-369301499618}" destId="{C9026CF3-4948-4AB4-BFA2-0525A295B0B4}" srcOrd="0" destOrd="0" presId="urn:microsoft.com/office/officeart/2005/8/layout/hierarchy1"/>
    <dgm:cxn modelId="{8376C3F2-8E76-4D92-AA60-0DC54A58DCA6}" type="presParOf" srcId="{3A2C1747-3B45-417F-9D3C-313E01801877}" destId="{F6D46367-BB9C-4E4A-BEC9-4CDBE8209E68}" srcOrd="0" destOrd="0" presId="urn:microsoft.com/office/officeart/2005/8/layout/hierarchy1"/>
    <dgm:cxn modelId="{C64DC8B5-252B-4325-A795-28B740F5994F}" type="presParOf" srcId="{F6D46367-BB9C-4E4A-BEC9-4CDBE8209E68}" destId="{E91984F3-0056-48B1-A9F2-3C319A5932E6}" srcOrd="0" destOrd="0" presId="urn:microsoft.com/office/officeart/2005/8/layout/hierarchy1"/>
    <dgm:cxn modelId="{A7A3F25B-1004-4541-A96C-4E092E119558}" type="presParOf" srcId="{E91984F3-0056-48B1-A9F2-3C319A5932E6}" destId="{C07ADEE3-AEE7-427D-917A-58A64EC8631C}" srcOrd="0" destOrd="0" presId="urn:microsoft.com/office/officeart/2005/8/layout/hierarchy1"/>
    <dgm:cxn modelId="{C9138222-6D13-443A-A717-1E33CD3CF235}" type="presParOf" srcId="{E91984F3-0056-48B1-A9F2-3C319A5932E6}" destId="{86C4F8AD-A552-4100-B6E5-84E4B4637111}" srcOrd="1" destOrd="0" presId="urn:microsoft.com/office/officeart/2005/8/layout/hierarchy1"/>
    <dgm:cxn modelId="{E34C2D4C-20B9-4EBD-A9F1-FCD0F2B23351}" type="presParOf" srcId="{F6D46367-BB9C-4E4A-BEC9-4CDBE8209E68}" destId="{8D00A717-9871-45D9-81FC-F85981035E00}" srcOrd="1" destOrd="0" presId="urn:microsoft.com/office/officeart/2005/8/layout/hierarchy1"/>
    <dgm:cxn modelId="{830D3583-0398-408E-B0EC-51C968774CC0}" type="presParOf" srcId="{8D00A717-9871-45D9-81FC-F85981035E00}" destId="{8054308F-9AB5-4B13-A11E-0C2FEB20E3E3}" srcOrd="0" destOrd="0" presId="urn:microsoft.com/office/officeart/2005/8/layout/hierarchy1"/>
    <dgm:cxn modelId="{55FA3901-2F3B-4F33-82DC-4AB60664B627}" type="presParOf" srcId="{8D00A717-9871-45D9-81FC-F85981035E00}" destId="{2C60CD29-E645-4E6F-A163-E62F9792E236}" srcOrd="1" destOrd="0" presId="urn:microsoft.com/office/officeart/2005/8/layout/hierarchy1"/>
    <dgm:cxn modelId="{D83C846B-AD71-4636-B091-9DA707EC0B0F}" type="presParOf" srcId="{2C60CD29-E645-4E6F-A163-E62F9792E236}" destId="{E2369FC6-286E-44BE-BF04-42BD5089E4AB}" srcOrd="0" destOrd="0" presId="urn:microsoft.com/office/officeart/2005/8/layout/hierarchy1"/>
    <dgm:cxn modelId="{F747D70D-DA62-4D6F-A71C-F5258F49FC84}" type="presParOf" srcId="{E2369FC6-286E-44BE-BF04-42BD5089E4AB}" destId="{76C5D73F-D26F-465C-AD5B-FA1F2F9741A4}" srcOrd="0" destOrd="0" presId="urn:microsoft.com/office/officeart/2005/8/layout/hierarchy1"/>
    <dgm:cxn modelId="{B372B4CE-BDB0-46C3-B989-353788BD2DDF}" type="presParOf" srcId="{E2369FC6-286E-44BE-BF04-42BD5089E4AB}" destId="{09A063E1-81B8-4806-911B-A1A080D063FF}" srcOrd="1" destOrd="0" presId="urn:microsoft.com/office/officeart/2005/8/layout/hierarchy1"/>
    <dgm:cxn modelId="{B79FEB03-FED2-469A-A8A0-EA5C7F77DC4F}" type="presParOf" srcId="{2C60CD29-E645-4E6F-A163-E62F9792E236}" destId="{82B205BC-3B70-4DA1-92FC-F784CF31B689}" srcOrd="1" destOrd="0" presId="urn:microsoft.com/office/officeart/2005/8/layout/hierarchy1"/>
    <dgm:cxn modelId="{7FE6C624-FD3C-4F61-843C-CE94263B09B2}" type="presParOf" srcId="{82B205BC-3B70-4DA1-92FC-F784CF31B689}" destId="{DCBC8E79-2F95-4DEB-991E-07D097B77386}" srcOrd="0" destOrd="0" presId="urn:microsoft.com/office/officeart/2005/8/layout/hierarchy1"/>
    <dgm:cxn modelId="{18CBCDA0-2F6B-439F-8783-2E3E923815A6}" type="presParOf" srcId="{82B205BC-3B70-4DA1-92FC-F784CF31B689}" destId="{9A04F641-353C-47BB-8CB7-249C3DB4FC21}" srcOrd="1" destOrd="0" presId="urn:microsoft.com/office/officeart/2005/8/layout/hierarchy1"/>
    <dgm:cxn modelId="{783E69F6-838C-4477-8460-8D065599FDF4}" type="presParOf" srcId="{9A04F641-353C-47BB-8CB7-249C3DB4FC21}" destId="{7AE5ED4E-F166-4573-BA08-1A3CDCBC2DF2}" srcOrd="0" destOrd="0" presId="urn:microsoft.com/office/officeart/2005/8/layout/hierarchy1"/>
    <dgm:cxn modelId="{5838501C-7FDD-44AE-9399-A9F6EEC68B8D}" type="presParOf" srcId="{7AE5ED4E-F166-4573-BA08-1A3CDCBC2DF2}" destId="{BBCD5AA4-62CD-4113-AD16-9F1BDB45EAFC}" srcOrd="0" destOrd="0" presId="urn:microsoft.com/office/officeart/2005/8/layout/hierarchy1"/>
    <dgm:cxn modelId="{2B2EAD54-B812-48AE-92BF-957CD8171A83}" type="presParOf" srcId="{7AE5ED4E-F166-4573-BA08-1A3CDCBC2DF2}" destId="{AFC78903-3B03-4C75-88CB-018394F988F4}" srcOrd="1" destOrd="0" presId="urn:microsoft.com/office/officeart/2005/8/layout/hierarchy1"/>
    <dgm:cxn modelId="{04C61A18-5000-431A-B5CA-3F755ADD8414}" type="presParOf" srcId="{9A04F641-353C-47BB-8CB7-249C3DB4FC21}" destId="{41584F61-82F4-4AE6-BF76-9878A41EEFD5}" srcOrd="1" destOrd="0" presId="urn:microsoft.com/office/officeart/2005/8/layout/hierarchy1"/>
    <dgm:cxn modelId="{C9BAC4CB-F622-45F8-9FDC-F90B5D18C11D}" type="presParOf" srcId="{82B205BC-3B70-4DA1-92FC-F784CF31B689}" destId="{C3430E57-EAE7-4264-8E40-205F6F8E469E}" srcOrd="2" destOrd="0" presId="urn:microsoft.com/office/officeart/2005/8/layout/hierarchy1"/>
    <dgm:cxn modelId="{C667D750-B7B1-462F-B795-60D22B17E502}" type="presParOf" srcId="{82B205BC-3B70-4DA1-92FC-F784CF31B689}" destId="{7A0D7F7D-75CC-446D-B552-9878DF3D9C7B}" srcOrd="3" destOrd="0" presId="urn:microsoft.com/office/officeart/2005/8/layout/hierarchy1"/>
    <dgm:cxn modelId="{3315F97B-0324-4929-8123-14A5D63AE899}" type="presParOf" srcId="{7A0D7F7D-75CC-446D-B552-9878DF3D9C7B}" destId="{8052A976-0F0B-45B4-9EDC-80D2BD22B8CA}" srcOrd="0" destOrd="0" presId="urn:microsoft.com/office/officeart/2005/8/layout/hierarchy1"/>
    <dgm:cxn modelId="{A325136A-ABBA-4EC4-9633-18C6523455F4}" type="presParOf" srcId="{8052A976-0F0B-45B4-9EDC-80D2BD22B8CA}" destId="{21B58655-CED6-4380-A65F-8CF8DEB4EA2F}" srcOrd="0" destOrd="0" presId="urn:microsoft.com/office/officeart/2005/8/layout/hierarchy1"/>
    <dgm:cxn modelId="{64F81D12-E6F1-4420-9E5B-37EC5C51E6B0}" type="presParOf" srcId="{8052A976-0F0B-45B4-9EDC-80D2BD22B8CA}" destId="{5F45315D-4817-4A98-83CD-9C23C79B39CE}" srcOrd="1" destOrd="0" presId="urn:microsoft.com/office/officeart/2005/8/layout/hierarchy1"/>
    <dgm:cxn modelId="{B5F6BDF8-84CE-4AF0-B39F-A7AA2FED267C}" type="presParOf" srcId="{7A0D7F7D-75CC-446D-B552-9878DF3D9C7B}" destId="{54FAE1C7-F452-423F-A638-23618AB0E771}" srcOrd="1" destOrd="0" presId="urn:microsoft.com/office/officeart/2005/8/layout/hierarchy1"/>
    <dgm:cxn modelId="{A7A64BC3-47B3-4F39-BCC5-3D0466A50CC2}" type="presParOf" srcId="{82B205BC-3B70-4DA1-92FC-F784CF31B689}" destId="{F30D69E7-FA97-4EFC-BCDC-F701910B1D72}" srcOrd="4" destOrd="0" presId="urn:microsoft.com/office/officeart/2005/8/layout/hierarchy1"/>
    <dgm:cxn modelId="{1291AB63-B69E-4354-AFA6-CDBCF28A05E9}" type="presParOf" srcId="{82B205BC-3B70-4DA1-92FC-F784CF31B689}" destId="{60D712F0-40B8-4061-AB3A-33B0BF24711D}" srcOrd="5" destOrd="0" presId="urn:microsoft.com/office/officeart/2005/8/layout/hierarchy1"/>
    <dgm:cxn modelId="{B754F320-BB80-45F0-9ACA-36FEC38B03F0}" type="presParOf" srcId="{60D712F0-40B8-4061-AB3A-33B0BF24711D}" destId="{3EDF23C1-0513-4E5F-8FEF-EE18AF1CCC72}" srcOrd="0" destOrd="0" presId="urn:microsoft.com/office/officeart/2005/8/layout/hierarchy1"/>
    <dgm:cxn modelId="{3A2995D7-441D-47F3-BB00-62A464E68E2A}" type="presParOf" srcId="{3EDF23C1-0513-4E5F-8FEF-EE18AF1CCC72}" destId="{F7E6CD85-ADD4-48ED-BDAB-0885E9D14C66}" srcOrd="0" destOrd="0" presId="urn:microsoft.com/office/officeart/2005/8/layout/hierarchy1"/>
    <dgm:cxn modelId="{AD840575-F493-44BE-96C7-D026DA41C40C}" type="presParOf" srcId="{3EDF23C1-0513-4E5F-8FEF-EE18AF1CCC72}" destId="{8A0EA6BA-717C-4CF7-A17C-42CBD03A48C4}" srcOrd="1" destOrd="0" presId="urn:microsoft.com/office/officeart/2005/8/layout/hierarchy1"/>
    <dgm:cxn modelId="{79989FF1-15F3-4611-9CF3-D7686888929B}" type="presParOf" srcId="{60D712F0-40B8-4061-AB3A-33B0BF24711D}" destId="{407CE600-047B-4B02-AA5A-E74F9C0AD7E5}" srcOrd="1" destOrd="0" presId="urn:microsoft.com/office/officeart/2005/8/layout/hierarchy1"/>
    <dgm:cxn modelId="{25D173A2-98E0-4A0A-B47D-2173C8712996}" type="presParOf" srcId="{8D00A717-9871-45D9-81FC-F85981035E00}" destId="{48D88E43-3B3C-488D-9E41-16C5DF0864E4}" srcOrd="2" destOrd="0" presId="urn:microsoft.com/office/officeart/2005/8/layout/hierarchy1"/>
    <dgm:cxn modelId="{E971B26F-91AD-4333-8F07-7078A676DD5B}" type="presParOf" srcId="{8D00A717-9871-45D9-81FC-F85981035E00}" destId="{90E45CB5-AE01-4560-BAFE-0D516246BCDA}" srcOrd="3" destOrd="0" presId="urn:microsoft.com/office/officeart/2005/8/layout/hierarchy1"/>
    <dgm:cxn modelId="{CC9A2C6C-E006-40AB-BE4F-E92F1BD68FC1}" type="presParOf" srcId="{90E45CB5-AE01-4560-BAFE-0D516246BCDA}" destId="{7B9F9CFD-EC5C-42FD-84E2-53B490353BB0}" srcOrd="0" destOrd="0" presId="urn:microsoft.com/office/officeart/2005/8/layout/hierarchy1"/>
    <dgm:cxn modelId="{29C784D9-5A14-4FDF-BF9C-AEDFEA11D6FF}" type="presParOf" srcId="{7B9F9CFD-EC5C-42FD-84E2-53B490353BB0}" destId="{C5195BA7-6B5C-4D52-A759-675117A6EAAF}" srcOrd="0" destOrd="0" presId="urn:microsoft.com/office/officeart/2005/8/layout/hierarchy1"/>
    <dgm:cxn modelId="{B1ADF98D-D956-4D5C-8B16-F614575596E3}" type="presParOf" srcId="{7B9F9CFD-EC5C-42FD-84E2-53B490353BB0}" destId="{A6F90EEA-C3D6-4DDD-BD11-25E839CB4EC3}" srcOrd="1" destOrd="0" presId="urn:microsoft.com/office/officeart/2005/8/layout/hierarchy1"/>
    <dgm:cxn modelId="{F8B00F67-BF81-4B07-9E13-6F720854FFF4}" type="presParOf" srcId="{90E45CB5-AE01-4560-BAFE-0D516246BCDA}" destId="{3C92A168-0621-4AD5-B613-88D8CC1501A1}" srcOrd="1" destOrd="0" presId="urn:microsoft.com/office/officeart/2005/8/layout/hierarchy1"/>
    <dgm:cxn modelId="{F3858E6B-159D-46F8-983E-7E5898EB77DE}" type="presParOf" srcId="{8D00A717-9871-45D9-81FC-F85981035E00}" destId="{26701852-F8D5-4A00-94C3-2960CE8EEDC4}" srcOrd="4" destOrd="0" presId="urn:microsoft.com/office/officeart/2005/8/layout/hierarchy1"/>
    <dgm:cxn modelId="{E540169F-C16A-4E64-9DC3-FB92A3C689BA}" type="presParOf" srcId="{8D00A717-9871-45D9-81FC-F85981035E00}" destId="{6203A112-AC89-4DA1-9C4E-D073FA1D7221}" srcOrd="5" destOrd="0" presId="urn:microsoft.com/office/officeart/2005/8/layout/hierarchy1"/>
    <dgm:cxn modelId="{5D2E94E0-EF6B-494F-A400-BB0C53CA3632}" type="presParOf" srcId="{6203A112-AC89-4DA1-9C4E-D073FA1D7221}" destId="{31C60D9C-1CE6-4830-B9C6-A77AA78707C7}" srcOrd="0" destOrd="0" presId="urn:microsoft.com/office/officeart/2005/8/layout/hierarchy1"/>
    <dgm:cxn modelId="{E135DEB8-249A-498A-821A-EDF7DCBF3EA6}" type="presParOf" srcId="{31C60D9C-1CE6-4830-B9C6-A77AA78707C7}" destId="{B872E368-DCD4-4873-8686-FFFE7B06907D}" srcOrd="0" destOrd="0" presId="urn:microsoft.com/office/officeart/2005/8/layout/hierarchy1"/>
    <dgm:cxn modelId="{FA86F48E-7481-4BCB-8202-E9649B1B5A29}" type="presParOf" srcId="{31C60D9C-1CE6-4830-B9C6-A77AA78707C7}" destId="{E659B9B4-DBE3-4F50-B814-A1093F1C0137}" srcOrd="1" destOrd="0" presId="urn:microsoft.com/office/officeart/2005/8/layout/hierarchy1"/>
    <dgm:cxn modelId="{498157A9-C7F5-4586-9060-36AD16C58030}" type="presParOf" srcId="{6203A112-AC89-4DA1-9C4E-D073FA1D7221}" destId="{AA8884E6-A71B-47D2-9839-87CF5978A452}" srcOrd="1" destOrd="0" presId="urn:microsoft.com/office/officeart/2005/8/layout/hierarchy1"/>
    <dgm:cxn modelId="{887D0B3F-76D7-4F90-9659-04F1BD3944F9}" type="presParOf" srcId="{8D00A717-9871-45D9-81FC-F85981035E00}" destId="{B62D1212-FAEF-4943-8ABF-CE502197828F}" srcOrd="6" destOrd="0" presId="urn:microsoft.com/office/officeart/2005/8/layout/hierarchy1"/>
    <dgm:cxn modelId="{34A64207-3196-42D1-97E5-E4B70B875ACB}" type="presParOf" srcId="{8D00A717-9871-45D9-81FC-F85981035E00}" destId="{78505CF1-0300-4DC1-B4FF-7F12F5CEBDFC}" srcOrd="7" destOrd="0" presId="urn:microsoft.com/office/officeart/2005/8/layout/hierarchy1"/>
    <dgm:cxn modelId="{C5780AA1-8E7B-4FA9-8B8E-C6C1A95098F8}" type="presParOf" srcId="{78505CF1-0300-4DC1-B4FF-7F12F5CEBDFC}" destId="{B0F6BC4C-7F25-4B54-89B2-B23AD5CEEA10}" srcOrd="0" destOrd="0" presId="urn:microsoft.com/office/officeart/2005/8/layout/hierarchy1"/>
    <dgm:cxn modelId="{E627F5A5-521C-4EF6-84E5-5B1095236CAB}" type="presParOf" srcId="{B0F6BC4C-7F25-4B54-89B2-B23AD5CEEA10}" destId="{8645165A-E0A7-4703-9A86-6A84A8E837E4}" srcOrd="0" destOrd="0" presId="urn:microsoft.com/office/officeart/2005/8/layout/hierarchy1"/>
    <dgm:cxn modelId="{4E843757-982E-4713-AA06-32FECAF5E280}" type="presParOf" srcId="{B0F6BC4C-7F25-4B54-89B2-B23AD5CEEA10}" destId="{26FED28D-7482-4372-83FF-5EA88A879C0A}" srcOrd="1" destOrd="0" presId="urn:microsoft.com/office/officeart/2005/8/layout/hierarchy1"/>
    <dgm:cxn modelId="{4748FD52-9ACC-4D46-980E-1D995E636CBB}" type="presParOf" srcId="{78505CF1-0300-4DC1-B4FF-7F12F5CEBDFC}" destId="{B7743EA5-6761-493F-9810-A73B2954BC7E}" srcOrd="1" destOrd="0" presId="urn:microsoft.com/office/officeart/2005/8/layout/hierarchy1"/>
    <dgm:cxn modelId="{731A81D5-4B05-4F8C-9C8D-C5FBF38745F2}" type="presParOf" srcId="{8D00A717-9871-45D9-81FC-F85981035E00}" destId="{AA985C0F-1BCB-4028-9111-4599D5AA2B6B}" srcOrd="8" destOrd="0" presId="urn:microsoft.com/office/officeart/2005/8/layout/hierarchy1"/>
    <dgm:cxn modelId="{C2C023E5-11D6-4233-A29E-4F2A91E81ECD}" type="presParOf" srcId="{8D00A717-9871-45D9-81FC-F85981035E00}" destId="{CAB28867-0D83-4783-9526-A18BCD9DC601}" srcOrd="9" destOrd="0" presId="urn:microsoft.com/office/officeart/2005/8/layout/hierarchy1"/>
    <dgm:cxn modelId="{FE762F71-05C6-4F4E-8922-8307A9EF9720}" type="presParOf" srcId="{CAB28867-0D83-4783-9526-A18BCD9DC601}" destId="{BEAD29D8-199D-4EF8-AD1E-79383ADAA159}" srcOrd="0" destOrd="0" presId="urn:microsoft.com/office/officeart/2005/8/layout/hierarchy1"/>
    <dgm:cxn modelId="{39357F94-F3E0-458B-AED8-AEF78F9FE02C}" type="presParOf" srcId="{BEAD29D8-199D-4EF8-AD1E-79383ADAA159}" destId="{B70F16B2-1A05-4634-8374-522B6B40A631}" srcOrd="0" destOrd="0" presId="urn:microsoft.com/office/officeart/2005/8/layout/hierarchy1"/>
    <dgm:cxn modelId="{9CE18B06-BB50-48D3-A52F-C5B12CA63B1C}" type="presParOf" srcId="{BEAD29D8-199D-4EF8-AD1E-79383ADAA159}" destId="{012DF173-3BA8-4573-87F6-D31C4BA40AF3}" srcOrd="1" destOrd="0" presId="urn:microsoft.com/office/officeart/2005/8/layout/hierarchy1"/>
    <dgm:cxn modelId="{CFC29DB9-71A2-47EA-810E-F58EA81B8D40}" type="presParOf" srcId="{CAB28867-0D83-4783-9526-A18BCD9DC601}" destId="{B275FB88-0BA1-4D2A-A6CC-F574B5266AC0}" srcOrd="1" destOrd="0" presId="urn:microsoft.com/office/officeart/2005/8/layout/hierarchy1"/>
    <dgm:cxn modelId="{58C8B366-B990-427E-A2AF-5A094CA19877}" type="presParOf" srcId="{8D00A717-9871-45D9-81FC-F85981035E00}" destId="{C9026CF3-4948-4AB4-BFA2-0525A295B0B4}" srcOrd="10" destOrd="0" presId="urn:microsoft.com/office/officeart/2005/8/layout/hierarchy1"/>
    <dgm:cxn modelId="{89690FA0-BACD-4B8B-A22E-0FC10609A066}" type="presParOf" srcId="{8D00A717-9871-45D9-81FC-F85981035E00}" destId="{B8D0D115-3B76-490A-AEE7-A9A608D4FC84}" srcOrd="11" destOrd="0" presId="urn:microsoft.com/office/officeart/2005/8/layout/hierarchy1"/>
    <dgm:cxn modelId="{2250A8CD-549B-445E-88C8-21FBBA92F221}" type="presParOf" srcId="{B8D0D115-3B76-490A-AEE7-A9A608D4FC84}" destId="{AFB74F73-072E-45F7-AB8D-81729DE6C0D7}" srcOrd="0" destOrd="0" presId="urn:microsoft.com/office/officeart/2005/8/layout/hierarchy1"/>
    <dgm:cxn modelId="{BCC8AAAF-952C-4E5D-9101-C1057EBAD15A}" type="presParOf" srcId="{AFB74F73-072E-45F7-AB8D-81729DE6C0D7}" destId="{C7420CF7-BC55-4AB1-A5DE-2E27AE596050}" srcOrd="0" destOrd="0" presId="urn:microsoft.com/office/officeart/2005/8/layout/hierarchy1"/>
    <dgm:cxn modelId="{D1CD7EB2-1A5E-4900-80D8-D35790623EC0}" type="presParOf" srcId="{AFB74F73-072E-45F7-AB8D-81729DE6C0D7}" destId="{EFE30D1D-0E99-464F-A4A7-8BF160029CB3}" srcOrd="1" destOrd="0" presId="urn:microsoft.com/office/officeart/2005/8/layout/hierarchy1"/>
    <dgm:cxn modelId="{2DDC8B8B-25EC-4E77-A43D-CF626B350D0B}" type="presParOf" srcId="{B8D0D115-3B76-490A-AEE7-A9A608D4FC84}" destId="{DC330108-8739-443F-88C1-E38C21A943DE}" srcOrd="1" destOrd="0" presId="urn:microsoft.com/office/officeart/2005/8/layout/hierarchy1"/>
    <dgm:cxn modelId="{63411AED-72B9-4246-9EDC-2A52FB417172}" type="presParOf" srcId="{8D00A717-9871-45D9-81FC-F85981035E00}" destId="{62B86254-5132-4CF6-8465-9945D3F5E0CD}" srcOrd="12" destOrd="0" presId="urn:microsoft.com/office/officeart/2005/8/layout/hierarchy1"/>
    <dgm:cxn modelId="{F0C051D0-7EBD-4995-A907-C0BC3B0CA230}" type="presParOf" srcId="{8D00A717-9871-45D9-81FC-F85981035E00}" destId="{668AF0FC-D03F-4143-AED8-B70E3AB09E17}" srcOrd="13" destOrd="0" presId="urn:microsoft.com/office/officeart/2005/8/layout/hierarchy1"/>
    <dgm:cxn modelId="{F77DF5F9-DB62-4164-A2FE-7871A0F5F51D}" type="presParOf" srcId="{668AF0FC-D03F-4143-AED8-B70E3AB09E17}" destId="{135AD51A-94EE-4744-800C-8BDF30EDAB2E}" srcOrd="0" destOrd="0" presId="urn:microsoft.com/office/officeart/2005/8/layout/hierarchy1"/>
    <dgm:cxn modelId="{98064B1D-0698-4ECA-9E15-8A757A432909}" type="presParOf" srcId="{135AD51A-94EE-4744-800C-8BDF30EDAB2E}" destId="{2B7262A2-22B2-4DCE-83F9-55A3229E4A4F}" srcOrd="0" destOrd="0" presId="urn:microsoft.com/office/officeart/2005/8/layout/hierarchy1"/>
    <dgm:cxn modelId="{B8A399E9-FE4F-4F50-96AD-CBFF5DE71D52}" type="presParOf" srcId="{135AD51A-94EE-4744-800C-8BDF30EDAB2E}" destId="{D1BA43C5-BA8C-4D60-8636-2E28DD77AE45}" srcOrd="1" destOrd="0" presId="urn:microsoft.com/office/officeart/2005/8/layout/hierarchy1"/>
    <dgm:cxn modelId="{8BA2E283-7512-4431-9E51-8106B457973D}" type="presParOf" srcId="{668AF0FC-D03F-4143-AED8-B70E3AB09E17}" destId="{2A0617C6-2236-436D-9B66-502BB1D88353}" srcOrd="1" destOrd="0" presId="urn:microsoft.com/office/officeart/2005/8/layout/hierarchy1"/>
    <dgm:cxn modelId="{49016539-8122-4E3D-993B-20F62698DC26}" type="presParOf" srcId="{8D00A717-9871-45D9-81FC-F85981035E00}" destId="{E3F71AEA-11C2-4EDC-9436-513CB5267094}" srcOrd="14" destOrd="0" presId="urn:microsoft.com/office/officeart/2005/8/layout/hierarchy1"/>
    <dgm:cxn modelId="{958A1334-926C-4A68-9783-83F67D21AE25}" type="presParOf" srcId="{8D00A717-9871-45D9-81FC-F85981035E00}" destId="{D797F209-E9D3-450C-B1B8-5678E7F9B078}" srcOrd="15" destOrd="0" presId="urn:microsoft.com/office/officeart/2005/8/layout/hierarchy1"/>
    <dgm:cxn modelId="{15D06DFD-BB19-4AE8-8488-DED3FF5C55FB}" type="presParOf" srcId="{D797F209-E9D3-450C-B1B8-5678E7F9B078}" destId="{FD8BDE86-E6D5-4159-BBF6-7DDF378E8B20}" srcOrd="0" destOrd="0" presId="urn:microsoft.com/office/officeart/2005/8/layout/hierarchy1"/>
    <dgm:cxn modelId="{344CA846-CE1B-4488-8769-05728042173D}" type="presParOf" srcId="{FD8BDE86-E6D5-4159-BBF6-7DDF378E8B20}" destId="{CDD1EF16-DA5C-4DA6-8464-95C0E06886E3}" srcOrd="0" destOrd="0" presId="urn:microsoft.com/office/officeart/2005/8/layout/hierarchy1"/>
    <dgm:cxn modelId="{A15C0226-46B0-487A-95E9-8E43398BE2B2}" type="presParOf" srcId="{FD8BDE86-E6D5-4159-BBF6-7DDF378E8B20}" destId="{DFC5D235-3218-497E-A502-FBBB2066FD14}" srcOrd="1" destOrd="0" presId="urn:microsoft.com/office/officeart/2005/8/layout/hierarchy1"/>
    <dgm:cxn modelId="{28CA61A8-D373-4C8D-8127-72A926C6391E}" type="presParOf" srcId="{D797F209-E9D3-450C-B1B8-5678E7F9B078}" destId="{E53DCB1C-5F69-4D76-8321-7E49F2DC35BF}" srcOrd="1" destOrd="0" presId="urn:microsoft.com/office/officeart/2005/8/layout/hierarchy1"/>
    <dgm:cxn modelId="{5E491EE3-A235-4B40-B1CB-17FDF82BC114}" type="presParOf" srcId="{8D00A717-9871-45D9-81FC-F85981035E00}" destId="{E424DE8E-8773-4632-98AC-D6935ABC6E48}" srcOrd="16" destOrd="0" presId="urn:microsoft.com/office/officeart/2005/8/layout/hierarchy1"/>
    <dgm:cxn modelId="{69AF6A83-38CF-4C78-B4D6-E0BF82A23043}" type="presParOf" srcId="{8D00A717-9871-45D9-81FC-F85981035E00}" destId="{05706540-BB58-4967-887E-765E212A8FDB}" srcOrd="17" destOrd="0" presId="urn:microsoft.com/office/officeart/2005/8/layout/hierarchy1"/>
    <dgm:cxn modelId="{8507FE02-EB30-46EA-89CC-EE6BD92AB0BB}" type="presParOf" srcId="{05706540-BB58-4967-887E-765E212A8FDB}" destId="{CB6CD338-BD33-4BF0-BA92-5FE4E4618627}" srcOrd="0" destOrd="0" presId="urn:microsoft.com/office/officeart/2005/8/layout/hierarchy1"/>
    <dgm:cxn modelId="{B66472CC-A7EE-4783-AC86-255BBE858D2A}" type="presParOf" srcId="{CB6CD338-BD33-4BF0-BA92-5FE4E4618627}" destId="{E0D99AE2-FD8C-4052-9A32-762ACBD44A7D}" srcOrd="0" destOrd="0" presId="urn:microsoft.com/office/officeart/2005/8/layout/hierarchy1"/>
    <dgm:cxn modelId="{660E5F35-26DB-42BC-818F-0BEEC426D4BF}" type="presParOf" srcId="{CB6CD338-BD33-4BF0-BA92-5FE4E4618627}" destId="{34D189CA-8C06-45A4-93A7-1AE2B0C12750}" srcOrd="1" destOrd="0" presId="urn:microsoft.com/office/officeart/2005/8/layout/hierarchy1"/>
    <dgm:cxn modelId="{16A2674A-6A70-4727-AD6F-45B5D4AE96A6}" type="presParOf" srcId="{05706540-BB58-4967-887E-765E212A8FDB}" destId="{1CE8D95B-93C9-42A7-B69A-BC21102DD3CA}" srcOrd="1" destOrd="0" presId="urn:microsoft.com/office/officeart/2005/8/layout/hierarchy1"/>
    <dgm:cxn modelId="{0194C6F1-7289-469E-9501-43F22FA6C651}" type="presParOf" srcId="{8D00A717-9871-45D9-81FC-F85981035E00}" destId="{8CA26C64-1DDC-42DF-9D12-9F6F7134E109}" srcOrd="18" destOrd="0" presId="urn:microsoft.com/office/officeart/2005/8/layout/hierarchy1"/>
    <dgm:cxn modelId="{BFBDA1E5-3A8E-4BA4-9BA3-8391C3C72241}" type="presParOf" srcId="{8D00A717-9871-45D9-81FC-F85981035E00}" destId="{D7FC2CCA-A9E1-4A2E-8018-6B503AA6C079}" srcOrd="19" destOrd="0" presId="urn:microsoft.com/office/officeart/2005/8/layout/hierarchy1"/>
    <dgm:cxn modelId="{8111C6C6-8FF8-4B6A-B1DA-AD51B1A1523F}" type="presParOf" srcId="{D7FC2CCA-A9E1-4A2E-8018-6B503AA6C079}" destId="{B25A9BE6-7E36-44FE-A6E6-993A0DEAD852}" srcOrd="0" destOrd="0" presId="urn:microsoft.com/office/officeart/2005/8/layout/hierarchy1"/>
    <dgm:cxn modelId="{DD9974F2-E3DA-411F-83D3-0345638C0F97}" type="presParOf" srcId="{B25A9BE6-7E36-44FE-A6E6-993A0DEAD852}" destId="{0FE5328F-5C49-4F44-B0EB-368C4D1898C5}" srcOrd="0" destOrd="0" presId="urn:microsoft.com/office/officeart/2005/8/layout/hierarchy1"/>
    <dgm:cxn modelId="{66723215-0287-403E-B7B6-562B3510F8C5}" type="presParOf" srcId="{B25A9BE6-7E36-44FE-A6E6-993A0DEAD852}" destId="{34B97DF9-6A03-429E-9480-1FB82D478F62}" srcOrd="1" destOrd="0" presId="urn:microsoft.com/office/officeart/2005/8/layout/hierarchy1"/>
    <dgm:cxn modelId="{DB00CFEA-CA29-40AA-8A3F-C9A8EE7F9394}" type="presParOf" srcId="{D7FC2CCA-A9E1-4A2E-8018-6B503AA6C079}" destId="{397DB460-4C71-4A02-9253-ABCAA72812FB}" srcOrd="1" destOrd="0" presId="urn:microsoft.com/office/officeart/2005/8/layout/hierarchy1"/>
    <dgm:cxn modelId="{268CDFE6-571C-4003-B4F4-C1EADFD71765}" type="presParOf" srcId="{8D00A717-9871-45D9-81FC-F85981035E00}" destId="{EB3CCEED-9C49-4A10-B9BA-DC148703B78D}" srcOrd="20" destOrd="0" presId="urn:microsoft.com/office/officeart/2005/8/layout/hierarchy1"/>
    <dgm:cxn modelId="{745B9C91-E56E-4DAD-90CE-42159389A886}" type="presParOf" srcId="{8D00A717-9871-45D9-81FC-F85981035E00}" destId="{2BAB4CEE-D311-4512-9E80-517949811738}" srcOrd="21" destOrd="0" presId="urn:microsoft.com/office/officeart/2005/8/layout/hierarchy1"/>
    <dgm:cxn modelId="{20EC984B-B61B-4BBC-838B-B23810A9C968}" type="presParOf" srcId="{2BAB4CEE-D311-4512-9E80-517949811738}" destId="{6F40E567-10EB-49DA-A2F4-AF22A33020EE}" srcOrd="0" destOrd="0" presId="urn:microsoft.com/office/officeart/2005/8/layout/hierarchy1"/>
    <dgm:cxn modelId="{C96B27C8-5A88-45E2-B065-DFE1223F106F}" type="presParOf" srcId="{6F40E567-10EB-49DA-A2F4-AF22A33020EE}" destId="{1778DA1F-17E3-46D2-A90F-51FA2B4910E7}" srcOrd="0" destOrd="0" presId="urn:microsoft.com/office/officeart/2005/8/layout/hierarchy1"/>
    <dgm:cxn modelId="{AD13E4F0-FA4C-4B77-ABA8-80808D34B204}" type="presParOf" srcId="{6F40E567-10EB-49DA-A2F4-AF22A33020EE}" destId="{F616993A-2FCD-42FC-8B59-DA7231643B92}" srcOrd="1" destOrd="0" presId="urn:microsoft.com/office/officeart/2005/8/layout/hierarchy1"/>
    <dgm:cxn modelId="{4F35CD5D-E076-4258-8D4A-C305A4B8E49B}" type="presParOf" srcId="{2BAB4CEE-D311-4512-9E80-517949811738}" destId="{1C3E25A8-43F1-421E-B7EE-B6A82EC0F7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BB0DFA2-55FA-422A-A2A6-5E16F084E2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62D034-518A-427A-A86E-A52302EE394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Team Manager </a:t>
          </a:r>
          <a:r>
            <a:rPr lang="en-GB" sz="900">
              <a:latin typeface="+mn-lt"/>
            </a:rPr>
            <a:t>Adenike Owonaiye</a:t>
          </a:r>
        </a:p>
        <a:p>
          <a:r>
            <a:rPr lang="en-GB" sz="900" b="1">
              <a:latin typeface="+mn-lt"/>
            </a:rPr>
            <a:t>737585</a:t>
          </a:r>
        </a:p>
      </dgm:t>
    </dgm:pt>
    <dgm:pt modelId="{CFC9C361-317F-4A1E-BF6A-93E5EA38054B}" type="parTrans" cxnId="{95A46AE5-C2DC-453F-899A-D8B441E7855D}">
      <dgm:prSet/>
      <dgm:spPr/>
      <dgm:t>
        <a:bodyPr/>
        <a:lstStyle/>
        <a:p>
          <a:endParaRPr lang="en-GB"/>
        </a:p>
      </dgm:t>
    </dgm:pt>
    <dgm:pt modelId="{C312D9A5-C8C6-43E4-A522-4EC6EC414489}" type="sibTrans" cxnId="{95A46AE5-C2DC-453F-899A-D8B441E7855D}">
      <dgm:prSet/>
      <dgm:spPr/>
      <dgm:t>
        <a:bodyPr/>
        <a:lstStyle/>
        <a:p>
          <a:endParaRPr lang="en-GB"/>
        </a:p>
      </dgm:t>
    </dgm:pt>
    <dgm:pt modelId="{7EBAB7B5-B666-4676-98AB-57D17D41712D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rtlCol="0" anchor="ctr" anchorCtr="0"/>
        <a:lstStyle/>
        <a:p>
          <a:r>
            <a:rPr lang="en-GB" sz="800" b="1" kern="1200">
              <a:latin typeface="+mn-lt"/>
            </a:rPr>
            <a:t>Lead Practitioner – </a:t>
          </a: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Homelessness</a:t>
          </a:r>
        </a:p>
        <a:p>
          <a:r>
            <a:rPr lang="en-GB" sz="800" kern="1200">
              <a:latin typeface="+mn-lt"/>
            </a:rPr>
            <a:t>Izaliana Parente</a:t>
          </a:r>
        </a:p>
        <a:p>
          <a:r>
            <a:rPr lang="en-GB" sz="800" b="1" kern="1200">
              <a:latin typeface="+mn-lt"/>
            </a:rPr>
            <a:t>737578</a:t>
          </a:r>
        </a:p>
      </dgm:t>
    </dgm:pt>
    <dgm:pt modelId="{D1C3BCA2-C174-43A4-8A59-C699FEFF8EB9}" type="parTrans" cxnId="{45D04B2B-1BF9-4C6E-A4AC-B72678EBCC8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30FE2E5-5EEC-4D6D-B839-19A1B7B6CB0E}" type="sibTrans" cxnId="{45D04B2B-1BF9-4C6E-A4AC-B72678EBCC87}">
      <dgm:prSet/>
      <dgm:spPr/>
      <dgm:t>
        <a:bodyPr/>
        <a:lstStyle/>
        <a:p>
          <a:endParaRPr lang="en-GB"/>
        </a:p>
      </dgm:t>
    </dgm:pt>
    <dgm:pt modelId="{AA54CF79-9EF9-481A-AAEB-9A1BDCB44F7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Social Worker</a:t>
          </a:r>
        </a:p>
        <a:p>
          <a:r>
            <a:rPr lang="en-GB" sz="900">
              <a:latin typeface="+mn-lt"/>
            </a:rPr>
            <a:t>Kate Dale</a:t>
          </a:r>
        </a:p>
        <a:p>
          <a:r>
            <a:rPr lang="en-GB" sz="900" b="1">
              <a:latin typeface="+mn-lt"/>
            </a:rPr>
            <a:t>737581</a:t>
          </a:r>
          <a:endParaRPr lang="en-GB" sz="1050" b="1">
            <a:latin typeface="+mn-lt"/>
          </a:endParaRPr>
        </a:p>
      </dgm:t>
    </dgm:pt>
    <dgm:pt modelId="{5DDBF866-C4B3-4525-9CB8-04DDA2CC4EA8}" type="parTrans" cxnId="{A70048B8-1855-4169-924A-482A5CAE21A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EADD16E-CB49-45A1-A441-A0EA188BF444}" type="sibTrans" cxnId="{A70048B8-1855-4169-924A-482A5CAE21A3}">
      <dgm:prSet/>
      <dgm:spPr/>
      <dgm:t>
        <a:bodyPr/>
        <a:lstStyle/>
        <a:p>
          <a:endParaRPr lang="en-GB"/>
        </a:p>
      </dgm:t>
    </dgm:pt>
    <dgm:pt modelId="{3DF3FB6E-F79D-40A5-9435-27D1996D3FE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Social Worker</a:t>
          </a:r>
        </a:p>
        <a:p>
          <a:r>
            <a:rPr lang="en-GB" sz="900">
              <a:latin typeface="+mn-lt"/>
            </a:rPr>
            <a:t>Martin Hampton</a:t>
          </a:r>
        </a:p>
        <a:p>
          <a:r>
            <a:rPr lang="en-GB" sz="900" b="1">
              <a:latin typeface="+mn-lt"/>
            </a:rPr>
            <a:t>737582</a:t>
          </a:r>
          <a:r>
            <a:rPr lang="en-GB" sz="900">
              <a:latin typeface="+mn-lt"/>
            </a:rPr>
            <a:t> </a:t>
          </a:r>
        </a:p>
      </dgm:t>
    </dgm:pt>
    <dgm:pt modelId="{ACFF506A-583D-453F-9595-E8E6DCECFD3A}" type="parTrans" cxnId="{BA9E3A62-10E4-4597-816F-1216F80159F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3D7BCD5-5EB7-406F-BCAB-D2BF83F256E6}" type="sibTrans" cxnId="{BA9E3A62-10E4-4597-816F-1216F80159FE}">
      <dgm:prSet/>
      <dgm:spPr/>
      <dgm:t>
        <a:bodyPr/>
        <a:lstStyle/>
        <a:p>
          <a:endParaRPr lang="en-GB"/>
        </a:p>
      </dgm:t>
    </dgm:pt>
    <dgm:pt modelId="{7482128C-925D-4DBA-B251-1E72CCE28B2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Social Worker</a:t>
          </a:r>
        </a:p>
        <a:p>
          <a:r>
            <a:rPr lang="en-GB" sz="900">
              <a:latin typeface="+mn-lt"/>
            </a:rPr>
            <a:t>Beverley Williams</a:t>
          </a:r>
        </a:p>
        <a:p>
          <a:r>
            <a:rPr lang="en-GB" sz="900" b="1">
              <a:latin typeface="+mn-lt"/>
            </a:rPr>
            <a:t>737583</a:t>
          </a:r>
        </a:p>
      </dgm:t>
    </dgm:pt>
    <dgm:pt modelId="{E72E5C10-ACE6-4710-B427-9EE455458D29}" type="parTrans" cxnId="{8D2289A7-1828-4231-A189-8529787B41D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DEFA391-E423-4DA0-AA58-471E6D949DDC}" type="sibTrans" cxnId="{8D2289A7-1828-4231-A189-8529787B41D8}">
      <dgm:prSet/>
      <dgm:spPr/>
      <dgm:t>
        <a:bodyPr/>
        <a:lstStyle/>
        <a:p>
          <a:endParaRPr lang="en-GB"/>
        </a:p>
      </dgm:t>
    </dgm:pt>
    <dgm:pt modelId="{D11F2994-3B58-41FB-9417-073A7BABCB04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>
              <a:latin typeface="+mn-lt"/>
            </a:rPr>
            <a:t>Social Worker</a:t>
          </a:r>
        </a:p>
        <a:p>
          <a:r>
            <a:rPr lang="en-GB" sz="900">
              <a:latin typeface="+mn-lt"/>
            </a:rPr>
            <a:t>Lisa Smith-Thomas</a:t>
          </a:r>
        </a:p>
        <a:p>
          <a:r>
            <a:rPr lang="en-GB" sz="900" b="1">
              <a:latin typeface="+mn-lt"/>
            </a:rPr>
            <a:t>737584</a:t>
          </a:r>
        </a:p>
      </dgm:t>
    </dgm:pt>
    <dgm:pt modelId="{610FBFAA-0E69-446F-9FDB-DE9450F40507}" type="parTrans" cxnId="{53DD2751-DDBC-4DDC-8610-BA1CBC4DA41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D0B0F19-EF81-444A-9DB7-270DC47E1BD0}" type="sibTrans" cxnId="{53DD2751-DDBC-4DDC-8610-BA1CBC4DA413}">
      <dgm:prSet/>
      <dgm:spPr/>
      <dgm:t>
        <a:bodyPr/>
        <a:lstStyle/>
        <a:p>
          <a:endParaRPr lang="en-GB"/>
        </a:p>
      </dgm:t>
    </dgm:pt>
    <dgm:pt modelId="{24720D23-315C-49E7-9D22-D4C72985F2F7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Outreach Officer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Alessio Scifoni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737579</a:t>
          </a:r>
        </a:p>
      </dgm:t>
    </dgm:pt>
    <dgm:pt modelId="{543A3510-F328-4FC4-B307-B23DB7C78959}" type="parTrans" cxnId="{912C32C2-5B3E-4350-8542-856AE12DDF7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015AB14-4B3F-4C35-8CEB-B8CA14F30FE9}" type="sibTrans" cxnId="{912C32C2-5B3E-4350-8542-856AE12DDF7C}">
      <dgm:prSet/>
      <dgm:spPr/>
      <dgm:t>
        <a:bodyPr/>
        <a:lstStyle/>
        <a:p>
          <a:endParaRPr lang="en-GB"/>
        </a:p>
      </dgm:t>
    </dgm:pt>
    <dgm:pt modelId="{81565E25-FB0E-4E91-A70F-CD37A46087F6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rtlCol="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Outreach Officer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Austina</a:t>
          </a: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Okpechi</a:t>
          </a:r>
          <a:endParaRPr lang="en-GB" sz="900" b="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737580</a:t>
          </a:r>
        </a:p>
      </dgm:t>
    </dgm:pt>
    <dgm:pt modelId="{893F34F6-D51D-49A6-976A-2A31CE4D49EF}" type="parTrans" cxnId="{FBAE90F2-E6FF-4690-AB21-121B4F50251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52DD599-036A-4B12-9CD4-5963F1476EA2}" type="sibTrans" cxnId="{FBAE90F2-E6FF-4690-AB21-121B4F502512}">
      <dgm:prSet/>
      <dgm:spPr/>
      <dgm:t>
        <a:bodyPr/>
        <a:lstStyle/>
        <a:p>
          <a:endParaRPr lang="en-GB"/>
        </a:p>
      </dgm:t>
    </dgm:pt>
    <dgm:pt modelId="{FB50818C-A0BF-4C20-8E04-C959A209B6B5}">
      <dgm:prSet custT="1"/>
      <dgm:spPr/>
      <dgm:t>
        <a:bodyPr/>
        <a:lstStyle/>
        <a:p>
          <a:r>
            <a:rPr lang="en-GB" sz="900" b="1"/>
            <a:t>Social Care Practitioner </a:t>
          </a:r>
        </a:p>
        <a:p>
          <a:r>
            <a:rPr lang="en-GB" sz="900"/>
            <a:t>Elyse Connolly</a:t>
          </a:r>
        </a:p>
        <a:p>
          <a:r>
            <a:rPr lang="en-GB" sz="900" b="1"/>
            <a:t>737814</a:t>
          </a:r>
          <a:r>
            <a:rPr lang="en-GB" sz="900"/>
            <a:t> </a:t>
          </a:r>
        </a:p>
      </dgm:t>
    </dgm:pt>
    <dgm:pt modelId="{1005A880-1270-4DBB-B85F-C86ABA2CCE43}" type="parTrans" cxnId="{09BA8108-5EED-4796-A9B4-8C4F43378DB2}">
      <dgm:prSet/>
      <dgm:spPr/>
      <dgm:t>
        <a:bodyPr/>
        <a:lstStyle/>
        <a:p>
          <a:endParaRPr lang="en-GB"/>
        </a:p>
      </dgm:t>
    </dgm:pt>
    <dgm:pt modelId="{4592CD9A-41EE-4160-B05E-BBE4589256D7}" type="sibTrans" cxnId="{09BA8108-5EED-4796-A9B4-8C4F43378DB2}">
      <dgm:prSet/>
      <dgm:spPr/>
      <dgm:t>
        <a:bodyPr/>
        <a:lstStyle/>
        <a:p>
          <a:endParaRPr lang="en-GB"/>
        </a:p>
      </dgm:t>
    </dgm:pt>
    <dgm:pt modelId="{DB4422E8-7439-4AAE-AB68-E44F419A3AB6}">
      <dgm:prSet custT="1"/>
      <dgm:spPr/>
      <dgm:t>
        <a:bodyPr/>
        <a:lstStyle/>
        <a:p>
          <a:r>
            <a:rPr lang="en-GB" sz="900" b="1" dirty="0"/>
            <a:t>Social Worker </a:t>
          </a:r>
        </a:p>
        <a:p>
          <a:r>
            <a:rPr lang="en-GB" sz="900" b="0" dirty="0"/>
            <a:t>Michelle Simmons-Safo</a:t>
          </a:r>
        </a:p>
        <a:p>
          <a:r>
            <a:rPr lang="en-GB" sz="900" b="1" dirty="0"/>
            <a:t>737747</a:t>
          </a:r>
        </a:p>
      </dgm:t>
    </dgm:pt>
    <dgm:pt modelId="{5987244C-3909-49EA-A709-321233070289}" type="parTrans" cxnId="{BDEA22A0-232A-42FC-9C06-6D443344DCD9}">
      <dgm:prSet/>
      <dgm:spPr/>
      <dgm:t>
        <a:bodyPr/>
        <a:lstStyle/>
        <a:p>
          <a:endParaRPr lang="en-GB"/>
        </a:p>
      </dgm:t>
    </dgm:pt>
    <dgm:pt modelId="{A8B0860E-F390-4E07-A1C7-FED3CA564255}" type="sibTrans" cxnId="{BDEA22A0-232A-42FC-9C06-6D443344DCD9}">
      <dgm:prSet/>
      <dgm:spPr/>
      <dgm:t>
        <a:bodyPr/>
        <a:lstStyle/>
        <a:p>
          <a:endParaRPr lang="en-GB"/>
        </a:p>
      </dgm:t>
    </dgm:pt>
    <dgm:pt modelId="{77299CCF-1916-4464-867D-633296E0FE75}">
      <dgm:prSet custT="1"/>
      <dgm:spPr/>
      <dgm:t>
        <a:bodyPr/>
        <a:lstStyle/>
        <a:p>
          <a:r>
            <a:rPr lang="en-GB" sz="900" b="1"/>
            <a:t>Social Worker </a:t>
          </a:r>
        </a:p>
        <a:p>
          <a:r>
            <a:rPr lang="en-GB" sz="900"/>
            <a:t>Vacant</a:t>
          </a:r>
        </a:p>
        <a:p>
          <a:r>
            <a:rPr lang="en-GB" sz="900" b="1"/>
            <a:t>737746</a:t>
          </a:r>
        </a:p>
      </dgm:t>
    </dgm:pt>
    <dgm:pt modelId="{1E1A03FF-4FB8-4EBD-A590-88D4BB67DA00}" type="parTrans" cxnId="{21BEC95A-1E68-4B5E-9C05-8EE469A84D97}">
      <dgm:prSet/>
      <dgm:spPr/>
      <dgm:t>
        <a:bodyPr/>
        <a:lstStyle/>
        <a:p>
          <a:endParaRPr lang="en-GB"/>
        </a:p>
      </dgm:t>
    </dgm:pt>
    <dgm:pt modelId="{89226466-A0B8-404F-9B78-903A4FDB3367}" type="sibTrans" cxnId="{21BEC95A-1E68-4B5E-9C05-8EE469A84D97}">
      <dgm:prSet/>
      <dgm:spPr/>
      <dgm:t>
        <a:bodyPr/>
        <a:lstStyle/>
        <a:p>
          <a:endParaRPr lang="en-GB"/>
        </a:p>
      </dgm:t>
    </dgm:pt>
    <dgm:pt modelId="{9452C3AD-D366-42F3-B7E2-F13ED85BD6CD}">
      <dgm:prSet custT="1"/>
      <dgm:spPr/>
      <dgm:t>
        <a:bodyPr/>
        <a:lstStyle/>
        <a:p>
          <a:r>
            <a:rPr lang="en-GB" sz="900" b="1" dirty="0"/>
            <a:t>Senior Practitioner</a:t>
          </a:r>
          <a:br>
            <a:rPr lang="en-GB" sz="1000" dirty="0"/>
          </a:br>
          <a:r>
            <a:rPr lang="en-GB" sz="1000" dirty="0"/>
            <a:t>Vacant</a:t>
          </a:r>
        </a:p>
      </dgm:t>
    </dgm:pt>
    <dgm:pt modelId="{59E61F40-9A3A-4682-B9EC-230778F3CF63}" type="parTrans" cxnId="{D80BD905-8A15-451B-B6DC-5D146D148F6F}">
      <dgm:prSet/>
      <dgm:spPr/>
      <dgm:t>
        <a:bodyPr/>
        <a:lstStyle/>
        <a:p>
          <a:endParaRPr lang="en-GB"/>
        </a:p>
      </dgm:t>
    </dgm:pt>
    <dgm:pt modelId="{D4679012-B2D2-4081-8026-61929DC70890}" type="sibTrans" cxnId="{D80BD905-8A15-451B-B6DC-5D146D148F6F}">
      <dgm:prSet/>
      <dgm:spPr/>
      <dgm:t>
        <a:bodyPr/>
        <a:lstStyle/>
        <a:p>
          <a:endParaRPr lang="en-GB"/>
        </a:p>
      </dgm:t>
    </dgm:pt>
    <dgm:pt modelId="{3A2C1747-3B45-417F-9D3C-313E01801877}" type="pres">
      <dgm:prSet presAssocID="{7BB0DFA2-55FA-422A-A2A6-5E16F084E2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D46367-BB9C-4E4A-BEC9-4CDBE8209E68}" type="pres">
      <dgm:prSet presAssocID="{3D62D034-518A-427A-A86E-A52302EE3949}" presName="hierRoot1" presStyleCnt="0"/>
      <dgm:spPr/>
    </dgm:pt>
    <dgm:pt modelId="{E91984F3-0056-48B1-A9F2-3C319A5932E6}" type="pres">
      <dgm:prSet presAssocID="{3D62D034-518A-427A-A86E-A52302EE3949}" presName="composite" presStyleCnt="0"/>
      <dgm:spPr/>
    </dgm:pt>
    <dgm:pt modelId="{C07ADEE3-AEE7-427D-917A-58A64EC8631C}" type="pres">
      <dgm:prSet presAssocID="{3D62D034-518A-427A-A86E-A52302EE3949}" presName="background" presStyleLbl="node0" presStyleIdx="0" presStyleCnt="2"/>
      <dgm:spPr>
        <a:ln>
          <a:solidFill>
            <a:schemeClr val="tx1"/>
          </a:solidFill>
        </a:ln>
      </dgm:spPr>
    </dgm:pt>
    <dgm:pt modelId="{86C4F8AD-A552-4100-B6E5-84E4B4637111}" type="pres">
      <dgm:prSet presAssocID="{3D62D034-518A-427A-A86E-A52302EE3949}" presName="text" presStyleLbl="fgAcc0" presStyleIdx="0" presStyleCnt="2">
        <dgm:presLayoutVars>
          <dgm:chPref val="3"/>
        </dgm:presLayoutVars>
      </dgm:prSet>
      <dgm:spPr/>
    </dgm:pt>
    <dgm:pt modelId="{8D00A717-9871-45D9-81FC-F85981035E00}" type="pres">
      <dgm:prSet presAssocID="{3D62D034-518A-427A-A86E-A52302EE3949}" presName="hierChild2" presStyleCnt="0"/>
      <dgm:spPr/>
    </dgm:pt>
    <dgm:pt modelId="{22472363-A84E-4402-8207-AAA6DBCB9A05}" type="pres">
      <dgm:prSet presAssocID="{D1C3BCA2-C174-43A4-8A59-C699FEFF8EB9}" presName="Name10" presStyleLbl="parChTrans1D2" presStyleIdx="0" presStyleCnt="10"/>
      <dgm:spPr/>
    </dgm:pt>
    <dgm:pt modelId="{4E19EC84-F8C7-4DC6-A877-2DA7F35A8E8B}" type="pres">
      <dgm:prSet presAssocID="{7EBAB7B5-B666-4676-98AB-57D17D41712D}" presName="hierRoot2" presStyleCnt="0"/>
      <dgm:spPr/>
    </dgm:pt>
    <dgm:pt modelId="{EFEA872F-9AEF-4C18-B72C-7147FDCFA5E1}" type="pres">
      <dgm:prSet presAssocID="{7EBAB7B5-B666-4676-98AB-57D17D41712D}" presName="composite2" presStyleCnt="0"/>
      <dgm:spPr/>
    </dgm:pt>
    <dgm:pt modelId="{67EE78C1-7B74-4048-9E27-8388245B355B}" type="pres">
      <dgm:prSet presAssocID="{7EBAB7B5-B666-4676-98AB-57D17D41712D}" presName="background2" presStyleLbl="node2" presStyleIdx="0" presStyleCnt="10"/>
      <dgm:spPr>
        <a:solidFill>
          <a:schemeClr val="accent1"/>
        </a:solidFill>
        <a:ln>
          <a:solidFill>
            <a:schemeClr val="tx1"/>
          </a:solidFill>
        </a:ln>
      </dgm:spPr>
    </dgm:pt>
    <dgm:pt modelId="{D749B2CA-DDA0-4C4B-BA1A-756C95621ADF}" type="pres">
      <dgm:prSet presAssocID="{7EBAB7B5-B666-4676-98AB-57D17D41712D}" presName="text2" presStyleLbl="fgAcc2" presStyleIdx="0" presStyleCnt="10">
        <dgm:presLayoutVars>
          <dgm:chPref val="3"/>
        </dgm:presLayoutVars>
      </dgm:prSet>
      <dgm:spPr>
        <a:xfrm>
          <a:off x="159258" y="2561792"/>
          <a:ext cx="1343432" cy="853079"/>
        </a:xfrm>
        <a:prstGeom prst="roundRect">
          <a:avLst>
            <a:gd name="adj" fmla="val 10000"/>
          </a:avLst>
        </a:prstGeom>
      </dgm:spPr>
    </dgm:pt>
    <dgm:pt modelId="{562F2A0A-57F7-46BB-8BE9-BCDA88EE1E8C}" type="pres">
      <dgm:prSet presAssocID="{7EBAB7B5-B666-4676-98AB-57D17D41712D}" presName="hierChild3" presStyleCnt="0"/>
      <dgm:spPr/>
    </dgm:pt>
    <dgm:pt modelId="{4C9B6BE0-25FA-4AB1-A2BC-8D9E0C0E01DB}" type="pres">
      <dgm:prSet presAssocID="{5DDBF866-C4B3-4525-9CB8-04DDA2CC4EA8}" presName="Name10" presStyleLbl="parChTrans1D2" presStyleIdx="1" presStyleCnt="10"/>
      <dgm:spPr/>
    </dgm:pt>
    <dgm:pt modelId="{A50AE3A3-A26C-41C3-833D-350965E8E810}" type="pres">
      <dgm:prSet presAssocID="{AA54CF79-9EF9-481A-AAEB-9A1BDCB44F76}" presName="hierRoot2" presStyleCnt="0"/>
      <dgm:spPr/>
    </dgm:pt>
    <dgm:pt modelId="{68D1DB11-19E6-45A6-BF45-E171C022CF12}" type="pres">
      <dgm:prSet presAssocID="{AA54CF79-9EF9-481A-AAEB-9A1BDCB44F76}" presName="composite2" presStyleCnt="0"/>
      <dgm:spPr/>
    </dgm:pt>
    <dgm:pt modelId="{F6701369-4CDF-47F3-80FD-6590CA03A6BD}" type="pres">
      <dgm:prSet presAssocID="{AA54CF79-9EF9-481A-AAEB-9A1BDCB44F76}" presName="background2" presStyleLbl="node2" presStyleIdx="1" presStyleCnt="10"/>
      <dgm:spPr>
        <a:ln>
          <a:solidFill>
            <a:schemeClr val="tx1"/>
          </a:solidFill>
        </a:ln>
      </dgm:spPr>
    </dgm:pt>
    <dgm:pt modelId="{90FE2F01-4524-4C2C-B6A8-A91CF743BA10}" type="pres">
      <dgm:prSet presAssocID="{AA54CF79-9EF9-481A-AAEB-9A1BDCB44F76}" presName="text2" presStyleLbl="fgAcc2" presStyleIdx="1" presStyleCnt="10">
        <dgm:presLayoutVars>
          <dgm:chPref val="3"/>
        </dgm:presLayoutVars>
      </dgm:prSet>
      <dgm:spPr/>
    </dgm:pt>
    <dgm:pt modelId="{4C11B3A1-F96B-4580-B2F1-CBAAE49F10C6}" type="pres">
      <dgm:prSet presAssocID="{AA54CF79-9EF9-481A-AAEB-9A1BDCB44F76}" presName="hierChild3" presStyleCnt="0"/>
      <dgm:spPr/>
    </dgm:pt>
    <dgm:pt modelId="{82EF7212-E9C4-43D6-A986-AF52750A3FD4}" type="pres">
      <dgm:prSet presAssocID="{ACFF506A-583D-453F-9595-E8E6DCECFD3A}" presName="Name10" presStyleLbl="parChTrans1D2" presStyleIdx="2" presStyleCnt="10"/>
      <dgm:spPr/>
    </dgm:pt>
    <dgm:pt modelId="{0B89D11C-F6CE-4DFD-911D-CF047ABC09BC}" type="pres">
      <dgm:prSet presAssocID="{3DF3FB6E-F79D-40A5-9435-27D1996D3FEE}" presName="hierRoot2" presStyleCnt="0"/>
      <dgm:spPr/>
    </dgm:pt>
    <dgm:pt modelId="{35AA1500-8B99-4A65-AFB1-B4E6F8A1EE3E}" type="pres">
      <dgm:prSet presAssocID="{3DF3FB6E-F79D-40A5-9435-27D1996D3FEE}" presName="composite2" presStyleCnt="0"/>
      <dgm:spPr/>
    </dgm:pt>
    <dgm:pt modelId="{136AFDCB-1927-4BE5-9B1C-FBED4856A35B}" type="pres">
      <dgm:prSet presAssocID="{3DF3FB6E-F79D-40A5-9435-27D1996D3FEE}" presName="background2" presStyleLbl="node2" presStyleIdx="2" presStyleCnt="10"/>
      <dgm:spPr>
        <a:ln>
          <a:solidFill>
            <a:schemeClr val="tx1"/>
          </a:solidFill>
        </a:ln>
      </dgm:spPr>
    </dgm:pt>
    <dgm:pt modelId="{65F694D5-0EFD-46F1-9A01-9BF1674B3EAB}" type="pres">
      <dgm:prSet presAssocID="{3DF3FB6E-F79D-40A5-9435-27D1996D3FEE}" presName="text2" presStyleLbl="fgAcc2" presStyleIdx="2" presStyleCnt="10">
        <dgm:presLayoutVars>
          <dgm:chPref val="3"/>
        </dgm:presLayoutVars>
      </dgm:prSet>
      <dgm:spPr/>
    </dgm:pt>
    <dgm:pt modelId="{37EEF3E7-DD64-4862-8467-0C9474955ADF}" type="pres">
      <dgm:prSet presAssocID="{3DF3FB6E-F79D-40A5-9435-27D1996D3FEE}" presName="hierChild3" presStyleCnt="0"/>
      <dgm:spPr/>
    </dgm:pt>
    <dgm:pt modelId="{3682F39F-551F-4D1C-AB15-634B414CC126}" type="pres">
      <dgm:prSet presAssocID="{E72E5C10-ACE6-4710-B427-9EE455458D29}" presName="Name10" presStyleLbl="parChTrans1D2" presStyleIdx="3" presStyleCnt="10"/>
      <dgm:spPr/>
    </dgm:pt>
    <dgm:pt modelId="{FACD04DD-6A18-42AD-8C5F-D36E6BA13D9C}" type="pres">
      <dgm:prSet presAssocID="{7482128C-925D-4DBA-B251-1E72CCE28B2B}" presName="hierRoot2" presStyleCnt="0"/>
      <dgm:spPr/>
    </dgm:pt>
    <dgm:pt modelId="{3E5F3E5A-F981-492C-BC19-C4437B344C20}" type="pres">
      <dgm:prSet presAssocID="{7482128C-925D-4DBA-B251-1E72CCE28B2B}" presName="composite2" presStyleCnt="0"/>
      <dgm:spPr/>
    </dgm:pt>
    <dgm:pt modelId="{65F17699-02F9-49B4-9745-239A334EFC49}" type="pres">
      <dgm:prSet presAssocID="{7482128C-925D-4DBA-B251-1E72CCE28B2B}" presName="background2" presStyleLbl="node2" presStyleIdx="3" presStyleCnt="10"/>
      <dgm:spPr>
        <a:ln>
          <a:solidFill>
            <a:schemeClr val="tx1"/>
          </a:solidFill>
        </a:ln>
      </dgm:spPr>
    </dgm:pt>
    <dgm:pt modelId="{85B348B4-5F01-43CC-8206-7D64AA4D2432}" type="pres">
      <dgm:prSet presAssocID="{7482128C-925D-4DBA-B251-1E72CCE28B2B}" presName="text2" presStyleLbl="fgAcc2" presStyleIdx="3" presStyleCnt="10">
        <dgm:presLayoutVars>
          <dgm:chPref val="3"/>
        </dgm:presLayoutVars>
      </dgm:prSet>
      <dgm:spPr/>
    </dgm:pt>
    <dgm:pt modelId="{70FD7CCE-B8FD-4C17-885D-45AEC1B6C46C}" type="pres">
      <dgm:prSet presAssocID="{7482128C-925D-4DBA-B251-1E72CCE28B2B}" presName="hierChild3" presStyleCnt="0"/>
      <dgm:spPr/>
    </dgm:pt>
    <dgm:pt modelId="{577FEE7E-857D-4A5B-8B08-206A89710287}" type="pres">
      <dgm:prSet presAssocID="{610FBFAA-0E69-446F-9FDB-DE9450F40507}" presName="Name10" presStyleLbl="parChTrans1D2" presStyleIdx="4" presStyleCnt="10"/>
      <dgm:spPr/>
    </dgm:pt>
    <dgm:pt modelId="{452CA4B7-84C1-4D8F-8F7A-3D0304B168F9}" type="pres">
      <dgm:prSet presAssocID="{D11F2994-3B58-41FB-9417-073A7BABCB04}" presName="hierRoot2" presStyleCnt="0"/>
      <dgm:spPr/>
    </dgm:pt>
    <dgm:pt modelId="{00192740-3396-44DF-99A2-CC91AA7AECB2}" type="pres">
      <dgm:prSet presAssocID="{D11F2994-3B58-41FB-9417-073A7BABCB04}" presName="composite2" presStyleCnt="0"/>
      <dgm:spPr/>
    </dgm:pt>
    <dgm:pt modelId="{2DDEB519-74CD-48F7-8054-0D3057407FF2}" type="pres">
      <dgm:prSet presAssocID="{D11F2994-3B58-41FB-9417-073A7BABCB04}" presName="background2" presStyleLbl="node2" presStyleIdx="4" presStyleCnt="10"/>
      <dgm:spPr>
        <a:ln>
          <a:solidFill>
            <a:schemeClr val="tx1"/>
          </a:solidFill>
        </a:ln>
      </dgm:spPr>
    </dgm:pt>
    <dgm:pt modelId="{8D0C45B8-48A0-4F1F-A954-EA6D11CC915F}" type="pres">
      <dgm:prSet presAssocID="{D11F2994-3B58-41FB-9417-073A7BABCB04}" presName="text2" presStyleLbl="fgAcc2" presStyleIdx="4" presStyleCnt="10">
        <dgm:presLayoutVars>
          <dgm:chPref val="3"/>
        </dgm:presLayoutVars>
      </dgm:prSet>
      <dgm:spPr/>
    </dgm:pt>
    <dgm:pt modelId="{4825740F-3763-40AB-9609-6E1B0155D81D}" type="pres">
      <dgm:prSet presAssocID="{D11F2994-3B58-41FB-9417-073A7BABCB04}" presName="hierChild3" presStyleCnt="0"/>
      <dgm:spPr/>
    </dgm:pt>
    <dgm:pt modelId="{62B86254-5132-4CF6-8465-9945D3F5E0CD}" type="pres">
      <dgm:prSet presAssocID="{5987244C-3909-49EA-A709-321233070289}" presName="Name10" presStyleLbl="parChTrans1D2" presStyleIdx="5" presStyleCnt="10"/>
      <dgm:spPr/>
    </dgm:pt>
    <dgm:pt modelId="{668AF0FC-D03F-4143-AED8-B70E3AB09E17}" type="pres">
      <dgm:prSet presAssocID="{DB4422E8-7439-4AAE-AB68-E44F419A3AB6}" presName="hierRoot2" presStyleCnt="0"/>
      <dgm:spPr/>
    </dgm:pt>
    <dgm:pt modelId="{135AD51A-94EE-4744-800C-8BDF30EDAB2E}" type="pres">
      <dgm:prSet presAssocID="{DB4422E8-7439-4AAE-AB68-E44F419A3AB6}" presName="composite2" presStyleCnt="0"/>
      <dgm:spPr/>
    </dgm:pt>
    <dgm:pt modelId="{2B7262A2-22B2-4DCE-83F9-55A3229E4A4F}" type="pres">
      <dgm:prSet presAssocID="{DB4422E8-7439-4AAE-AB68-E44F419A3AB6}" presName="background2" presStyleLbl="node2" presStyleIdx="5" presStyleCnt="10"/>
      <dgm:spPr>
        <a:solidFill>
          <a:srgbClr val="92D050"/>
        </a:solidFill>
      </dgm:spPr>
    </dgm:pt>
    <dgm:pt modelId="{D1BA43C5-BA8C-4D60-8636-2E28DD77AE45}" type="pres">
      <dgm:prSet presAssocID="{DB4422E8-7439-4AAE-AB68-E44F419A3AB6}" presName="text2" presStyleLbl="fgAcc2" presStyleIdx="5" presStyleCnt="10">
        <dgm:presLayoutVars>
          <dgm:chPref val="3"/>
        </dgm:presLayoutVars>
      </dgm:prSet>
      <dgm:spPr/>
    </dgm:pt>
    <dgm:pt modelId="{2A0617C6-2236-436D-9B66-502BB1D88353}" type="pres">
      <dgm:prSet presAssocID="{DB4422E8-7439-4AAE-AB68-E44F419A3AB6}" presName="hierChild3" presStyleCnt="0"/>
      <dgm:spPr/>
    </dgm:pt>
    <dgm:pt modelId="{E3F71AEA-11C2-4EDC-9436-513CB5267094}" type="pres">
      <dgm:prSet presAssocID="{1E1A03FF-4FB8-4EBD-A590-88D4BB67DA00}" presName="Name10" presStyleLbl="parChTrans1D2" presStyleIdx="6" presStyleCnt="10"/>
      <dgm:spPr/>
    </dgm:pt>
    <dgm:pt modelId="{D797F209-E9D3-450C-B1B8-5678E7F9B078}" type="pres">
      <dgm:prSet presAssocID="{77299CCF-1916-4464-867D-633296E0FE75}" presName="hierRoot2" presStyleCnt="0"/>
      <dgm:spPr/>
    </dgm:pt>
    <dgm:pt modelId="{FD8BDE86-E6D5-4159-BBF6-7DDF378E8B20}" type="pres">
      <dgm:prSet presAssocID="{77299CCF-1916-4464-867D-633296E0FE75}" presName="composite2" presStyleCnt="0"/>
      <dgm:spPr/>
    </dgm:pt>
    <dgm:pt modelId="{CDD1EF16-DA5C-4DA6-8464-95C0E06886E3}" type="pres">
      <dgm:prSet presAssocID="{77299CCF-1916-4464-867D-633296E0FE75}" presName="background2" presStyleLbl="node2" presStyleIdx="6" presStyleCnt="10"/>
      <dgm:spPr>
        <a:solidFill>
          <a:srgbClr val="92D050"/>
        </a:solidFill>
      </dgm:spPr>
    </dgm:pt>
    <dgm:pt modelId="{DFC5D235-3218-497E-A502-FBBB2066FD14}" type="pres">
      <dgm:prSet presAssocID="{77299CCF-1916-4464-867D-633296E0FE75}" presName="text2" presStyleLbl="fgAcc2" presStyleIdx="6" presStyleCnt="10">
        <dgm:presLayoutVars>
          <dgm:chPref val="3"/>
        </dgm:presLayoutVars>
      </dgm:prSet>
      <dgm:spPr/>
    </dgm:pt>
    <dgm:pt modelId="{E53DCB1C-5F69-4D76-8321-7E49F2DC35BF}" type="pres">
      <dgm:prSet presAssocID="{77299CCF-1916-4464-867D-633296E0FE75}" presName="hierChild3" presStyleCnt="0"/>
      <dgm:spPr/>
    </dgm:pt>
    <dgm:pt modelId="{E424DE8E-8773-4632-98AC-D6935ABC6E48}" type="pres">
      <dgm:prSet presAssocID="{543A3510-F328-4FC4-B307-B23DB7C78959}" presName="Name10" presStyleLbl="parChTrans1D2" presStyleIdx="7" presStyleCnt="10"/>
      <dgm:spPr/>
    </dgm:pt>
    <dgm:pt modelId="{05706540-BB58-4967-887E-765E212A8FDB}" type="pres">
      <dgm:prSet presAssocID="{24720D23-315C-49E7-9D22-D4C72985F2F7}" presName="hierRoot2" presStyleCnt="0"/>
      <dgm:spPr/>
    </dgm:pt>
    <dgm:pt modelId="{CB6CD338-BD33-4BF0-BA92-5FE4E4618627}" type="pres">
      <dgm:prSet presAssocID="{24720D23-315C-49E7-9D22-D4C72985F2F7}" presName="composite2" presStyleCnt="0"/>
      <dgm:spPr/>
    </dgm:pt>
    <dgm:pt modelId="{E0D99AE2-FD8C-4052-9A32-762ACBD44A7D}" type="pres">
      <dgm:prSet presAssocID="{24720D23-315C-49E7-9D22-D4C72985F2F7}" presName="background2" presStyleLbl="node2" presStyleIdx="7" presStyleCnt="10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</dgm:pt>
    <dgm:pt modelId="{34D189CA-8C06-45A4-93A7-1AE2B0C12750}" type="pres">
      <dgm:prSet presAssocID="{24720D23-315C-49E7-9D22-D4C72985F2F7}" presName="text2" presStyleLbl="fgAcc2" presStyleIdx="7" presStyleCnt="10">
        <dgm:presLayoutVars>
          <dgm:chPref val="3"/>
        </dgm:presLayoutVars>
      </dgm:prSet>
      <dgm:spPr>
        <a:xfrm>
          <a:off x="8369122" y="2561792"/>
          <a:ext cx="1343432" cy="853079"/>
        </a:xfrm>
        <a:prstGeom prst="roundRect">
          <a:avLst>
            <a:gd name="adj" fmla="val 10000"/>
          </a:avLst>
        </a:prstGeom>
      </dgm:spPr>
    </dgm:pt>
    <dgm:pt modelId="{1CE8D95B-93C9-42A7-B69A-BC21102DD3CA}" type="pres">
      <dgm:prSet presAssocID="{24720D23-315C-49E7-9D22-D4C72985F2F7}" presName="hierChild3" presStyleCnt="0"/>
      <dgm:spPr/>
    </dgm:pt>
    <dgm:pt modelId="{8CA26C64-1DDC-42DF-9D12-9F6F7134E109}" type="pres">
      <dgm:prSet presAssocID="{893F34F6-D51D-49A6-976A-2A31CE4D49EF}" presName="Name10" presStyleLbl="parChTrans1D2" presStyleIdx="8" presStyleCnt="10"/>
      <dgm:spPr/>
    </dgm:pt>
    <dgm:pt modelId="{D7FC2CCA-A9E1-4A2E-8018-6B503AA6C079}" type="pres">
      <dgm:prSet presAssocID="{81565E25-FB0E-4E91-A70F-CD37A46087F6}" presName="hierRoot2" presStyleCnt="0"/>
      <dgm:spPr/>
    </dgm:pt>
    <dgm:pt modelId="{B25A9BE6-7E36-44FE-A6E6-993A0DEAD852}" type="pres">
      <dgm:prSet presAssocID="{81565E25-FB0E-4E91-A70F-CD37A46087F6}" presName="composite2" presStyleCnt="0"/>
      <dgm:spPr/>
    </dgm:pt>
    <dgm:pt modelId="{0FE5328F-5C49-4F44-B0EB-368C4D1898C5}" type="pres">
      <dgm:prSet presAssocID="{81565E25-FB0E-4E91-A70F-CD37A46087F6}" presName="background2" presStyleLbl="node2" presStyleIdx="8" presStyleCnt="10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</dgm:pt>
    <dgm:pt modelId="{34B97DF9-6A03-429E-9480-1FB82D478F62}" type="pres">
      <dgm:prSet presAssocID="{81565E25-FB0E-4E91-A70F-CD37A46087F6}" presName="text2" presStyleLbl="fgAcc2" presStyleIdx="8" presStyleCnt="10">
        <dgm:presLayoutVars>
          <dgm:chPref val="3"/>
        </dgm:presLayoutVars>
      </dgm:prSet>
      <dgm:spPr>
        <a:xfrm>
          <a:off x="10011095" y="2561792"/>
          <a:ext cx="1343432" cy="853079"/>
        </a:xfrm>
        <a:prstGeom prst="roundRect">
          <a:avLst>
            <a:gd name="adj" fmla="val 10000"/>
          </a:avLst>
        </a:prstGeom>
      </dgm:spPr>
    </dgm:pt>
    <dgm:pt modelId="{397DB460-4C71-4A02-9253-ABCAA72812FB}" type="pres">
      <dgm:prSet presAssocID="{81565E25-FB0E-4E91-A70F-CD37A46087F6}" presName="hierChild3" presStyleCnt="0"/>
      <dgm:spPr/>
    </dgm:pt>
    <dgm:pt modelId="{EB3CCEED-9C49-4A10-B9BA-DC148703B78D}" type="pres">
      <dgm:prSet presAssocID="{1005A880-1270-4DBB-B85F-C86ABA2CCE43}" presName="Name10" presStyleLbl="parChTrans1D2" presStyleIdx="9" presStyleCnt="10"/>
      <dgm:spPr/>
    </dgm:pt>
    <dgm:pt modelId="{2BAB4CEE-D311-4512-9E80-517949811738}" type="pres">
      <dgm:prSet presAssocID="{FB50818C-A0BF-4C20-8E04-C959A209B6B5}" presName="hierRoot2" presStyleCnt="0"/>
      <dgm:spPr/>
    </dgm:pt>
    <dgm:pt modelId="{6F40E567-10EB-49DA-A2F4-AF22A33020EE}" type="pres">
      <dgm:prSet presAssocID="{FB50818C-A0BF-4C20-8E04-C959A209B6B5}" presName="composite2" presStyleCnt="0"/>
      <dgm:spPr/>
    </dgm:pt>
    <dgm:pt modelId="{1778DA1F-17E3-46D2-A90F-51FA2B4910E7}" type="pres">
      <dgm:prSet presAssocID="{FB50818C-A0BF-4C20-8E04-C959A209B6B5}" presName="background2" presStyleLbl="node2" presStyleIdx="9" presStyleCnt="10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</dgm:pt>
    <dgm:pt modelId="{F616993A-2FCD-42FC-8B59-DA7231643B92}" type="pres">
      <dgm:prSet presAssocID="{FB50818C-A0BF-4C20-8E04-C959A209B6B5}" presName="text2" presStyleLbl="fgAcc2" presStyleIdx="9" presStyleCnt="10">
        <dgm:presLayoutVars>
          <dgm:chPref val="3"/>
        </dgm:presLayoutVars>
      </dgm:prSet>
      <dgm:spPr/>
    </dgm:pt>
    <dgm:pt modelId="{1C3E25A8-43F1-421E-B7EE-B6A82EC0F79D}" type="pres">
      <dgm:prSet presAssocID="{FB50818C-A0BF-4C20-8E04-C959A209B6B5}" presName="hierChild3" presStyleCnt="0"/>
      <dgm:spPr/>
    </dgm:pt>
    <dgm:pt modelId="{4E4187F6-D20D-4F14-9BB7-CB749271D99A}" type="pres">
      <dgm:prSet presAssocID="{9452C3AD-D366-42F3-B7E2-F13ED85BD6CD}" presName="hierRoot1" presStyleCnt="0"/>
      <dgm:spPr/>
    </dgm:pt>
    <dgm:pt modelId="{DE734DE0-B1AF-4458-88DE-6225D7463B2A}" type="pres">
      <dgm:prSet presAssocID="{9452C3AD-D366-42F3-B7E2-F13ED85BD6CD}" presName="composite" presStyleCnt="0"/>
      <dgm:spPr/>
    </dgm:pt>
    <dgm:pt modelId="{2A522542-E620-4C6A-A933-20906FC962D3}" type="pres">
      <dgm:prSet presAssocID="{9452C3AD-D366-42F3-B7E2-F13ED85BD6CD}" presName="background" presStyleLbl="node0" presStyleIdx="1" presStyleCnt="2"/>
      <dgm:spPr>
        <a:solidFill>
          <a:srgbClr val="92D050"/>
        </a:solidFill>
      </dgm:spPr>
    </dgm:pt>
    <dgm:pt modelId="{33A4EAF7-73DF-42A9-A8A1-0C1980FD8147}" type="pres">
      <dgm:prSet presAssocID="{9452C3AD-D366-42F3-B7E2-F13ED85BD6CD}" presName="text" presStyleLbl="fgAcc0" presStyleIdx="1" presStyleCnt="2">
        <dgm:presLayoutVars>
          <dgm:chPref val="3"/>
        </dgm:presLayoutVars>
      </dgm:prSet>
      <dgm:spPr/>
    </dgm:pt>
    <dgm:pt modelId="{83599C23-FCBA-4761-8FA1-414BA32227AA}" type="pres">
      <dgm:prSet presAssocID="{9452C3AD-D366-42F3-B7E2-F13ED85BD6CD}" presName="hierChild2" presStyleCnt="0"/>
      <dgm:spPr/>
    </dgm:pt>
  </dgm:ptLst>
  <dgm:cxnLst>
    <dgm:cxn modelId="{8CC70105-4868-4AD6-9EE7-C61D9CAB545C}" type="presOf" srcId="{5DDBF866-C4B3-4525-9CB8-04DDA2CC4EA8}" destId="{4C9B6BE0-25FA-4AB1-A2BC-8D9E0C0E01DB}" srcOrd="0" destOrd="0" presId="urn:microsoft.com/office/officeart/2005/8/layout/hierarchy1"/>
    <dgm:cxn modelId="{D80BD905-8A15-451B-B6DC-5D146D148F6F}" srcId="{7BB0DFA2-55FA-422A-A2A6-5E16F084E239}" destId="{9452C3AD-D366-42F3-B7E2-F13ED85BD6CD}" srcOrd="1" destOrd="0" parTransId="{59E61F40-9A3A-4682-B9EC-230778F3CF63}" sibTransId="{D4679012-B2D2-4081-8026-61929DC70890}"/>
    <dgm:cxn modelId="{86EBED05-5D5D-4506-ACDA-7E3AFD83DC91}" type="presOf" srcId="{7BB0DFA2-55FA-422A-A2A6-5E16F084E239}" destId="{3A2C1747-3B45-417F-9D3C-313E01801877}" srcOrd="0" destOrd="0" presId="urn:microsoft.com/office/officeart/2005/8/layout/hierarchy1"/>
    <dgm:cxn modelId="{09BA8108-5EED-4796-A9B4-8C4F43378DB2}" srcId="{3D62D034-518A-427A-A86E-A52302EE3949}" destId="{FB50818C-A0BF-4C20-8E04-C959A209B6B5}" srcOrd="9" destOrd="0" parTransId="{1005A880-1270-4DBB-B85F-C86ABA2CCE43}" sibTransId="{4592CD9A-41EE-4160-B05E-BBE4589256D7}"/>
    <dgm:cxn modelId="{D3D09F11-1962-4E62-967E-BECDBBB9B7A3}" type="presOf" srcId="{AA54CF79-9EF9-481A-AAEB-9A1BDCB44F76}" destId="{90FE2F01-4524-4C2C-B6A8-A91CF743BA10}" srcOrd="0" destOrd="0" presId="urn:microsoft.com/office/officeart/2005/8/layout/hierarchy1"/>
    <dgm:cxn modelId="{19D4AB1B-4DF5-4A07-AC62-04BD9240C3C0}" type="presOf" srcId="{1E1A03FF-4FB8-4EBD-A590-88D4BB67DA00}" destId="{E3F71AEA-11C2-4EDC-9436-513CB5267094}" srcOrd="0" destOrd="0" presId="urn:microsoft.com/office/officeart/2005/8/layout/hierarchy1"/>
    <dgm:cxn modelId="{45D04B2B-1BF9-4C6E-A4AC-B72678EBCC87}" srcId="{3D62D034-518A-427A-A86E-A52302EE3949}" destId="{7EBAB7B5-B666-4676-98AB-57D17D41712D}" srcOrd="0" destOrd="0" parTransId="{D1C3BCA2-C174-43A4-8A59-C699FEFF8EB9}" sibTransId="{830FE2E5-5EEC-4D6D-B839-19A1B7B6CB0E}"/>
    <dgm:cxn modelId="{45A7F260-670C-4340-9526-92C3D7DB05A6}" type="presOf" srcId="{9452C3AD-D366-42F3-B7E2-F13ED85BD6CD}" destId="{33A4EAF7-73DF-42A9-A8A1-0C1980FD8147}" srcOrd="0" destOrd="0" presId="urn:microsoft.com/office/officeart/2005/8/layout/hierarchy1"/>
    <dgm:cxn modelId="{BA9E3A62-10E4-4597-816F-1216F80159FE}" srcId="{3D62D034-518A-427A-A86E-A52302EE3949}" destId="{3DF3FB6E-F79D-40A5-9435-27D1996D3FEE}" srcOrd="2" destOrd="0" parTransId="{ACFF506A-583D-453F-9595-E8E6DCECFD3A}" sibTransId="{63D7BCD5-5EB7-406F-BCAB-D2BF83F256E6}"/>
    <dgm:cxn modelId="{30721A65-A049-44C8-9133-502CAFCD2FAE}" type="presOf" srcId="{893F34F6-D51D-49A6-976A-2A31CE4D49EF}" destId="{8CA26C64-1DDC-42DF-9D12-9F6F7134E109}" srcOrd="0" destOrd="0" presId="urn:microsoft.com/office/officeart/2005/8/layout/hierarchy1"/>
    <dgm:cxn modelId="{0FF00D49-E0B1-47CC-B67E-F5FA4DF9A8D4}" type="presOf" srcId="{FB50818C-A0BF-4C20-8E04-C959A209B6B5}" destId="{F616993A-2FCD-42FC-8B59-DA7231643B92}" srcOrd="0" destOrd="0" presId="urn:microsoft.com/office/officeart/2005/8/layout/hierarchy1"/>
    <dgm:cxn modelId="{08B4854B-D2D5-41CB-8CDC-662B18EE82EE}" type="presOf" srcId="{7482128C-925D-4DBA-B251-1E72CCE28B2B}" destId="{85B348B4-5F01-43CC-8206-7D64AA4D2432}" srcOrd="0" destOrd="0" presId="urn:microsoft.com/office/officeart/2005/8/layout/hierarchy1"/>
    <dgm:cxn modelId="{53DD2751-DDBC-4DDC-8610-BA1CBC4DA413}" srcId="{3D62D034-518A-427A-A86E-A52302EE3949}" destId="{D11F2994-3B58-41FB-9417-073A7BABCB04}" srcOrd="4" destOrd="0" parTransId="{610FBFAA-0E69-446F-9FDB-DE9450F40507}" sibTransId="{6D0B0F19-EF81-444A-9DB7-270DC47E1BD0}"/>
    <dgm:cxn modelId="{B5B96F55-26DD-4675-850F-377D8C5E8ABE}" type="presOf" srcId="{DB4422E8-7439-4AAE-AB68-E44F419A3AB6}" destId="{D1BA43C5-BA8C-4D60-8636-2E28DD77AE45}" srcOrd="0" destOrd="0" presId="urn:microsoft.com/office/officeart/2005/8/layout/hierarchy1"/>
    <dgm:cxn modelId="{5BC19859-2C10-40CA-A993-93D829CF8654}" type="presOf" srcId="{D11F2994-3B58-41FB-9417-073A7BABCB04}" destId="{8D0C45B8-48A0-4F1F-A954-EA6D11CC915F}" srcOrd="0" destOrd="0" presId="urn:microsoft.com/office/officeart/2005/8/layout/hierarchy1"/>
    <dgm:cxn modelId="{21BEC95A-1E68-4B5E-9C05-8EE469A84D97}" srcId="{3D62D034-518A-427A-A86E-A52302EE3949}" destId="{77299CCF-1916-4464-867D-633296E0FE75}" srcOrd="6" destOrd="0" parTransId="{1E1A03FF-4FB8-4EBD-A590-88D4BB67DA00}" sibTransId="{89226466-A0B8-404F-9B78-903A4FDB3367}"/>
    <dgm:cxn modelId="{1CC3AE7C-D09E-495F-A02D-D054218496F7}" type="presOf" srcId="{24720D23-315C-49E7-9D22-D4C72985F2F7}" destId="{34D189CA-8C06-45A4-93A7-1AE2B0C12750}" srcOrd="0" destOrd="0" presId="urn:microsoft.com/office/officeart/2005/8/layout/hierarchy1"/>
    <dgm:cxn modelId="{64312984-387A-4BF5-8662-E4D35A0D5550}" type="presOf" srcId="{5987244C-3909-49EA-A709-321233070289}" destId="{62B86254-5132-4CF6-8465-9945D3F5E0CD}" srcOrd="0" destOrd="0" presId="urn:microsoft.com/office/officeart/2005/8/layout/hierarchy1"/>
    <dgm:cxn modelId="{0E65CF98-8A1E-4E0F-A2FB-0208DFC7BE78}" type="presOf" srcId="{3DF3FB6E-F79D-40A5-9435-27D1996D3FEE}" destId="{65F694D5-0EFD-46F1-9A01-9BF1674B3EAB}" srcOrd="0" destOrd="0" presId="urn:microsoft.com/office/officeart/2005/8/layout/hierarchy1"/>
    <dgm:cxn modelId="{7F654599-F3BB-4CCB-8E68-F741E59FD0BE}" type="presOf" srcId="{543A3510-F328-4FC4-B307-B23DB7C78959}" destId="{E424DE8E-8773-4632-98AC-D6935ABC6E48}" srcOrd="0" destOrd="0" presId="urn:microsoft.com/office/officeart/2005/8/layout/hierarchy1"/>
    <dgm:cxn modelId="{F6B38B9D-FF4E-4FE7-9FBD-CB01389EDC59}" type="presOf" srcId="{7EBAB7B5-B666-4676-98AB-57D17D41712D}" destId="{D749B2CA-DDA0-4C4B-BA1A-756C95621ADF}" srcOrd="0" destOrd="0" presId="urn:microsoft.com/office/officeart/2005/8/layout/hierarchy1"/>
    <dgm:cxn modelId="{BDEA22A0-232A-42FC-9C06-6D443344DCD9}" srcId="{3D62D034-518A-427A-A86E-A52302EE3949}" destId="{DB4422E8-7439-4AAE-AB68-E44F419A3AB6}" srcOrd="5" destOrd="0" parTransId="{5987244C-3909-49EA-A709-321233070289}" sibTransId="{A8B0860E-F390-4E07-A1C7-FED3CA564255}"/>
    <dgm:cxn modelId="{7FD250A2-F48F-401E-9E8B-2797B320F518}" type="presOf" srcId="{610FBFAA-0E69-446F-9FDB-DE9450F40507}" destId="{577FEE7E-857D-4A5B-8B08-206A89710287}" srcOrd="0" destOrd="0" presId="urn:microsoft.com/office/officeart/2005/8/layout/hierarchy1"/>
    <dgm:cxn modelId="{0B3F1DA5-46F5-43F9-9A7E-0AB4523876C7}" type="presOf" srcId="{ACFF506A-583D-453F-9595-E8E6DCECFD3A}" destId="{82EF7212-E9C4-43D6-A986-AF52750A3FD4}" srcOrd="0" destOrd="0" presId="urn:microsoft.com/office/officeart/2005/8/layout/hierarchy1"/>
    <dgm:cxn modelId="{8D2289A7-1828-4231-A189-8529787B41D8}" srcId="{3D62D034-518A-427A-A86E-A52302EE3949}" destId="{7482128C-925D-4DBA-B251-1E72CCE28B2B}" srcOrd="3" destOrd="0" parTransId="{E72E5C10-ACE6-4710-B427-9EE455458D29}" sibTransId="{CDEFA391-E423-4DA0-AA58-471E6D949DDC}"/>
    <dgm:cxn modelId="{207B41A8-9FAF-4B61-A603-65F590699B5A}" type="presOf" srcId="{81565E25-FB0E-4E91-A70F-CD37A46087F6}" destId="{34B97DF9-6A03-429E-9480-1FB82D478F62}" srcOrd="0" destOrd="0" presId="urn:microsoft.com/office/officeart/2005/8/layout/hierarchy1"/>
    <dgm:cxn modelId="{E180C8AB-86CE-46B0-818F-511BBE1DF91A}" type="presOf" srcId="{E72E5C10-ACE6-4710-B427-9EE455458D29}" destId="{3682F39F-551F-4D1C-AB15-634B414CC126}" srcOrd="0" destOrd="0" presId="urn:microsoft.com/office/officeart/2005/8/layout/hierarchy1"/>
    <dgm:cxn modelId="{A70048B8-1855-4169-924A-482A5CAE21A3}" srcId="{3D62D034-518A-427A-A86E-A52302EE3949}" destId="{AA54CF79-9EF9-481A-AAEB-9A1BDCB44F76}" srcOrd="1" destOrd="0" parTransId="{5DDBF866-C4B3-4525-9CB8-04DDA2CC4EA8}" sibTransId="{FEADD16E-CB49-45A1-A441-A0EA188BF444}"/>
    <dgm:cxn modelId="{912C32C2-5B3E-4350-8542-856AE12DDF7C}" srcId="{3D62D034-518A-427A-A86E-A52302EE3949}" destId="{24720D23-315C-49E7-9D22-D4C72985F2F7}" srcOrd="7" destOrd="0" parTransId="{543A3510-F328-4FC4-B307-B23DB7C78959}" sibTransId="{B015AB14-4B3F-4C35-8CEB-B8CA14F30FE9}"/>
    <dgm:cxn modelId="{95A46AE5-C2DC-453F-899A-D8B441E7855D}" srcId="{7BB0DFA2-55FA-422A-A2A6-5E16F084E239}" destId="{3D62D034-518A-427A-A86E-A52302EE3949}" srcOrd="0" destOrd="0" parTransId="{CFC9C361-317F-4A1E-BF6A-93E5EA38054B}" sibTransId="{C312D9A5-C8C6-43E4-A522-4EC6EC414489}"/>
    <dgm:cxn modelId="{FFB214E7-A620-4E79-9FEB-FEF31CFBD1F2}" type="presOf" srcId="{1005A880-1270-4DBB-B85F-C86ABA2CCE43}" destId="{EB3CCEED-9C49-4A10-B9BA-DC148703B78D}" srcOrd="0" destOrd="0" presId="urn:microsoft.com/office/officeart/2005/8/layout/hierarchy1"/>
    <dgm:cxn modelId="{B35F34E9-D65D-4953-8170-425A847D402A}" type="presOf" srcId="{3D62D034-518A-427A-A86E-A52302EE3949}" destId="{86C4F8AD-A552-4100-B6E5-84E4B4637111}" srcOrd="0" destOrd="0" presId="urn:microsoft.com/office/officeart/2005/8/layout/hierarchy1"/>
    <dgm:cxn modelId="{0A5C73E9-99A2-4D78-B338-205820828D5D}" type="presOf" srcId="{77299CCF-1916-4464-867D-633296E0FE75}" destId="{DFC5D235-3218-497E-A502-FBBB2066FD14}" srcOrd="0" destOrd="0" presId="urn:microsoft.com/office/officeart/2005/8/layout/hierarchy1"/>
    <dgm:cxn modelId="{FBAE90F2-E6FF-4690-AB21-121B4F502512}" srcId="{3D62D034-518A-427A-A86E-A52302EE3949}" destId="{81565E25-FB0E-4E91-A70F-CD37A46087F6}" srcOrd="8" destOrd="0" parTransId="{893F34F6-D51D-49A6-976A-2A31CE4D49EF}" sibTransId="{552DD599-036A-4B12-9CD4-5963F1476EA2}"/>
    <dgm:cxn modelId="{403024FA-4F77-4918-B9AA-DAB868373DF3}" type="presOf" srcId="{D1C3BCA2-C174-43A4-8A59-C699FEFF8EB9}" destId="{22472363-A84E-4402-8207-AAA6DBCB9A05}" srcOrd="0" destOrd="0" presId="urn:microsoft.com/office/officeart/2005/8/layout/hierarchy1"/>
    <dgm:cxn modelId="{8376C3F2-8E76-4D92-AA60-0DC54A58DCA6}" type="presParOf" srcId="{3A2C1747-3B45-417F-9D3C-313E01801877}" destId="{F6D46367-BB9C-4E4A-BEC9-4CDBE8209E68}" srcOrd="0" destOrd="0" presId="urn:microsoft.com/office/officeart/2005/8/layout/hierarchy1"/>
    <dgm:cxn modelId="{C64DC8B5-252B-4325-A795-28B740F5994F}" type="presParOf" srcId="{F6D46367-BB9C-4E4A-BEC9-4CDBE8209E68}" destId="{E91984F3-0056-48B1-A9F2-3C319A5932E6}" srcOrd="0" destOrd="0" presId="urn:microsoft.com/office/officeart/2005/8/layout/hierarchy1"/>
    <dgm:cxn modelId="{A7A3F25B-1004-4541-A96C-4E092E119558}" type="presParOf" srcId="{E91984F3-0056-48B1-A9F2-3C319A5932E6}" destId="{C07ADEE3-AEE7-427D-917A-58A64EC8631C}" srcOrd="0" destOrd="0" presId="urn:microsoft.com/office/officeart/2005/8/layout/hierarchy1"/>
    <dgm:cxn modelId="{C9138222-6D13-443A-A717-1E33CD3CF235}" type="presParOf" srcId="{E91984F3-0056-48B1-A9F2-3C319A5932E6}" destId="{86C4F8AD-A552-4100-B6E5-84E4B4637111}" srcOrd="1" destOrd="0" presId="urn:microsoft.com/office/officeart/2005/8/layout/hierarchy1"/>
    <dgm:cxn modelId="{E34C2D4C-20B9-4EBD-A9F1-FCD0F2B23351}" type="presParOf" srcId="{F6D46367-BB9C-4E4A-BEC9-4CDBE8209E68}" destId="{8D00A717-9871-45D9-81FC-F85981035E00}" srcOrd="1" destOrd="0" presId="urn:microsoft.com/office/officeart/2005/8/layout/hierarchy1"/>
    <dgm:cxn modelId="{BA690180-CC93-467D-91DC-5F3B5EFAB895}" type="presParOf" srcId="{8D00A717-9871-45D9-81FC-F85981035E00}" destId="{22472363-A84E-4402-8207-AAA6DBCB9A05}" srcOrd="0" destOrd="0" presId="urn:microsoft.com/office/officeart/2005/8/layout/hierarchy1"/>
    <dgm:cxn modelId="{A2F9ECD5-35F3-49DF-928A-B0D18F946EE9}" type="presParOf" srcId="{8D00A717-9871-45D9-81FC-F85981035E00}" destId="{4E19EC84-F8C7-4DC6-A877-2DA7F35A8E8B}" srcOrd="1" destOrd="0" presId="urn:microsoft.com/office/officeart/2005/8/layout/hierarchy1"/>
    <dgm:cxn modelId="{342C2234-9EF2-4265-B4C8-0B8224AA6EEC}" type="presParOf" srcId="{4E19EC84-F8C7-4DC6-A877-2DA7F35A8E8B}" destId="{EFEA872F-9AEF-4C18-B72C-7147FDCFA5E1}" srcOrd="0" destOrd="0" presId="urn:microsoft.com/office/officeart/2005/8/layout/hierarchy1"/>
    <dgm:cxn modelId="{CAB48D2A-AD22-4F5D-9679-260B9BBB908A}" type="presParOf" srcId="{EFEA872F-9AEF-4C18-B72C-7147FDCFA5E1}" destId="{67EE78C1-7B74-4048-9E27-8388245B355B}" srcOrd="0" destOrd="0" presId="urn:microsoft.com/office/officeart/2005/8/layout/hierarchy1"/>
    <dgm:cxn modelId="{FFDFA504-EB32-419D-87F2-DAAE88D481E3}" type="presParOf" srcId="{EFEA872F-9AEF-4C18-B72C-7147FDCFA5E1}" destId="{D749B2CA-DDA0-4C4B-BA1A-756C95621ADF}" srcOrd="1" destOrd="0" presId="urn:microsoft.com/office/officeart/2005/8/layout/hierarchy1"/>
    <dgm:cxn modelId="{57FF97B2-030A-4496-81B5-7C3BC664EF61}" type="presParOf" srcId="{4E19EC84-F8C7-4DC6-A877-2DA7F35A8E8B}" destId="{562F2A0A-57F7-46BB-8BE9-BCDA88EE1E8C}" srcOrd="1" destOrd="0" presId="urn:microsoft.com/office/officeart/2005/8/layout/hierarchy1"/>
    <dgm:cxn modelId="{0EE0D929-E3FF-4B9D-BC9B-9038766E0646}" type="presParOf" srcId="{8D00A717-9871-45D9-81FC-F85981035E00}" destId="{4C9B6BE0-25FA-4AB1-A2BC-8D9E0C0E01DB}" srcOrd="2" destOrd="0" presId="urn:microsoft.com/office/officeart/2005/8/layout/hierarchy1"/>
    <dgm:cxn modelId="{62580E7D-A96D-44A7-B3DA-1836E8F3B695}" type="presParOf" srcId="{8D00A717-9871-45D9-81FC-F85981035E00}" destId="{A50AE3A3-A26C-41C3-833D-350965E8E810}" srcOrd="3" destOrd="0" presId="urn:microsoft.com/office/officeart/2005/8/layout/hierarchy1"/>
    <dgm:cxn modelId="{79DD5C89-8739-406E-A43D-719FA201BA28}" type="presParOf" srcId="{A50AE3A3-A26C-41C3-833D-350965E8E810}" destId="{68D1DB11-19E6-45A6-BF45-E171C022CF12}" srcOrd="0" destOrd="0" presId="urn:microsoft.com/office/officeart/2005/8/layout/hierarchy1"/>
    <dgm:cxn modelId="{3DCBBFD8-35B0-46E3-9DE5-580072F7AF18}" type="presParOf" srcId="{68D1DB11-19E6-45A6-BF45-E171C022CF12}" destId="{F6701369-4CDF-47F3-80FD-6590CA03A6BD}" srcOrd="0" destOrd="0" presId="urn:microsoft.com/office/officeart/2005/8/layout/hierarchy1"/>
    <dgm:cxn modelId="{A3173FA5-D284-446C-9C11-3554B766D4EE}" type="presParOf" srcId="{68D1DB11-19E6-45A6-BF45-E171C022CF12}" destId="{90FE2F01-4524-4C2C-B6A8-A91CF743BA10}" srcOrd="1" destOrd="0" presId="urn:microsoft.com/office/officeart/2005/8/layout/hierarchy1"/>
    <dgm:cxn modelId="{163D859A-7515-43DE-8D6D-ECBAC73CA04E}" type="presParOf" srcId="{A50AE3A3-A26C-41C3-833D-350965E8E810}" destId="{4C11B3A1-F96B-4580-B2F1-CBAAE49F10C6}" srcOrd="1" destOrd="0" presId="urn:microsoft.com/office/officeart/2005/8/layout/hierarchy1"/>
    <dgm:cxn modelId="{9E8F7265-C72B-486C-B994-A100415834B6}" type="presParOf" srcId="{8D00A717-9871-45D9-81FC-F85981035E00}" destId="{82EF7212-E9C4-43D6-A986-AF52750A3FD4}" srcOrd="4" destOrd="0" presId="urn:microsoft.com/office/officeart/2005/8/layout/hierarchy1"/>
    <dgm:cxn modelId="{9D7965CB-81F3-4D74-AE3D-D30DDF266A78}" type="presParOf" srcId="{8D00A717-9871-45D9-81FC-F85981035E00}" destId="{0B89D11C-F6CE-4DFD-911D-CF047ABC09BC}" srcOrd="5" destOrd="0" presId="urn:microsoft.com/office/officeart/2005/8/layout/hierarchy1"/>
    <dgm:cxn modelId="{294166B6-B5FC-4186-B1D1-63E71E997B4B}" type="presParOf" srcId="{0B89D11C-F6CE-4DFD-911D-CF047ABC09BC}" destId="{35AA1500-8B99-4A65-AFB1-B4E6F8A1EE3E}" srcOrd="0" destOrd="0" presId="urn:microsoft.com/office/officeart/2005/8/layout/hierarchy1"/>
    <dgm:cxn modelId="{DD5A6C2F-E0F8-4CB7-BC08-E54C7F6345C7}" type="presParOf" srcId="{35AA1500-8B99-4A65-AFB1-B4E6F8A1EE3E}" destId="{136AFDCB-1927-4BE5-9B1C-FBED4856A35B}" srcOrd="0" destOrd="0" presId="urn:microsoft.com/office/officeart/2005/8/layout/hierarchy1"/>
    <dgm:cxn modelId="{9545D342-427F-44A1-A1B1-F6543DCE2F6D}" type="presParOf" srcId="{35AA1500-8B99-4A65-AFB1-B4E6F8A1EE3E}" destId="{65F694D5-0EFD-46F1-9A01-9BF1674B3EAB}" srcOrd="1" destOrd="0" presId="urn:microsoft.com/office/officeart/2005/8/layout/hierarchy1"/>
    <dgm:cxn modelId="{FDA27488-F69D-4D77-A5F2-EF135329785E}" type="presParOf" srcId="{0B89D11C-F6CE-4DFD-911D-CF047ABC09BC}" destId="{37EEF3E7-DD64-4862-8467-0C9474955ADF}" srcOrd="1" destOrd="0" presId="urn:microsoft.com/office/officeart/2005/8/layout/hierarchy1"/>
    <dgm:cxn modelId="{A8AF9E6D-B40C-4EE4-A412-9D6039942BE9}" type="presParOf" srcId="{8D00A717-9871-45D9-81FC-F85981035E00}" destId="{3682F39F-551F-4D1C-AB15-634B414CC126}" srcOrd="6" destOrd="0" presId="urn:microsoft.com/office/officeart/2005/8/layout/hierarchy1"/>
    <dgm:cxn modelId="{C3E67CF4-4E3F-42AF-A646-B24138A7611A}" type="presParOf" srcId="{8D00A717-9871-45D9-81FC-F85981035E00}" destId="{FACD04DD-6A18-42AD-8C5F-D36E6BA13D9C}" srcOrd="7" destOrd="0" presId="urn:microsoft.com/office/officeart/2005/8/layout/hierarchy1"/>
    <dgm:cxn modelId="{2EB99B2E-9B4E-4B95-9C7C-A1E74089E36C}" type="presParOf" srcId="{FACD04DD-6A18-42AD-8C5F-D36E6BA13D9C}" destId="{3E5F3E5A-F981-492C-BC19-C4437B344C20}" srcOrd="0" destOrd="0" presId="urn:microsoft.com/office/officeart/2005/8/layout/hierarchy1"/>
    <dgm:cxn modelId="{697E190E-2E2D-4596-AEFE-1D0875F7BB33}" type="presParOf" srcId="{3E5F3E5A-F981-492C-BC19-C4437B344C20}" destId="{65F17699-02F9-49B4-9745-239A334EFC49}" srcOrd="0" destOrd="0" presId="urn:microsoft.com/office/officeart/2005/8/layout/hierarchy1"/>
    <dgm:cxn modelId="{D469943E-B7F2-44BA-8984-3BC703432F74}" type="presParOf" srcId="{3E5F3E5A-F981-492C-BC19-C4437B344C20}" destId="{85B348B4-5F01-43CC-8206-7D64AA4D2432}" srcOrd="1" destOrd="0" presId="urn:microsoft.com/office/officeart/2005/8/layout/hierarchy1"/>
    <dgm:cxn modelId="{F8061F7F-C45A-4A2B-BD74-7157065B40EB}" type="presParOf" srcId="{FACD04DD-6A18-42AD-8C5F-D36E6BA13D9C}" destId="{70FD7CCE-B8FD-4C17-885D-45AEC1B6C46C}" srcOrd="1" destOrd="0" presId="urn:microsoft.com/office/officeart/2005/8/layout/hierarchy1"/>
    <dgm:cxn modelId="{824748DA-B29C-40EC-9BC8-97EFEA3722DA}" type="presParOf" srcId="{8D00A717-9871-45D9-81FC-F85981035E00}" destId="{577FEE7E-857D-4A5B-8B08-206A89710287}" srcOrd="8" destOrd="0" presId="urn:microsoft.com/office/officeart/2005/8/layout/hierarchy1"/>
    <dgm:cxn modelId="{E15A7DEA-11C9-4A07-9BE3-2F92AD94EAEF}" type="presParOf" srcId="{8D00A717-9871-45D9-81FC-F85981035E00}" destId="{452CA4B7-84C1-4D8F-8F7A-3D0304B168F9}" srcOrd="9" destOrd="0" presId="urn:microsoft.com/office/officeart/2005/8/layout/hierarchy1"/>
    <dgm:cxn modelId="{54BD6B4C-D13D-4A6F-B85F-1D8EFDE1BBFE}" type="presParOf" srcId="{452CA4B7-84C1-4D8F-8F7A-3D0304B168F9}" destId="{00192740-3396-44DF-99A2-CC91AA7AECB2}" srcOrd="0" destOrd="0" presId="urn:microsoft.com/office/officeart/2005/8/layout/hierarchy1"/>
    <dgm:cxn modelId="{A201722B-CB42-40C5-9FE6-61E024A57645}" type="presParOf" srcId="{00192740-3396-44DF-99A2-CC91AA7AECB2}" destId="{2DDEB519-74CD-48F7-8054-0D3057407FF2}" srcOrd="0" destOrd="0" presId="urn:microsoft.com/office/officeart/2005/8/layout/hierarchy1"/>
    <dgm:cxn modelId="{C510C8A4-CC9A-4878-9F0D-2E85E82E5841}" type="presParOf" srcId="{00192740-3396-44DF-99A2-CC91AA7AECB2}" destId="{8D0C45B8-48A0-4F1F-A954-EA6D11CC915F}" srcOrd="1" destOrd="0" presId="urn:microsoft.com/office/officeart/2005/8/layout/hierarchy1"/>
    <dgm:cxn modelId="{13D6D98F-DDAC-4DF6-9B03-1F40DD30D9B2}" type="presParOf" srcId="{452CA4B7-84C1-4D8F-8F7A-3D0304B168F9}" destId="{4825740F-3763-40AB-9609-6E1B0155D81D}" srcOrd="1" destOrd="0" presId="urn:microsoft.com/office/officeart/2005/8/layout/hierarchy1"/>
    <dgm:cxn modelId="{63411AED-72B9-4246-9EDC-2A52FB417172}" type="presParOf" srcId="{8D00A717-9871-45D9-81FC-F85981035E00}" destId="{62B86254-5132-4CF6-8465-9945D3F5E0CD}" srcOrd="10" destOrd="0" presId="urn:microsoft.com/office/officeart/2005/8/layout/hierarchy1"/>
    <dgm:cxn modelId="{F0C051D0-7EBD-4995-A907-C0BC3B0CA230}" type="presParOf" srcId="{8D00A717-9871-45D9-81FC-F85981035E00}" destId="{668AF0FC-D03F-4143-AED8-B70E3AB09E17}" srcOrd="11" destOrd="0" presId="urn:microsoft.com/office/officeart/2005/8/layout/hierarchy1"/>
    <dgm:cxn modelId="{F77DF5F9-DB62-4164-A2FE-7871A0F5F51D}" type="presParOf" srcId="{668AF0FC-D03F-4143-AED8-B70E3AB09E17}" destId="{135AD51A-94EE-4744-800C-8BDF30EDAB2E}" srcOrd="0" destOrd="0" presId="urn:microsoft.com/office/officeart/2005/8/layout/hierarchy1"/>
    <dgm:cxn modelId="{98064B1D-0698-4ECA-9E15-8A757A432909}" type="presParOf" srcId="{135AD51A-94EE-4744-800C-8BDF30EDAB2E}" destId="{2B7262A2-22B2-4DCE-83F9-55A3229E4A4F}" srcOrd="0" destOrd="0" presId="urn:microsoft.com/office/officeart/2005/8/layout/hierarchy1"/>
    <dgm:cxn modelId="{B8A399E9-FE4F-4F50-96AD-CBFF5DE71D52}" type="presParOf" srcId="{135AD51A-94EE-4744-800C-8BDF30EDAB2E}" destId="{D1BA43C5-BA8C-4D60-8636-2E28DD77AE45}" srcOrd="1" destOrd="0" presId="urn:microsoft.com/office/officeart/2005/8/layout/hierarchy1"/>
    <dgm:cxn modelId="{8BA2E283-7512-4431-9E51-8106B457973D}" type="presParOf" srcId="{668AF0FC-D03F-4143-AED8-B70E3AB09E17}" destId="{2A0617C6-2236-436D-9B66-502BB1D88353}" srcOrd="1" destOrd="0" presId="urn:microsoft.com/office/officeart/2005/8/layout/hierarchy1"/>
    <dgm:cxn modelId="{49016539-8122-4E3D-993B-20F62698DC26}" type="presParOf" srcId="{8D00A717-9871-45D9-81FC-F85981035E00}" destId="{E3F71AEA-11C2-4EDC-9436-513CB5267094}" srcOrd="12" destOrd="0" presId="urn:microsoft.com/office/officeart/2005/8/layout/hierarchy1"/>
    <dgm:cxn modelId="{958A1334-926C-4A68-9783-83F67D21AE25}" type="presParOf" srcId="{8D00A717-9871-45D9-81FC-F85981035E00}" destId="{D797F209-E9D3-450C-B1B8-5678E7F9B078}" srcOrd="13" destOrd="0" presId="urn:microsoft.com/office/officeart/2005/8/layout/hierarchy1"/>
    <dgm:cxn modelId="{15D06DFD-BB19-4AE8-8488-DED3FF5C55FB}" type="presParOf" srcId="{D797F209-E9D3-450C-B1B8-5678E7F9B078}" destId="{FD8BDE86-E6D5-4159-BBF6-7DDF378E8B20}" srcOrd="0" destOrd="0" presId="urn:microsoft.com/office/officeart/2005/8/layout/hierarchy1"/>
    <dgm:cxn modelId="{344CA846-CE1B-4488-8769-05728042173D}" type="presParOf" srcId="{FD8BDE86-E6D5-4159-BBF6-7DDF378E8B20}" destId="{CDD1EF16-DA5C-4DA6-8464-95C0E06886E3}" srcOrd="0" destOrd="0" presId="urn:microsoft.com/office/officeart/2005/8/layout/hierarchy1"/>
    <dgm:cxn modelId="{A15C0226-46B0-487A-95E9-8E43398BE2B2}" type="presParOf" srcId="{FD8BDE86-E6D5-4159-BBF6-7DDF378E8B20}" destId="{DFC5D235-3218-497E-A502-FBBB2066FD14}" srcOrd="1" destOrd="0" presId="urn:microsoft.com/office/officeart/2005/8/layout/hierarchy1"/>
    <dgm:cxn modelId="{28CA61A8-D373-4C8D-8127-72A926C6391E}" type="presParOf" srcId="{D797F209-E9D3-450C-B1B8-5678E7F9B078}" destId="{E53DCB1C-5F69-4D76-8321-7E49F2DC35BF}" srcOrd="1" destOrd="0" presId="urn:microsoft.com/office/officeart/2005/8/layout/hierarchy1"/>
    <dgm:cxn modelId="{5E491EE3-A235-4B40-B1CB-17FDF82BC114}" type="presParOf" srcId="{8D00A717-9871-45D9-81FC-F85981035E00}" destId="{E424DE8E-8773-4632-98AC-D6935ABC6E48}" srcOrd="14" destOrd="0" presId="urn:microsoft.com/office/officeart/2005/8/layout/hierarchy1"/>
    <dgm:cxn modelId="{69AF6A83-38CF-4C78-B4D6-E0BF82A23043}" type="presParOf" srcId="{8D00A717-9871-45D9-81FC-F85981035E00}" destId="{05706540-BB58-4967-887E-765E212A8FDB}" srcOrd="15" destOrd="0" presId="urn:microsoft.com/office/officeart/2005/8/layout/hierarchy1"/>
    <dgm:cxn modelId="{8507FE02-EB30-46EA-89CC-EE6BD92AB0BB}" type="presParOf" srcId="{05706540-BB58-4967-887E-765E212A8FDB}" destId="{CB6CD338-BD33-4BF0-BA92-5FE4E4618627}" srcOrd="0" destOrd="0" presId="urn:microsoft.com/office/officeart/2005/8/layout/hierarchy1"/>
    <dgm:cxn modelId="{B66472CC-A7EE-4783-AC86-255BBE858D2A}" type="presParOf" srcId="{CB6CD338-BD33-4BF0-BA92-5FE4E4618627}" destId="{E0D99AE2-FD8C-4052-9A32-762ACBD44A7D}" srcOrd="0" destOrd="0" presId="urn:microsoft.com/office/officeart/2005/8/layout/hierarchy1"/>
    <dgm:cxn modelId="{660E5F35-26DB-42BC-818F-0BEEC426D4BF}" type="presParOf" srcId="{CB6CD338-BD33-4BF0-BA92-5FE4E4618627}" destId="{34D189CA-8C06-45A4-93A7-1AE2B0C12750}" srcOrd="1" destOrd="0" presId="urn:microsoft.com/office/officeart/2005/8/layout/hierarchy1"/>
    <dgm:cxn modelId="{16A2674A-6A70-4727-AD6F-45B5D4AE96A6}" type="presParOf" srcId="{05706540-BB58-4967-887E-765E212A8FDB}" destId="{1CE8D95B-93C9-42A7-B69A-BC21102DD3CA}" srcOrd="1" destOrd="0" presId="urn:microsoft.com/office/officeart/2005/8/layout/hierarchy1"/>
    <dgm:cxn modelId="{0194C6F1-7289-469E-9501-43F22FA6C651}" type="presParOf" srcId="{8D00A717-9871-45D9-81FC-F85981035E00}" destId="{8CA26C64-1DDC-42DF-9D12-9F6F7134E109}" srcOrd="16" destOrd="0" presId="urn:microsoft.com/office/officeart/2005/8/layout/hierarchy1"/>
    <dgm:cxn modelId="{BFBDA1E5-3A8E-4BA4-9BA3-8391C3C72241}" type="presParOf" srcId="{8D00A717-9871-45D9-81FC-F85981035E00}" destId="{D7FC2CCA-A9E1-4A2E-8018-6B503AA6C079}" srcOrd="17" destOrd="0" presId="urn:microsoft.com/office/officeart/2005/8/layout/hierarchy1"/>
    <dgm:cxn modelId="{8111C6C6-8FF8-4B6A-B1DA-AD51B1A1523F}" type="presParOf" srcId="{D7FC2CCA-A9E1-4A2E-8018-6B503AA6C079}" destId="{B25A9BE6-7E36-44FE-A6E6-993A0DEAD852}" srcOrd="0" destOrd="0" presId="urn:microsoft.com/office/officeart/2005/8/layout/hierarchy1"/>
    <dgm:cxn modelId="{DD9974F2-E3DA-411F-83D3-0345638C0F97}" type="presParOf" srcId="{B25A9BE6-7E36-44FE-A6E6-993A0DEAD852}" destId="{0FE5328F-5C49-4F44-B0EB-368C4D1898C5}" srcOrd="0" destOrd="0" presId="urn:microsoft.com/office/officeart/2005/8/layout/hierarchy1"/>
    <dgm:cxn modelId="{66723215-0287-403E-B7B6-562B3510F8C5}" type="presParOf" srcId="{B25A9BE6-7E36-44FE-A6E6-993A0DEAD852}" destId="{34B97DF9-6A03-429E-9480-1FB82D478F62}" srcOrd="1" destOrd="0" presId="urn:microsoft.com/office/officeart/2005/8/layout/hierarchy1"/>
    <dgm:cxn modelId="{DB00CFEA-CA29-40AA-8A3F-C9A8EE7F9394}" type="presParOf" srcId="{D7FC2CCA-A9E1-4A2E-8018-6B503AA6C079}" destId="{397DB460-4C71-4A02-9253-ABCAA72812FB}" srcOrd="1" destOrd="0" presId="urn:microsoft.com/office/officeart/2005/8/layout/hierarchy1"/>
    <dgm:cxn modelId="{268CDFE6-571C-4003-B4F4-C1EADFD71765}" type="presParOf" srcId="{8D00A717-9871-45D9-81FC-F85981035E00}" destId="{EB3CCEED-9C49-4A10-B9BA-DC148703B78D}" srcOrd="18" destOrd="0" presId="urn:microsoft.com/office/officeart/2005/8/layout/hierarchy1"/>
    <dgm:cxn modelId="{745B9C91-E56E-4DAD-90CE-42159389A886}" type="presParOf" srcId="{8D00A717-9871-45D9-81FC-F85981035E00}" destId="{2BAB4CEE-D311-4512-9E80-517949811738}" srcOrd="19" destOrd="0" presId="urn:microsoft.com/office/officeart/2005/8/layout/hierarchy1"/>
    <dgm:cxn modelId="{20EC984B-B61B-4BBC-838B-B23810A9C968}" type="presParOf" srcId="{2BAB4CEE-D311-4512-9E80-517949811738}" destId="{6F40E567-10EB-49DA-A2F4-AF22A33020EE}" srcOrd="0" destOrd="0" presId="urn:microsoft.com/office/officeart/2005/8/layout/hierarchy1"/>
    <dgm:cxn modelId="{C96B27C8-5A88-45E2-B065-DFE1223F106F}" type="presParOf" srcId="{6F40E567-10EB-49DA-A2F4-AF22A33020EE}" destId="{1778DA1F-17E3-46D2-A90F-51FA2B4910E7}" srcOrd="0" destOrd="0" presId="urn:microsoft.com/office/officeart/2005/8/layout/hierarchy1"/>
    <dgm:cxn modelId="{AD13E4F0-FA4C-4B77-ABA8-80808D34B204}" type="presParOf" srcId="{6F40E567-10EB-49DA-A2F4-AF22A33020EE}" destId="{F616993A-2FCD-42FC-8B59-DA7231643B92}" srcOrd="1" destOrd="0" presId="urn:microsoft.com/office/officeart/2005/8/layout/hierarchy1"/>
    <dgm:cxn modelId="{4F35CD5D-E076-4258-8D4A-C305A4B8E49B}" type="presParOf" srcId="{2BAB4CEE-D311-4512-9E80-517949811738}" destId="{1C3E25A8-43F1-421E-B7EE-B6A82EC0F79D}" srcOrd="1" destOrd="0" presId="urn:microsoft.com/office/officeart/2005/8/layout/hierarchy1"/>
    <dgm:cxn modelId="{EDE68679-ECA7-44DD-8EAE-154AF444B7DC}" type="presParOf" srcId="{3A2C1747-3B45-417F-9D3C-313E01801877}" destId="{4E4187F6-D20D-4F14-9BB7-CB749271D99A}" srcOrd="1" destOrd="0" presId="urn:microsoft.com/office/officeart/2005/8/layout/hierarchy1"/>
    <dgm:cxn modelId="{07FFA390-5BC3-460C-80F5-A6A84EFF777A}" type="presParOf" srcId="{4E4187F6-D20D-4F14-9BB7-CB749271D99A}" destId="{DE734DE0-B1AF-4458-88DE-6225D7463B2A}" srcOrd="0" destOrd="0" presId="urn:microsoft.com/office/officeart/2005/8/layout/hierarchy1"/>
    <dgm:cxn modelId="{C58DB84A-94ED-4720-AED3-DE4E1C5889A1}" type="presParOf" srcId="{DE734DE0-B1AF-4458-88DE-6225D7463B2A}" destId="{2A522542-E620-4C6A-A933-20906FC962D3}" srcOrd="0" destOrd="0" presId="urn:microsoft.com/office/officeart/2005/8/layout/hierarchy1"/>
    <dgm:cxn modelId="{17842817-B787-4244-A2F6-49F39EA102AE}" type="presParOf" srcId="{DE734DE0-B1AF-4458-88DE-6225D7463B2A}" destId="{33A4EAF7-73DF-42A9-A8A1-0C1980FD8147}" srcOrd="1" destOrd="0" presId="urn:microsoft.com/office/officeart/2005/8/layout/hierarchy1"/>
    <dgm:cxn modelId="{460A8A6C-E122-4351-9345-75FC1CCE9DA0}" type="presParOf" srcId="{4E4187F6-D20D-4F14-9BB7-CB749271D99A}" destId="{83599C23-FCBA-4761-8FA1-414BA32227A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E710133-CBB4-4850-8D4A-2C0A535DF70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3C16584-EC27-48D5-9524-55274385F14A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ASC Support Lead </a:t>
          </a:r>
        </a:p>
        <a:p>
          <a:r>
            <a:rPr lang="en-GB" sz="800"/>
            <a:t>Abi Lawal</a:t>
          </a:r>
          <a:br>
            <a:rPr lang="en-GB" sz="800"/>
          </a:br>
          <a:r>
            <a:rPr lang="en-GB" sz="800" b="1"/>
            <a:t>732048</a:t>
          </a:r>
        </a:p>
      </dgm:t>
    </dgm:pt>
    <dgm:pt modelId="{AD45A00E-27D8-4775-8567-B510FD86C43E}" type="parTrans" cxnId="{BD4AB45C-98D1-4D74-B6E8-111630B19FE9}">
      <dgm:prSet/>
      <dgm:spPr/>
      <dgm:t>
        <a:bodyPr/>
        <a:lstStyle/>
        <a:p>
          <a:endParaRPr lang="en-GB"/>
        </a:p>
      </dgm:t>
    </dgm:pt>
    <dgm:pt modelId="{C9F70AF9-B4E0-4EC3-99F3-7203E0F5581B}" type="sibTrans" cxnId="{BD4AB45C-98D1-4D74-B6E8-111630B19FE9}">
      <dgm:prSet/>
      <dgm:spPr/>
      <dgm:t>
        <a:bodyPr/>
        <a:lstStyle/>
        <a:p>
          <a:endParaRPr lang="en-GB"/>
        </a:p>
      </dgm:t>
    </dgm:pt>
    <dgm:pt modelId="{56385C1D-C7EA-4DB8-B994-919828C5137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Admin Officer</a:t>
          </a:r>
        </a:p>
        <a:p>
          <a:r>
            <a:rPr lang="en-GB" sz="800" b="1" dirty="0"/>
            <a:t>Rashad </a:t>
          </a:r>
          <a:r>
            <a:rPr lang="en-GB" sz="800" b="1" dirty="0" err="1"/>
            <a:t>Monaem</a:t>
          </a:r>
          <a:br>
            <a:rPr lang="en-GB" sz="800" b="1" dirty="0"/>
          </a:br>
          <a:r>
            <a:rPr lang="en-GB" sz="800" b="1" dirty="0"/>
            <a:t>723514</a:t>
          </a:r>
          <a:endParaRPr lang="en-GB" sz="800" dirty="0"/>
        </a:p>
      </dgm:t>
    </dgm:pt>
    <dgm:pt modelId="{4DB49921-14F8-4D4A-8407-4AB699039C54}" type="parTrans" cxnId="{A348F57A-6D84-4DF3-ABE8-EB25FA6EB3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F989975-4DE4-425B-AEC7-587278ABE92A}" type="sibTrans" cxnId="{A348F57A-6D84-4DF3-ABE8-EB25FA6EB3DF}">
      <dgm:prSet/>
      <dgm:spPr/>
      <dgm:t>
        <a:bodyPr/>
        <a:lstStyle/>
        <a:p>
          <a:endParaRPr lang="en-GB"/>
        </a:p>
      </dgm:t>
    </dgm:pt>
    <dgm:pt modelId="{03B342BB-1BDA-46F3-839A-A269B3F0156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Team Clerk</a:t>
          </a:r>
        </a:p>
        <a:p>
          <a:r>
            <a:rPr lang="en-GB" sz="800" b="0" i="0"/>
            <a:t>Zahanara Begum</a:t>
          </a:r>
          <a:br>
            <a:rPr lang="en-GB" sz="800" b="0" i="0"/>
          </a:br>
          <a:r>
            <a:rPr lang="en-GB" sz="800" b="0" i="0"/>
            <a:t>731733</a:t>
          </a:r>
          <a:r>
            <a:rPr lang="en-GB" sz="800"/>
            <a:t> </a:t>
          </a:r>
        </a:p>
      </dgm:t>
    </dgm:pt>
    <dgm:pt modelId="{FCA0123F-C8B5-4EB0-8BEC-C3F49D25FBA4}" type="parTrans" cxnId="{BC142497-E4A0-4D2E-92AF-E5D74C69E00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00B734F-B059-4AAA-B0C6-C3F56A3545F2}" type="sibTrans" cxnId="{BC142497-E4A0-4D2E-92AF-E5D74C69E00A}">
      <dgm:prSet/>
      <dgm:spPr/>
      <dgm:t>
        <a:bodyPr/>
        <a:lstStyle/>
        <a:p>
          <a:endParaRPr lang="en-GB"/>
        </a:p>
      </dgm:t>
    </dgm:pt>
    <dgm:pt modelId="{6CA53027-7C30-45FA-80D2-BC69F2D185B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Team Clerk </a:t>
          </a:r>
        </a:p>
        <a:p>
          <a:r>
            <a:rPr lang="en-GB" sz="800" b="0" i="0"/>
            <a:t>Belle Gallagher</a:t>
          </a:r>
          <a:br>
            <a:rPr lang="en-GB" sz="800" b="0" i="0"/>
          </a:br>
          <a:r>
            <a:rPr lang="en-GB" sz="800" b="0" i="0"/>
            <a:t>732040</a:t>
          </a:r>
          <a:r>
            <a:rPr lang="en-GB" sz="800"/>
            <a:t> </a:t>
          </a:r>
        </a:p>
      </dgm:t>
    </dgm:pt>
    <dgm:pt modelId="{64AC32AC-C1FC-4895-B688-53E72E53D2B0}" type="parTrans" cxnId="{D467F315-6B7E-411E-9B63-3C45AE431F8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501E411-2AEF-40C5-AE19-BF279939FFA9}" type="sibTrans" cxnId="{D467F315-6B7E-411E-9B63-3C45AE431F88}">
      <dgm:prSet/>
      <dgm:spPr/>
      <dgm:t>
        <a:bodyPr/>
        <a:lstStyle/>
        <a:p>
          <a:endParaRPr lang="en-GB"/>
        </a:p>
      </dgm:t>
    </dgm:pt>
    <dgm:pt modelId="{F08569DF-88B6-4861-8492-73353B6043B4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Team Clerk </a:t>
          </a:r>
        </a:p>
        <a:p>
          <a:r>
            <a:rPr lang="en-GB" sz="800" b="0" i="0"/>
            <a:t>Megan Murphy</a:t>
          </a:r>
          <a:br>
            <a:rPr lang="en-GB" sz="800" b="0" i="0"/>
          </a:br>
          <a:r>
            <a:rPr lang="en-GB" sz="800" b="0" i="0"/>
            <a:t>734046</a:t>
          </a:r>
        </a:p>
        <a:p>
          <a:r>
            <a:rPr lang="en-GB" sz="800" b="0" i="0"/>
            <a:t>Maternity leave until March 2025</a:t>
          </a:r>
          <a:r>
            <a:rPr lang="en-GB" sz="800"/>
            <a:t> </a:t>
          </a:r>
        </a:p>
      </dgm:t>
    </dgm:pt>
    <dgm:pt modelId="{B3115FBA-1B99-49DD-A0AE-48D60F698B5B}" type="parTrans" cxnId="{56B5B21A-99C7-49BC-843D-4C0DAA2E414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7BCE425-8D8A-414D-9EE4-E54CE21C2254}" type="sibTrans" cxnId="{56B5B21A-99C7-49BC-843D-4C0DAA2E4140}">
      <dgm:prSet/>
      <dgm:spPr/>
      <dgm:t>
        <a:bodyPr/>
        <a:lstStyle/>
        <a:p>
          <a:endParaRPr lang="en-GB"/>
        </a:p>
      </dgm:t>
    </dgm:pt>
    <dgm:pt modelId="{CF983CDC-F3C7-4C99-AE8F-DE6343679039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Clerk</a:t>
          </a:r>
        </a:p>
        <a:p>
          <a:r>
            <a:rPr lang="en-GB" sz="900" b="0" i="0"/>
            <a:t>Sharmela Majumder</a:t>
          </a:r>
          <a:br>
            <a:rPr lang="en-GB" sz="900" b="0" i="0"/>
          </a:br>
          <a:r>
            <a:rPr lang="en-GB" sz="900" b="0" i="0"/>
            <a:t>732778</a:t>
          </a:r>
          <a:r>
            <a:rPr lang="en-GB" sz="900"/>
            <a:t> </a:t>
          </a:r>
        </a:p>
      </dgm:t>
    </dgm:pt>
    <dgm:pt modelId="{24F80F8F-7F8A-4378-97B7-20FBB0C81BDA}" type="parTrans" cxnId="{58E8410A-9C29-439C-A345-6B3E062EC71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D48630C-DA3F-4CA0-ADED-8E4F6D781A48}" type="sibTrans" cxnId="{58E8410A-9C29-439C-A345-6B3E062EC71A}">
      <dgm:prSet/>
      <dgm:spPr/>
      <dgm:t>
        <a:bodyPr/>
        <a:lstStyle/>
        <a:p>
          <a:endParaRPr lang="en-GB"/>
        </a:p>
      </dgm:t>
    </dgm:pt>
    <dgm:pt modelId="{A1D10A49-2C35-44E3-8B3E-33D8A7F5A55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Clerk</a:t>
          </a:r>
        </a:p>
        <a:p>
          <a:r>
            <a:rPr lang="en-GB" sz="900" b="0" i="0"/>
            <a:t>Nichola Heels</a:t>
          </a:r>
          <a:br>
            <a:rPr lang="en-GB" sz="900" b="0" i="0"/>
          </a:br>
          <a:r>
            <a:rPr lang="en-GB" sz="900" b="0" i="0"/>
            <a:t>734871</a:t>
          </a:r>
          <a:r>
            <a:rPr lang="en-GB" sz="900"/>
            <a:t> </a:t>
          </a:r>
          <a:br>
            <a:rPr lang="en-GB" sz="900"/>
          </a:br>
          <a:r>
            <a:rPr lang="en-GB" sz="900" b="1"/>
            <a:t>Fixed Term</a:t>
          </a:r>
        </a:p>
      </dgm:t>
    </dgm:pt>
    <dgm:pt modelId="{C9D03144-230B-46CD-AFB0-D7B1795B9E67}" type="parTrans" cxnId="{C5EE6DEF-E1D3-48B8-8696-39F0D798D9D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AF27D95-137B-4144-8F79-413EB8AF8EB7}" type="sibTrans" cxnId="{C5EE6DEF-E1D3-48B8-8696-39F0D798D9D2}">
      <dgm:prSet/>
      <dgm:spPr/>
      <dgm:t>
        <a:bodyPr/>
        <a:lstStyle/>
        <a:p>
          <a:endParaRPr lang="en-GB"/>
        </a:p>
      </dgm:t>
    </dgm:pt>
    <dgm:pt modelId="{0D156B77-12A7-45FD-B384-24DE0F9FD9C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 dirty="0"/>
            <a:t>Team Clerk Apprentice</a:t>
          </a:r>
        </a:p>
        <a:p>
          <a:r>
            <a:rPr lang="en-GB" sz="900" b="1" dirty="0"/>
            <a:t> </a:t>
          </a:r>
          <a:r>
            <a:rPr lang="en-GB" sz="900" dirty="0"/>
            <a:t>Megan Wagstaff</a:t>
          </a:r>
          <a:br>
            <a:rPr lang="en-GB" sz="900" dirty="0"/>
          </a:br>
          <a:r>
            <a:rPr lang="en-GB" sz="900" dirty="0"/>
            <a:t>732050</a:t>
          </a:r>
          <a:br>
            <a:rPr lang="en-GB" sz="900" dirty="0"/>
          </a:br>
          <a:r>
            <a:rPr lang="en-GB" sz="900" b="1" dirty="0"/>
            <a:t>Fixed Term</a:t>
          </a:r>
          <a:endParaRPr lang="en-GB" sz="900" dirty="0"/>
        </a:p>
      </dgm:t>
    </dgm:pt>
    <dgm:pt modelId="{8356D5CA-99D5-4E72-AE57-1ECFE3A1A427}" type="parTrans" cxnId="{51E2B633-72B4-4D59-A225-3826915F323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48C2F94-EDCB-41F1-85F9-50F7BF4181A3}" type="sibTrans" cxnId="{51E2B633-72B4-4D59-A225-3826915F3238}">
      <dgm:prSet/>
      <dgm:spPr/>
      <dgm:t>
        <a:bodyPr/>
        <a:lstStyle/>
        <a:p>
          <a:endParaRPr lang="en-GB"/>
        </a:p>
      </dgm:t>
    </dgm:pt>
    <dgm:pt modelId="{18648769-BCF3-4BB4-B09A-201273FAE64D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Clerk</a:t>
          </a:r>
        </a:p>
        <a:p>
          <a:r>
            <a:rPr lang="en-GB" sz="900"/>
            <a:t>Molly Middleditch</a:t>
          </a:r>
          <a:br>
            <a:rPr lang="en-GB" sz="900"/>
          </a:br>
          <a:r>
            <a:rPr lang="en-GB" sz="900"/>
            <a:t>737147</a:t>
          </a:r>
        </a:p>
      </dgm:t>
    </dgm:pt>
    <dgm:pt modelId="{201A2950-CBC4-49A0-BF1D-3E3D612ECA9D}" type="parTrans" cxnId="{32FF2062-B3BA-4BC1-B5CC-E7110FDE2A1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790FFB2-4E2B-445D-BDF5-BBAC85C8A218}" type="sibTrans" cxnId="{32FF2062-B3BA-4BC1-B5CC-E7110FDE2A1F}">
      <dgm:prSet/>
      <dgm:spPr/>
      <dgm:t>
        <a:bodyPr/>
        <a:lstStyle/>
        <a:p>
          <a:endParaRPr lang="en-GB"/>
        </a:p>
      </dgm:t>
    </dgm:pt>
    <dgm:pt modelId="{BC239844-325A-4146-84CB-D6C5342FB84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Clerk </a:t>
          </a:r>
          <a:r>
            <a:rPr lang="en-GB" sz="900" b="0"/>
            <a:t>Shayna Noel- Russell </a:t>
          </a:r>
          <a:br>
            <a:rPr lang="en-GB" sz="900" b="0"/>
          </a:br>
          <a:r>
            <a:rPr lang="en-GB" sz="900" b="0"/>
            <a:t>734871</a:t>
          </a:r>
        </a:p>
      </dgm:t>
    </dgm:pt>
    <dgm:pt modelId="{AD87D8C7-14F6-4246-BA7C-7DD3A8CE38C3}" type="parTrans" cxnId="{4FDA541F-1B6F-4905-B1B1-6FB89DFDD0CA}">
      <dgm:prSet/>
      <dgm:spPr/>
      <dgm:t>
        <a:bodyPr/>
        <a:lstStyle/>
        <a:p>
          <a:endParaRPr lang="en-GB"/>
        </a:p>
      </dgm:t>
    </dgm:pt>
    <dgm:pt modelId="{14B192B7-ABDF-47AF-B5EB-6277A82D1235}" type="sibTrans" cxnId="{4FDA541F-1B6F-4905-B1B1-6FB89DFDD0CA}">
      <dgm:prSet/>
      <dgm:spPr/>
      <dgm:t>
        <a:bodyPr/>
        <a:lstStyle/>
        <a:p>
          <a:endParaRPr lang="en-GB"/>
        </a:p>
      </dgm:t>
    </dgm:pt>
    <dgm:pt modelId="{0472DADE-E198-4738-B66D-CF9870BD46CA}">
      <dgm:prSet custT="1"/>
      <dgm:spPr/>
      <dgm:t>
        <a:bodyPr/>
        <a:lstStyle/>
        <a:p>
          <a:r>
            <a:rPr lang="en-GB" sz="800"/>
            <a:t>CLDS &amp; MH Business Manager</a:t>
          </a:r>
          <a:br>
            <a:rPr lang="en-GB" sz="800"/>
          </a:br>
          <a:r>
            <a:rPr lang="en-GB" sz="800"/>
            <a:t>Vivien Glaskin</a:t>
          </a:r>
          <a:br>
            <a:rPr lang="en-GB" sz="700"/>
          </a:br>
          <a:r>
            <a:rPr lang="en-GB" sz="700" b="1"/>
            <a:t>735121</a:t>
          </a:r>
        </a:p>
      </dgm:t>
    </dgm:pt>
    <dgm:pt modelId="{178BF923-26AC-49CD-AA7F-A5C6D67AB23F}" type="parTrans" cxnId="{F62CA4DC-AAE2-42C8-AD5E-D8285B8B48C9}">
      <dgm:prSet/>
      <dgm:spPr/>
      <dgm:t>
        <a:bodyPr/>
        <a:lstStyle/>
        <a:p>
          <a:endParaRPr lang="en-GB"/>
        </a:p>
      </dgm:t>
    </dgm:pt>
    <dgm:pt modelId="{38983ED3-DFC4-465B-B5D6-FCC3E0579AD7}" type="sibTrans" cxnId="{F62CA4DC-AAE2-42C8-AD5E-D8285B8B48C9}">
      <dgm:prSet/>
      <dgm:spPr/>
      <dgm:t>
        <a:bodyPr/>
        <a:lstStyle/>
        <a:p>
          <a:endParaRPr lang="en-GB"/>
        </a:p>
      </dgm:t>
    </dgm:pt>
    <dgm:pt modelId="{83437F55-3FC7-429E-B958-53A7402E7A5B}" type="pres">
      <dgm:prSet presAssocID="{0E710133-CBB4-4850-8D4A-2C0A535DF7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7B1651-2A21-4901-AE99-5CF4FBF41FCF}" type="pres">
      <dgm:prSet presAssocID="{53C16584-EC27-48D5-9524-55274385F14A}" presName="hierRoot1" presStyleCnt="0"/>
      <dgm:spPr/>
    </dgm:pt>
    <dgm:pt modelId="{9DA79B5B-D9CE-4C76-BD9E-F3AC7EB2F33B}" type="pres">
      <dgm:prSet presAssocID="{53C16584-EC27-48D5-9524-55274385F14A}" presName="composite" presStyleCnt="0"/>
      <dgm:spPr/>
    </dgm:pt>
    <dgm:pt modelId="{DB6A77E0-9046-4CDD-9EEC-67041669A0B8}" type="pres">
      <dgm:prSet presAssocID="{53C16584-EC27-48D5-9524-55274385F14A}" presName="background" presStyleLbl="node0" presStyleIdx="0" presStyleCnt="2"/>
      <dgm:spPr>
        <a:ln>
          <a:solidFill>
            <a:schemeClr val="tx1"/>
          </a:solidFill>
        </a:ln>
      </dgm:spPr>
    </dgm:pt>
    <dgm:pt modelId="{0AD64068-DEBB-4202-B0D0-D4C95242416F}" type="pres">
      <dgm:prSet presAssocID="{53C16584-EC27-48D5-9524-55274385F14A}" presName="text" presStyleLbl="fgAcc0" presStyleIdx="0" presStyleCnt="2">
        <dgm:presLayoutVars>
          <dgm:chPref val="3"/>
        </dgm:presLayoutVars>
      </dgm:prSet>
      <dgm:spPr/>
    </dgm:pt>
    <dgm:pt modelId="{D33A159C-3F52-47F8-96F7-1E00D37262C3}" type="pres">
      <dgm:prSet presAssocID="{53C16584-EC27-48D5-9524-55274385F14A}" presName="hierChild2" presStyleCnt="0"/>
      <dgm:spPr/>
    </dgm:pt>
    <dgm:pt modelId="{AE61999F-6B56-4AE3-86DB-98B5C6A177C8}" type="pres">
      <dgm:prSet presAssocID="{4DB49921-14F8-4D4A-8407-4AB699039C54}" presName="Name10" presStyleLbl="parChTrans1D2" presStyleIdx="0" presStyleCnt="9"/>
      <dgm:spPr/>
    </dgm:pt>
    <dgm:pt modelId="{DD0A194F-1B5A-4E0A-9286-3B58C876185E}" type="pres">
      <dgm:prSet presAssocID="{56385C1D-C7EA-4DB8-B994-919828C51376}" presName="hierRoot2" presStyleCnt="0"/>
      <dgm:spPr/>
    </dgm:pt>
    <dgm:pt modelId="{E0049A4E-2443-4CDD-A121-C51632E48D44}" type="pres">
      <dgm:prSet presAssocID="{56385C1D-C7EA-4DB8-B994-919828C51376}" presName="composite2" presStyleCnt="0"/>
      <dgm:spPr/>
    </dgm:pt>
    <dgm:pt modelId="{1A0C212B-7BE0-42ED-93A3-93D48E1B5F68}" type="pres">
      <dgm:prSet presAssocID="{56385C1D-C7EA-4DB8-B994-919828C51376}" presName="background2" presStyleLbl="node2" presStyleIdx="0" presStyleCnt="9"/>
      <dgm:spPr>
        <a:solidFill>
          <a:srgbClr val="92D050"/>
        </a:solidFill>
        <a:ln>
          <a:solidFill>
            <a:schemeClr val="tx1"/>
          </a:solidFill>
        </a:ln>
      </dgm:spPr>
    </dgm:pt>
    <dgm:pt modelId="{2DB79AAF-80EB-4075-85FE-C496FE3D33F2}" type="pres">
      <dgm:prSet presAssocID="{56385C1D-C7EA-4DB8-B994-919828C51376}" presName="text2" presStyleLbl="fgAcc2" presStyleIdx="0" presStyleCnt="9">
        <dgm:presLayoutVars>
          <dgm:chPref val="3"/>
        </dgm:presLayoutVars>
      </dgm:prSet>
      <dgm:spPr/>
    </dgm:pt>
    <dgm:pt modelId="{F6648196-C08A-4151-A434-AFA184CFE055}" type="pres">
      <dgm:prSet presAssocID="{56385C1D-C7EA-4DB8-B994-919828C51376}" presName="hierChild3" presStyleCnt="0"/>
      <dgm:spPr/>
    </dgm:pt>
    <dgm:pt modelId="{F847B8D2-E005-42EF-94BC-34B2F1126193}" type="pres">
      <dgm:prSet presAssocID="{FCA0123F-C8B5-4EB0-8BEC-C3F49D25FBA4}" presName="Name10" presStyleLbl="parChTrans1D2" presStyleIdx="1" presStyleCnt="9"/>
      <dgm:spPr/>
    </dgm:pt>
    <dgm:pt modelId="{246A91D7-D67D-4A96-B8EA-B9B60A59A110}" type="pres">
      <dgm:prSet presAssocID="{03B342BB-1BDA-46F3-839A-A269B3F01569}" presName="hierRoot2" presStyleCnt="0"/>
      <dgm:spPr/>
    </dgm:pt>
    <dgm:pt modelId="{09E0DFF2-4997-4352-81A1-B2AD03F0F4FD}" type="pres">
      <dgm:prSet presAssocID="{03B342BB-1BDA-46F3-839A-A269B3F01569}" presName="composite2" presStyleCnt="0"/>
      <dgm:spPr/>
    </dgm:pt>
    <dgm:pt modelId="{0F121E87-3A54-48E9-BA1F-ABC1121ABD64}" type="pres">
      <dgm:prSet presAssocID="{03B342BB-1BDA-46F3-839A-A269B3F01569}" presName="background2" presStyleLbl="node2" presStyleIdx="1" presStyleCnt="9"/>
      <dgm:spPr>
        <a:ln>
          <a:solidFill>
            <a:schemeClr val="tx1"/>
          </a:solidFill>
        </a:ln>
      </dgm:spPr>
    </dgm:pt>
    <dgm:pt modelId="{10765607-1363-47B5-A8DD-99594C906BDD}" type="pres">
      <dgm:prSet presAssocID="{03B342BB-1BDA-46F3-839A-A269B3F01569}" presName="text2" presStyleLbl="fgAcc2" presStyleIdx="1" presStyleCnt="9">
        <dgm:presLayoutVars>
          <dgm:chPref val="3"/>
        </dgm:presLayoutVars>
      </dgm:prSet>
      <dgm:spPr/>
    </dgm:pt>
    <dgm:pt modelId="{F2AFCD91-24E9-4787-B406-60EF99FA30B0}" type="pres">
      <dgm:prSet presAssocID="{03B342BB-1BDA-46F3-839A-A269B3F01569}" presName="hierChild3" presStyleCnt="0"/>
      <dgm:spPr/>
    </dgm:pt>
    <dgm:pt modelId="{1A89CC32-7B51-42FC-870F-AA27E0C1D888}" type="pres">
      <dgm:prSet presAssocID="{64AC32AC-C1FC-4895-B688-53E72E53D2B0}" presName="Name10" presStyleLbl="parChTrans1D2" presStyleIdx="2" presStyleCnt="9"/>
      <dgm:spPr/>
    </dgm:pt>
    <dgm:pt modelId="{E89CAB06-B731-46F5-AF4A-5162B81EE8D9}" type="pres">
      <dgm:prSet presAssocID="{6CA53027-7C30-45FA-80D2-BC69F2D185B8}" presName="hierRoot2" presStyleCnt="0"/>
      <dgm:spPr/>
    </dgm:pt>
    <dgm:pt modelId="{1A8B8D5D-D857-4187-A3E1-D7AFD12E914C}" type="pres">
      <dgm:prSet presAssocID="{6CA53027-7C30-45FA-80D2-BC69F2D185B8}" presName="composite2" presStyleCnt="0"/>
      <dgm:spPr/>
    </dgm:pt>
    <dgm:pt modelId="{96CB59C4-2509-4CD4-A046-DBB65F005453}" type="pres">
      <dgm:prSet presAssocID="{6CA53027-7C30-45FA-80D2-BC69F2D185B8}" presName="background2" presStyleLbl="node2" presStyleIdx="2" presStyleCnt="9"/>
      <dgm:spPr>
        <a:ln>
          <a:solidFill>
            <a:schemeClr val="tx1"/>
          </a:solidFill>
        </a:ln>
      </dgm:spPr>
    </dgm:pt>
    <dgm:pt modelId="{95E3D0C4-6CDF-42ED-B841-07C889757AA4}" type="pres">
      <dgm:prSet presAssocID="{6CA53027-7C30-45FA-80D2-BC69F2D185B8}" presName="text2" presStyleLbl="fgAcc2" presStyleIdx="2" presStyleCnt="9">
        <dgm:presLayoutVars>
          <dgm:chPref val="3"/>
        </dgm:presLayoutVars>
      </dgm:prSet>
      <dgm:spPr/>
    </dgm:pt>
    <dgm:pt modelId="{D1295F42-96F2-4939-B83A-75982206D3AD}" type="pres">
      <dgm:prSet presAssocID="{6CA53027-7C30-45FA-80D2-BC69F2D185B8}" presName="hierChild3" presStyleCnt="0"/>
      <dgm:spPr/>
    </dgm:pt>
    <dgm:pt modelId="{6F779F50-9BF3-471D-B929-B6BE2E742D8C}" type="pres">
      <dgm:prSet presAssocID="{B3115FBA-1B99-49DD-A0AE-48D60F698B5B}" presName="Name10" presStyleLbl="parChTrans1D2" presStyleIdx="3" presStyleCnt="9"/>
      <dgm:spPr/>
    </dgm:pt>
    <dgm:pt modelId="{BCE59812-4082-4530-85CF-33632C712BF7}" type="pres">
      <dgm:prSet presAssocID="{F08569DF-88B6-4861-8492-73353B6043B4}" presName="hierRoot2" presStyleCnt="0"/>
      <dgm:spPr/>
    </dgm:pt>
    <dgm:pt modelId="{8C95DAD7-D59D-4973-A6F6-CBB08AEADF76}" type="pres">
      <dgm:prSet presAssocID="{F08569DF-88B6-4861-8492-73353B6043B4}" presName="composite2" presStyleCnt="0"/>
      <dgm:spPr/>
    </dgm:pt>
    <dgm:pt modelId="{8307B362-C13F-4BB5-8215-1FAE888A869C}" type="pres">
      <dgm:prSet presAssocID="{F08569DF-88B6-4861-8492-73353B6043B4}" presName="background2" presStyleLbl="node2" presStyleIdx="3" presStyleCnt="9"/>
      <dgm:spPr>
        <a:ln>
          <a:solidFill>
            <a:schemeClr val="tx1"/>
          </a:solidFill>
        </a:ln>
      </dgm:spPr>
    </dgm:pt>
    <dgm:pt modelId="{CB254422-BA9F-4054-8EE3-70628AAF23D8}" type="pres">
      <dgm:prSet presAssocID="{F08569DF-88B6-4861-8492-73353B6043B4}" presName="text2" presStyleLbl="fgAcc2" presStyleIdx="3" presStyleCnt="9">
        <dgm:presLayoutVars>
          <dgm:chPref val="3"/>
        </dgm:presLayoutVars>
      </dgm:prSet>
      <dgm:spPr/>
    </dgm:pt>
    <dgm:pt modelId="{957EB7DB-CAF6-4FB6-8109-10D774ED9C28}" type="pres">
      <dgm:prSet presAssocID="{F08569DF-88B6-4861-8492-73353B6043B4}" presName="hierChild3" presStyleCnt="0"/>
      <dgm:spPr/>
    </dgm:pt>
    <dgm:pt modelId="{A1453D89-4A25-4EE0-B3A3-7C5AA294060F}" type="pres">
      <dgm:prSet presAssocID="{24F80F8F-7F8A-4378-97B7-20FBB0C81BDA}" presName="Name10" presStyleLbl="parChTrans1D2" presStyleIdx="4" presStyleCnt="9"/>
      <dgm:spPr/>
    </dgm:pt>
    <dgm:pt modelId="{8C940F8F-D70C-45A6-9B74-C67904506323}" type="pres">
      <dgm:prSet presAssocID="{CF983CDC-F3C7-4C99-AE8F-DE6343679039}" presName="hierRoot2" presStyleCnt="0"/>
      <dgm:spPr/>
    </dgm:pt>
    <dgm:pt modelId="{CE3D1E0E-D0B3-4859-A95D-73E4B4110FD3}" type="pres">
      <dgm:prSet presAssocID="{CF983CDC-F3C7-4C99-AE8F-DE6343679039}" presName="composite2" presStyleCnt="0"/>
      <dgm:spPr/>
    </dgm:pt>
    <dgm:pt modelId="{8B9CD155-7BC8-462E-B736-988E5CA3D7B3}" type="pres">
      <dgm:prSet presAssocID="{CF983CDC-F3C7-4C99-AE8F-DE6343679039}" presName="background2" presStyleLbl="node2" presStyleIdx="4" presStyleCnt="9"/>
      <dgm:spPr>
        <a:ln>
          <a:solidFill>
            <a:schemeClr val="tx1"/>
          </a:solidFill>
        </a:ln>
      </dgm:spPr>
    </dgm:pt>
    <dgm:pt modelId="{4002A76B-CDE9-416C-BFCB-FA1EC68D64FC}" type="pres">
      <dgm:prSet presAssocID="{CF983CDC-F3C7-4C99-AE8F-DE6343679039}" presName="text2" presStyleLbl="fgAcc2" presStyleIdx="4" presStyleCnt="9">
        <dgm:presLayoutVars>
          <dgm:chPref val="3"/>
        </dgm:presLayoutVars>
      </dgm:prSet>
      <dgm:spPr/>
    </dgm:pt>
    <dgm:pt modelId="{1C81620C-BA22-4F5E-AAA3-4E593EFE035F}" type="pres">
      <dgm:prSet presAssocID="{CF983CDC-F3C7-4C99-AE8F-DE6343679039}" presName="hierChild3" presStyleCnt="0"/>
      <dgm:spPr/>
    </dgm:pt>
    <dgm:pt modelId="{74411CB3-CDF8-495F-807B-1C4B05FDF046}" type="pres">
      <dgm:prSet presAssocID="{C9D03144-230B-46CD-AFB0-D7B1795B9E67}" presName="Name10" presStyleLbl="parChTrans1D2" presStyleIdx="5" presStyleCnt="9"/>
      <dgm:spPr/>
    </dgm:pt>
    <dgm:pt modelId="{711BC576-17F2-4557-8DFA-2CC311E010FD}" type="pres">
      <dgm:prSet presAssocID="{A1D10A49-2C35-44E3-8B3E-33D8A7F5A55B}" presName="hierRoot2" presStyleCnt="0"/>
      <dgm:spPr/>
    </dgm:pt>
    <dgm:pt modelId="{20441751-20CD-4A4F-BAB6-9020C98A8CFA}" type="pres">
      <dgm:prSet presAssocID="{A1D10A49-2C35-44E3-8B3E-33D8A7F5A55B}" presName="composite2" presStyleCnt="0"/>
      <dgm:spPr/>
    </dgm:pt>
    <dgm:pt modelId="{40E7AEF4-2020-4BC1-AC8F-427225EAF9E6}" type="pres">
      <dgm:prSet presAssocID="{A1D10A49-2C35-44E3-8B3E-33D8A7F5A55B}" presName="background2" presStyleLbl="node2" presStyleIdx="5" presStyleCnt="9"/>
      <dgm:spPr>
        <a:ln>
          <a:solidFill>
            <a:schemeClr val="tx1"/>
          </a:solidFill>
        </a:ln>
      </dgm:spPr>
    </dgm:pt>
    <dgm:pt modelId="{61B897B3-AB8C-4BE4-87CB-BEBCD8548A94}" type="pres">
      <dgm:prSet presAssocID="{A1D10A49-2C35-44E3-8B3E-33D8A7F5A55B}" presName="text2" presStyleLbl="fgAcc2" presStyleIdx="5" presStyleCnt="9">
        <dgm:presLayoutVars>
          <dgm:chPref val="3"/>
        </dgm:presLayoutVars>
      </dgm:prSet>
      <dgm:spPr/>
    </dgm:pt>
    <dgm:pt modelId="{104C3AA3-1997-468C-85FC-B385D888128C}" type="pres">
      <dgm:prSet presAssocID="{A1D10A49-2C35-44E3-8B3E-33D8A7F5A55B}" presName="hierChild3" presStyleCnt="0"/>
      <dgm:spPr/>
    </dgm:pt>
    <dgm:pt modelId="{F9C894A2-B3FE-4B34-BF99-3CA4C038F25C}" type="pres">
      <dgm:prSet presAssocID="{201A2950-CBC4-49A0-BF1D-3E3D612ECA9D}" presName="Name10" presStyleLbl="parChTrans1D2" presStyleIdx="6" presStyleCnt="9"/>
      <dgm:spPr/>
    </dgm:pt>
    <dgm:pt modelId="{FEA2FCC9-DE59-45E0-A805-DEBA049C9FB7}" type="pres">
      <dgm:prSet presAssocID="{18648769-BCF3-4BB4-B09A-201273FAE64D}" presName="hierRoot2" presStyleCnt="0"/>
      <dgm:spPr/>
    </dgm:pt>
    <dgm:pt modelId="{CF9F0057-7BFA-462F-9CD7-C4D11948682D}" type="pres">
      <dgm:prSet presAssocID="{18648769-BCF3-4BB4-B09A-201273FAE64D}" presName="composite2" presStyleCnt="0"/>
      <dgm:spPr/>
    </dgm:pt>
    <dgm:pt modelId="{D9754371-EBF2-4D82-934D-0E71F7739040}" type="pres">
      <dgm:prSet presAssocID="{18648769-BCF3-4BB4-B09A-201273FAE64D}" presName="background2" presStyleLbl="node2" presStyleIdx="6" presStyleCnt="9"/>
      <dgm:spPr>
        <a:solidFill>
          <a:schemeClr val="accent1"/>
        </a:solidFill>
        <a:ln>
          <a:solidFill>
            <a:schemeClr val="tx1"/>
          </a:solidFill>
        </a:ln>
      </dgm:spPr>
    </dgm:pt>
    <dgm:pt modelId="{89EDD1A1-6D45-48FD-8B4B-66B72AC643B5}" type="pres">
      <dgm:prSet presAssocID="{18648769-BCF3-4BB4-B09A-201273FAE64D}" presName="text2" presStyleLbl="fgAcc2" presStyleIdx="6" presStyleCnt="9">
        <dgm:presLayoutVars>
          <dgm:chPref val="3"/>
        </dgm:presLayoutVars>
      </dgm:prSet>
      <dgm:spPr/>
    </dgm:pt>
    <dgm:pt modelId="{51EF012E-69D4-474B-A40D-C301439731D1}" type="pres">
      <dgm:prSet presAssocID="{18648769-BCF3-4BB4-B09A-201273FAE64D}" presName="hierChild3" presStyleCnt="0"/>
      <dgm:spPr/>
    </dgm:pt>
    <dgm:pt modelId="{AEA66701-3526-42A5-9FE2-E77671EA3396}" type="pres">
      <dgm:prSet presAssocID="{8356D5CA-99D5-4E72-AE57-1ECFE3A1A427}" presName="Name10" presStyleLbl="parChTrans1D2" presStyleIdx="7" presStyleCnt="9"/>
      <dgm:spPr/>
    </dgm:pt>
    <dgm:pt modelId="{2956C234-ABE0-4BCF-91E7-1AA4FF6F569C}" type="pres">
      <dgm:prSet presAssocID="{0D156B77-12A7-45FD-B384-24DE0F9FD9C2}" presName="hierRoot2" presStyleCnt="0"/>
      <dgm:spPr/>
    </dgm:pt>
    <dgm:pt modelId="{A84DBEF8-27FC-4E09-90DA-220000EE5100}" type="pres">
      <dgm:prSet presAssocID="{0D156B77-12A7-45FD-B384-24DE0F9FD9C2}" presName="composite2" presStyleCnt="0"/>
      <dgm:spPr/>
    </dgm:pt>
    <dgm:pt modelId="{903EBDF2-B673-44A6-B5CE-142AD2BA5FC6}" type="pres">
      <dgm:prSet presAssocID="{0D156B77-12A7-45FD-B384-24DE0F9FD9C2}" presName="background2" presStyleLbl="node2" presStyleIdx="7" presStyleCnt="9"/>
      <dgm:spPr>
        <a:solidFill>
          <a:srgbClr val="FF7C80"/>
        </a:solidFill>
        <a:ln>
          <a:solidFill>
            <a:schemeClr val="tx1"/>
          </a:solidFill>
        </a:ln>
      </dgm:spPr>
    </dgm:pt>
    <dgm:pt modelId="{8DBD5369-395F-4988-98F7-00E15E6ADDA8}" type="pres">
      <dgm:prSet presAssocID="{0D156B77-12A7-45FD-B384-24DE0F9FD9C2}" presName="text2" presStyleLbl="fgAcc2" presStyleIdx="7" presStyleCnt="9">
        <dgm:presLayoutVars>
          <dgm:chPref val="3"/>
        </dgm:presLayoutVars>
      </dgm:prSet>
      <dgm:spPr/>
    </dgm:pt>
    <dgm:pt modelId="{57F0E616-7352-421B-AEE7-581F42C22C46}" type="pres">
      <dgm:prSet presAssocID="{0D156B77-12A7-45FD-B384-24DE0F9FD9C2}" presName="hierChild3" presStyleCnt="0"/>
      <dgm:spPr/>
    </dgm:pt>
    <dgm:pt modelId="{6A2D5BD5-1FC1-481E-8A1E-FA31FA3D0CD7}" type="pres">
      <dgm:prSet presAssocID="{AD87D8C7-14F6-4246-BA7C-7DD3A8CE38C3}" presName="Name10" presStyleLbl="parChTrans1D2" presStyleIdx="8" presStyleCnt="9"/>
      <dgm:spPr/>
    </dgm:pt>
    <dgm:pt modelId="{A2EA135E-3F90-47E0-878A-703AC109ED71}" type="pres">
      <dgm:prSet presAssocID="{BC239844-325A-4146-84CB-D6C5342FB846}" presName="hierRoot2" presStyleCnt="0"/>
      <dgm:spPr/>
    </dgm:pt>
    <dgm:pt modelId="{3E35F16C-15EE-4864-9E86-6E82A2DCA41C}" type="pres">
      <dgm:prSet presAssocID="{BC239844-325A-4146-84CB-D6C5342FB846}" presName="composite2" presStyleCnt="0"/>
      <dgm:spPr/>
    </dgm:pt>
    <dgm:pt modelId="{BB3291CC-45BB-4CF0-BE9A-53343C3C9C3A}" type="pres">
      <dgm:prSet presAssocID="{BC239844-325A-4146-84CB-D6C5342FB846}" presName="background2" presStyleLbl="node2" presStyleIdx="8" presStyleCnt="9"/>
      <dgm:spPr/>
    </dgm:pt>
    <dgm:pt modelId="{13BECEE8-4693-4DD8-B72A-DC46D68E903B}" type="pres">
      <dgm:prSet presAssocID="{BC239844-325A-4146-84CB-D6C5342FB846}" presName="text2" presStyleLbl="fgAcc2" presStyleIdx="8" presStyleCnt="9">
        <dgm:presLayoutVars>
          <dgm:chPref val="3"/>
        </dgm:presLayoutVars>
      </dgm:prSet>
      <dgm:spPr/>
    </dgm:pt>
    <dgm:pt modelId="{A85244EB-214D-4A52-9F5E-04375A1533C9}" type="pres">
      <dgm:prSet presAssocID="{BC239844-325A-4146-84CB-D6C5342FB846}" presName="hierChild3" presStyleCnt="0"/>
      <dgm:spPr/>
    </dgm:pt>
    <dgm:pt modelId="{DC165ED1-5EE4-4386-84A7-1C4524AB1F0A}" type="pres">
      <dgm:prSet presAssocID="{0472DADE-E198-4738-B66D-CF9870BD46CA}" presName="hierRoot1" presStyleCnt="0"/>
      <dgm:spPr/>
    </dgm:pt>
    <dgm:pt modelId="{E5AC1EB7-3E7E-49FC-B57F-350386FF6853}" type="pres">
      <dgm:prSet presAssocID="{0472DADE-E198-4738-B66D-CF9870BD46CA}" presName="composite" presStyleCnt="0"/>
      <dgm:spPr/>
    </dgm:pt>
    <dgm:pt modelId="{50DAC16E-2AB0-40BC-87BA-9E1F14741B08}" type="pres">
      <dgm:prSet presAssocID="{0472DADE-E198-4738-B66D-CF9870BD46CA}" presName="background" presStyleLbl="node0" presStyleIdx="1" presStyleCnt="2"/>
      <dgm:spPr/>
    </dgm:pt>
    <dgm:pt modelId="{18D96A48-7F0D-4422-B23D-15ABBB99BC08}" type="pres">
      <dgm:prSet presAssocID="{0472DADE-E198-4738-B66D-CF9870BD46CA}" presName="text" presStyleLbl="fgAcc0" presStyleIdx="1" presStyleCnt="2">
        <dgm:presLayoutVars>
          <dgm:chPref val="3"/>
        </dgm:presLayoutVars>
      </dgm:prSet>
      <dgm:spPr/>
    </dgm:pt>
    <dgm:pt modelId="{37D564B3-1EA6-4C81-87B0-1E67D2BDE8CB}" type="pres">
      <dgm:prSet presAssocID="{0472DADE-E198-4738-B66D-CF9870BD46CA}" presName="hierChild2" presStyleCnt="0"/>
      <dgm:spPr/>
    </dgm:pt>
  </dgm:ptLst>
  <dgm:cxnLst>
    <dgm:cxn modelId="{78A2A906-087C-4FEC-87C5-98DA9B758E18}" type="presOf" srcId="{0D156B77-12A7-45FD-B384-24DE0F9FD9C2}" destId="{8DBD5369-395F-4988-98F7-00E15E6ADDA8}" srcOrd="0" destOrd="0" presId="urn:microsoft.com/office/officeart/2005/8/layout/hierarchy1"/>
    <dgm:cxn modelId="{58E8410A-9C29-439C-A345-6B3E062EC71A}" srcId="{53C16584-EC27-48D5-9524-55274385F14A}" destId="{CF983CDC-F3C7-4C99-AE8F-DE6343679039}" srcOrd="4" destOrd="0" parTransId="{24F80F8F-7F8A-4378-97B7-20FBB0C81BDA}" sibTransId="{FD48630C-DA3F-4CA0-ADED-8E4F6D781A48}"/>
    <dgm:cxn modelId="{DE81D614-145A-4D82-ADBB-F5CCA9E7FD1B}" type="presOf" srcId="{03B342BB-1BDA-46F3-839A-A269B3F01569}" destId="{10765607-1363-47B5-A8DD-99594C906BDD}" srcOrd="0" destOrd="0" presId="urn:microsoft.com/office/officeart/2005/8/layout/hierarchy1"/>
    <dgm:cxn modelId="{D467F315-6B7E-411E-9B63-3C45AE431F88}" srcId="{53C16584-EC27-48D5-9524-55274385F14A}" destId="{6CA53027-7C30-45FA-80D2-BC69F2D185B8}" srcOrd="2" destOrd="0" parTransId="{64AC32AC-C1FC-4895-B688-53E72E53D2B0}" sibTransId="{6501E411-2AEF-40C5-AE19-BF279939FFA9}"/>
    <dgm:cxn modelId="{0CBF6918-4302-4D47-B413-14D89E19365D}" type="presOf" srcId="{0472DADE-E198-4738-B66D-CF9870BD46CA}" destId="{18D96A48-7F0D-4422-B23D-15ABBB99BC08}" srcOrd="0" destOrd="0" presId="urn:microsoft.com/office/officeart/2005/8/layout/hierarchy1"/>
    <dgm:cxn modelId="{56B5B21A-99C7-49BC-843D-4C0DAA2E4140}" srcId="{53C16584-EC27-48D5-9524-55274385F14A}" destId="{F08569DF-88B6-4861-8492-73353B6043B4}" srcOrd="3" destOrd="0" parTransId="{B3115FBA-1B99-49DD-A0AE-48D60F698B5B}" sibTransId="{67BCE425-8D8A-414D-9EE4-E54CE21C2254}"/>
    <dgm:cxn modelId="{4FDA541F-1B6F-4905-B1B1-6FB89DFDD0CA}" srcId="{53C16584-EC27-48D5-9524-55274385F14A}" destId="{BC239844-325A-4146-84CB-D6C5342FB846}" srcOrd="8" destOrd="0" parTransId="{AD87D8C7-14F6-4246-BA7C-7DD3A8CE38C3}" sibTransId="{14B192B7-ABDF-47AF-B5EB-6277A82D1235}"/>
    <dgm:cxn modelId="{B479EC27-5F58-44D7-8967-39529D9F536B}" type="presOf" srcId="{A1D10A49-2C35-44E3-8B3E-33D8A7F5A55B}" destId="{61B897B3-AB8C-4BE4-87CB-BEBCD8548A94}" srcOrd="0" destOrd="0" presId="urn:microsoft.com/office/officeart/2005/8/layout/hierarchy1"/>
    <dgm:cxn modelId="{51E2B633-72B4-4D59-A225-3826915F3238}" srcId="{53C16584-EC27-48D5-9524-55274385F14A}" destId="{0D156B77-12A7-45FD-B384-24DE0F9FD9C2}" srcOrd="7" destOrd="0" parTransId="{8356D5CA-99D5-4E72-AE57-1ECFE3A1A427}" sibTransId="{F48C2F94-EDCB-41F1-85F9-50F7BF4181A3}"/>
    <dgm:cxn modelId="{7F575B3E-959F-41E6-BF3C-7377E36A0BD6}" type="presOf" srcId="{C9D03144-230B-46CD-AFB0-D7B1795B9E67}" destId="{74411CB3-CDF8-495F-807B-1C4B05FDF046}" srcOrd="0" destOrd="0" presId="urn:microsoft.com/office/officeart/2005/8/layout/hierarchy1"/>
    <dgm:cxn modelId="{BD4AB45C-98D1-4D74-B6E8-111630B19FE9}" srcId="{0E710133-CBB4-4850-8D4A-2C0A535DF708}" destId="{53C16584-EC27-48D5-9524-55274385F14A}" srcOrd="0" destOrd="0" parTransId="{AD45A00E-27D8-4775-8567-B510FD86C43E}" sibTransId="{C9F70AF9-B4E0-4EC3-99F3-7203E0F5581B}"/>
    <dgm:cxn modelId="{32FF2062-B3BA-4BC1-B5CC-E7110FDE2A1F}" srcId="{53C16584-EC27-48D5-9524-55274385F14A}" destId="{18648769-BCF3-4BB4-B09A-201273FAE64D}" srcOrd="6" destOrd="0" parTransId="{201A2950-CBC4-49A0-BF1D-3E3D612ECA9D}" sibTransId="{F790FFB2-4E2B-445D-BDF5-BBAC85C8A218}"/>
    <dgm:cxn modelId="{FB312D42-F6FE-4169-8BF1-6EBB4DCDF1CD}" type="presOf" srcId="{CF983CDC-F3C7-4C99-AE8F-DE6343679039}" destId="{4002A76B-CDE9-416C-BFCB-FA1EC68D64FC}" srcOrd="0" destOrd="0" presId="urn:microsoft.com/office/officeart/2005/8/layout/hierarchy1"/>
    <dgm:cxn modelId="{B6BA2145-AEC5-4FFC-8093-617AB017F835}" type="presOf" srcId="{56385C1D-C7EA-4DB8-B994-919828C51376}" destId="{2DB79AAF-80EB-4075-85FE-C496FE3D33F2}" srcOrd="0" destOrd="0" presId="urn:microsoft.com/office/officeart/2005/8/layout/hierarchy1"/>
    <dgm:cxn modelId="{5D01636C-B677-4727-BBAE-0B47371F6F4D}" type="presOf" srcId="{8356D5CA-99D5-4E72-AE57-1ECFE3A1A427}" destId="{AEA66701-3526-42A5-9FE2-E77671EA3396}" srcOrd="0" destOrd="0" presId="urn:microsoft.com/office/officeart/2005/8/layout/hierarchy1"/>
    <dgm:cxn modelId="{2E0D984C-EFBE-4727-9F9F-417AD73A30D5}" type="presOf" srcId="{24F80F8F-7F8A-4378-97B7-20FBB0C81BDA}" destId="{A1453D89-4A25-4EE0-B3A3-7C5AA294060F}" srcOrd="0" destOrd="0" presId="urn:microsoft.com/office/officeart/2005/8/layout/hierarchy1"/>
    <dgm:cxn modelId="{843FF651-514A-4A71-B5A6-01FE76EB06B5}" type="presOf" srcId="{53C16584-EC27-48D5-9524-55274385F14A}" destId="{0AD64068-DEBB-4202-B0D0-D4C95242416F}" srcOrd="0" destOrd="0" presId="urn:microsoft.com/office/officeart/2005/8/layout/hierarchy1"/>
    <dgm:cxn modelId="{3DA71753-FF92-4EBD-9386-E138744FD04F}" type="presOf" srcId="{6CA53027-7C30-45FA-80D2-BC69F2D185B8}" destId="{95E3D0C4-6CDF-42ED-B841-07C889757AA4}" srcOrd="0" destOrd="0" presId="urn:microsoft.com/office/officeart/2005/8/layout/hierarchy1"/>
    <dgm:cxn modelId="{82A5EA75-28C6-4FEE-8EC9-A12FB352CE4E}" type="presOf" srcId="{201A2950-CBC4-49A0-BF1D-3E3D612ECA9D}" destId="{F9C894A2-B3FE-4B34-BF99-3CA4C038F25C}" srcOrd="0" destOrd="0" presId="urn:microsoft.com/office/officeart/2005/8/layout/hierarchy1"/>
    <dgm:cxn modelId="{2CC66E56-D579-435C-882A-B7753199020C}" type="presOf" srcId="{4DB49921-14F8-4D4A-8407-4AB699039C54}" destId="{AE61999F-6B56-4AE3-86DB-98B5C6A177C8}" srcOrd="0" destOrd="0" presId="urn:microsoft.com/office/officeart/2005/8/layout/hierarchy1"/>
    <dgm:cxn modelId="{A348F57A-6D84-4DF3-ABE8-EB25FA6EB3DF}" srcId="{53C16584-EC27-48D5-9524-55274385F14A}" destId="{56385C1D-C7EA-4DB8-B994-919828C51376}" srcOrd="0" destOrd="0" parTransId="{4DB49921-14F8-4D4A-8407-4AB699039C54}" sibTransId="{FF989975-4DE4-425B-AEC7-587278ABE92A}"/>
    <dgm:cxn modelId="{BC142497-E4A0-4D2E-92AF-E5D74C69E00A}" srcId="{53C16584-EC27-48D5-9524-55274385F14A}" destId="{03B342BB-1BDA-46F3-839A-A269B3F01569}" srcOrd="1" destOrd="0" parTransId="{FCA0123F-C8B5-4EB0-8BEC-C3F49D25FBA4}" sibTransId="{A00B734F-B059-4AAA-B0C6-C3F56A3545F2}"/>
    <dgm:cxn modelId="{755F0B98-A780-460E-AD26-71C26276E0D3}" type="presOf" srcId="{B3115FBA-1B99-49DD-A0AE-48D60F698B5B}" destId="{6F779F50-9BF3-471D-B929-B6BE2E742D8C}" srcOrd="0" destOrd="0" presId="urn:microsoft.com/office/officeart/2005/8/layout/hierarchy1"/>
    <dgm:cxn modelId="{748E36A1-0CCE-4E43-BED5-B65966EFD764}" type="presOf" srcId="{F08569DF-88B6-4861-8492-73353B6043B4}" destId="{CB254422-BA9F-4054-8EE3-70628AAF23D8}" srcOrd="0" destOrd="0" presId="urn:microsoft.com/office/officeart/2005/8/layout/hierarchy1"/>
    <dgm:cxn modelId="{8EFE95C1-D6F2-4173-9649-446E5EC699A5}" type="presOf" srcId="{BC239844-325A-4146-84CB-D6C5342FB846}" destId="{13BECEE8-4693-4DD8-B72A-DC46D68E903B}" srcOrd="0" destOrd="0" presId="urn:microsoft.com/office/officeart/2005/8/layout/hierarchy1"/>
    <dgm:cxn modelId="{FB6917D3-CA35-4D0E-8675-C32667386CB0}" type="presOf" srcId="{AD87D8C7-14F6-4246-BA7C-7DD3A8CE38C3}" destId="{6A2D5BD5-1FC1-481E-8A1E-FA31FA3D0CD7}" srcOrd="0" destOrd="0" presId="urn:microsoft.com/office/officeart/2005/8/layout/hierarchy1"/>
    <dgm:cxn modelId="{FDEC0DD7-2A23-45BB-AA6D-51AFD6B2180F}" type="presOf" srcId="{0E710133-CBB4-4850-8D4A-2C0A535DF708}" destId="{83437F55-3FC7-429E-B958-53A7402E7A5B}" srcOrd="0" destOrd="0" presId="urn:microsoft.com/office/officeart/2005/8/layout/hierarchy1"/>
    <dgm:cxn modelId="{F62CA4DC-AAE2-42C8-AD5E-D8285B8B48C9}" srcId="{0E710133-CBB4-4850-8D4A-2C0A535DF708}" destId="{0472DADE-E198-4738-B66D-CF9870BD46CA}" srcOrd="1" destOrd="0" parTransId="{178BF923-26AC-49CD-AA7F-A5C6D67AB23F}" sibTransId="{38983ED3-DFC4-465B-B5D6-FCC3E0579AD7}"/>
    <dgm:cxn modelId="{C3001BDE-680D-4E82-855F-5503B90F6AC0}" type="presOf" srcId="{18648769-BCF3-4BB4-B09A-201273FAE64D}" destId="{89EDD1A1-6D45-48FD-8B4B-66B72AC643B5}" srcOrd="0" destOrd="0" presId="urn:microsoft.com/office/officeart/2005/8/layout/hierarchy1"/>
    <dgm:cxn modelId="{90F344E1-C242-44AC-BAD1-4777859DE624}" type="presOf" srcId="{64AC32AC-C1FC-4895-B688-53E72E53D2B0}" destId="{1A89CC32-7B51-42FC-870F-AA27E0C1D888}" srcOrd="0" destOrd="0" presId="urn:microsoft.com/office/officeart/2005/8/layout/hierarchy1"/>
    <dgm:cxn modelId="{C5EE6DEF-E1D3-48B8-8696-39F0D798D9D2}" srcId="{53C16584-EC27-48D5-9524-55274385F14A}" destId="{A1D10A49-2C35-44E3-8B3E-33D8A7F5A55B}" srcOrd="5" destOrd="0" parTransId="{C9D03144-230B-46CD-AFB0-D7B1795B9E67}" sibTransId="{9AF27D95-137B-4144-8F79-413EB8AF8EB7}"/>
    <dgm:cxn modelId="{B728E1FA-00F1-40A5-8241-903A855A73EF}" type="presOf" srcId="{FCA0123F-C8B5-4EB0-8BEC-C3F49D25FBA4}" destId="{F847B8D2-E005-42EF-94BC-34B2F1126193}" srcOrd="0" destOrd="0" presId="urn:microsoft.com/office/officeart/2005/8/layout/hierarchy1"/>
    <dgm:cxn modelId="{C2C2B08D-0EAC-4172-9531-3264F294938F}" type="presParOf" srcId="{83437F55-3FC7-429E-B958-53A7402E7A5B}" destId="{447B1651-2A21-4901-AE99-5CF4FBF41FCF}" srcOrd="0" destOrd="0" presId="urn:microsoft.com/office/officeart/2005/8/layout/hierarchy1"/>
    <dgm:cxn modelId="{206E670C-8F24-456D-84D2-1601DFEBB1EC}" type="presParOf" srcId="{447B1651-2A21-4901-AE99-5CF4FBF41FCF}" destId="{9DA79B5B-D9CE-4C76-BD9E-F3AC7EB2F33B}" srcOrd="0" destOrd="0" presId="urn:microsoft.com/office/officeart/2005/8/layout/hierarchy1"/>
    <dgm:cxn modelId="{7601FCF9-61D2-4A0E-B97F-9D1E008D5543}" type="presParOf" srcId="{9DA79B5B-D9CE-4C76-BD9E-F3AC7EB2F33B}" destId="{DB6A77E0-9046-4CDD-9EEC-67041669A0B8}" srcOrd="0" destOrd="0" presId="urn:microsoft.com/office/officeart/2005/8/layout/hierarchy1"/>
    <dgm:cxn modelId="{AF65C18A-6DAF-44B3-A35D-185E408DE902}" type="presParOf" srcId="{9DA79B5B-D9CE-4C76-BD9E-F3AC7EB2F33B}" destId="{0AD64068-DEBB-4202-B0D0-D4C95242416F}" srcOrd="1" destOrd="0" presId="urn:microsoft.com/office/officeart/2005/8/layout/hierarchy1"/>
    <dgm:cxn modelId="{50A6FF6A-0724-4AE0-8E15-6247B6ECE5F6}" type="presParOf" srcId="{447B1651-2A21-4901-AE99-5CF4FBF41FCF}" destId="{D33A159C-3F52-47F8-96F7-1E00D37262C3}" srcOrd="1" destOrd="0" presId="urn:microsoft.com/office/officeart/2005/8/layout/hierarchy1"/>
    <dgm:cxn modelId="{F77ED44E-6E5C-45DA-8150-C1542BAD0E28}" type="presParOf" srcId="{D33A159C-3F52-47F8-96F7-1E00D37262C3}" destId="{AE61999F-6B56-4AE3-86DB-98B5C6A177C8}" srcOrd="0" destOrd="0" presId="urn:microsoft.com/office/officeart/2005/8/layout/hierarchy1"/>
    <dgm:cxn modelId="{C50B4EEB-6DBF-4A25-8AFC-36E2B8F1A609}" type="presParOf" srcId="{D33A159C-3F52-47F8-96F7-1E00D37262C3}" destId="{DD0A194F-1B5A-4E0A-9286-3B58C876185E}" srcOrd="1" destOrd="0" presId="urn:microsoft.com/office/officeart/2005/8/layout/hierarchy1"/>
    <dgm:cxn modelId="{D53BC7B5-AC90-4EB4-A452-4EDBC53972DB}" type="presParOf" srcId="{DD0A194F-1B5A-4E0A-9286-3B58C876185E}" destId="{E0049A4E-2443-4CDD-A121-C51632E48D44}" srcOrd="0" destOrd="0" presId="urn:microsoft.com/office/officeart/2005/8/layout/hierarchy1"/>
    <dgm:cxn modelId="{BC1A0ED2-EBAF-4AE1-AD36-7806D62BA7DF}" type="presParOf" srcId="{E0049A4E-2443-4CDD-A121-C51632E48D44}" destId="{1A0C212B-7BE0-42ED-93A3-93D48E1B5F68}" srcOrd="0" destOrd="0" presId="urn:microsoft.com/office/officeart/2005/8/layout/hierarchy1"/>
    <dgm:cxn modelId="{E8ADE32C-FB66-4B3D-8456-8BE4C73E59DD}" type="presParOf" srcId="{E0049A4E-2443-4CDD-A121-C51632E48D44}" destId="{2DB79AAF-80EB-4075-85FE-C496FE3D33F2}" srcOrd="1" destOrd="0" presId="urn:microsoft.com/office/officeart/2005/8/layout/hierarchy1"/>
    <dgm:cxn modelId="{0DAE674F-69AD-4FCD-8E2B-948D8088013C}" type="presParOf" srcId="{DD0A194F-1B5A-4E0A-9286-3B58C876185E}" destId="{F6648196-C08A-4151-A434-AFA184CFE055}" srcOrd="1" destOrd="0" presId="urn:microsoft.com/office/officeart/2005/8/layout/hierarchy1"/>
    <dgm:cxn modelId="{F5C359E2-5242-48F2-B070-6C18E237F23C}" type="presParOf" srcId="{D33A159C-3F52-47F8-96F7-1E00D37262C3}" destId="{F847B8D2-E005-42EF-94BC-34B2F1126193}" srcOrd="2" destOrd="0" presId="urn:microsoft.com/office/officeart/2005/8/layout/hierarchy1"/>
    <dgm:cxn modelId="{80A1FE82-CCD8-4FBC-A031-E65202913B11}" type="presParOf" srcId="{D33A159C-3F52-47F8-96F7-1E00D37262C3}" destId="{246A91D7-D67D-4A96-B8EA-B9B60A59A110}" srcOrd="3" destOrd="0" presId="urn:microsoft.com/office/officeart/2005/8/layout/hierarchy1"/>
    <dgm:cxn modelId="{0F154C2F-063E-4B1A-A2D2-CF96D1E1BA69}" type="presParOf" srcId="{246A91D7-D67D-4A96-B8EA-B9B60A59A110}" destId="{09E0DFF2-4997-4352-81A1-B2AD03F0F4FD}" srcOrd="0" destOrd="0" presId="urn:microsoft.com/office/officeart/2005/8/layout/hierarchy1"/>
    <dgm:cxn modelId="{B7F1475F-F374-43BC-880E-F990C27F75B1}" type="presParOf" srcId="{09E0DFF2-4997-4352-81A1-B2AD03F0F4FD}" destId="{0F121E87-3A54-48E9-BA1F-ABC1121ABD64}" srcOrd="0" destOrd="0" presId="urn:microsoft.com/office/officeart/2005/8/layout/hierarchy1"/>
    <dgm:cxn modelId="{4040FA7C-B8C0-4CD0-A675-5999ADA20D27}" type="presParOf" srcId="{09E0DFF2-4997-4352-81A1-B2AD03F0F4FD}" destId="{10765607-1363-47B5-A8DD-99594C906BDD}" srcOrd="1" destOrd="0" presId="urn:microsoft.com/office/officeart/2005/8/layout/hierarchy1"/>
    <dgm:cxn modelId="{453D45F0-BC6C-463C-A95E-334465C88C92}" type="presParOf" srcId="{246A91D7-D67D-4A96-B8EA-B9B60A59A110}" destId="{F2AFCD91-24E9-4787-B406-60EF99FA30B0}" srcOrd="1" destOrd="0" presId="urn:microsoft.com/office/officeart/2005/8/layout/hierarchy1"/>
    <dgm:cxn modelId="{87ABDC4C-6F47-4236-84CB-5DE0382144A1}" type="presParOf" srcId="{D33A159C-3F52-47F8-96F7-1E00D37262C3}" destId="{1A89CC32-7B51-42FC-870F-AA27E0C1D888}" srcOrd="4" destOrd="0" presId="urn:microsoft.com/office/officeart/2005/8/layout/hierarchy1"/>
    <dgm:cxn modelId="{D03E516B-2173-44B5-A3D3-998C2EF7F64A}" type="presParOf" srcId="{D33A159C-3F52-47F8-96F7-1E00D37262C3}" destId="{E89CAB06-B731-46F5-AF4A-5162B81EE8D9}" srcOrd="5" destOrd="0" presId="urn:microsoft.com/office/officeart/2005/8/layout/hierarchy1"/>
    <dgm:cxn modelId="{DFFD22E8-45DC-41AC-BD78-2D77ACB5AAA7}" type="presParOf" srcId="{E89CAB06-B731-46F5-AF4A-5162B81EE8D9}" destId="{1A8B8D5D-D857-4187-A3E1-D7AFD12E914C}" srcOrd="0" destOrd="0" presId="urn:microsoft.com/office/officeart/2005/8/layout/hierarchy1"/>
    <dgm:cxn modelId="{63A875C3-E5A2-4B62-8E22-D62B0C67E3A1}" type="presParOf" srcId="{1A8B8D5D-D857-4187-A3E1-D7AFD12E914C}" destId="{96CB59C4-2509-4CD4-A046-DBB65F005453}" srcOrd="0" destOrd="0" presId="urn:microsoft.com/office/officeart/2005/8/layout/hierarchy1"/>
    <dgm:cxn modelId="{CB6D65E9-EDE0-4DD7-80A4-0252D3C614CC}" type="presParOf" srcId="{1A8B8D5D-D857-4187-A3E1-D7AFD12E914C}" destId="{95E3D0C4-6CDF-42ED-B841-07C889757AA4}" srcOrd="1" destOrd="0" presId="urn:microsoft.com/office/officeart/2005/8/layout/hierarchy1"/>
    <dgm:cxn modelId="{003BAA8C-BEAC-4608-A40B-5956FE30E533}" type="presParOf" srcId="{E89CAB06-B731-46F5-AF4A-5162B81EE8D9}" destId="{D1295F42-96F2-4939-B83A-75982206D3AD}" srcOrd="1" destOrd="0" presId="urn:microsoft.com/office/officeart/2005/8/layout/hierarchy1"/>
    <dgm:cxn modelId="{71F9CFA9-4445-4E2D-8CB5-22A2769D0EC6}" type="presParOf" srcId="{D33A159C-3F52-47F8-96F7-1E00D37262C3}" destId="{6F779F50-9BF3-471D-B929-B6BE2E742D8C}" srcOrd="6" destOrd="0" presId="urn:microsoft.com/office/officeart/2005/8/layout/hierarchy1"/>
    <dgm:cxn modelId="{C42CD481-2FD4-489E-A65F-41766FC4CC61}" type="presParOf" srcId="{D33A159C-3F52-47F8-96F7-1E00D37262C3}" destId="{BCE59812-4082-4530-85CF-33632C712BF7}" srcOrd="7" destOrd="0" presId="urn:microsoft.com/office/officeart/2005/8/layout/hierarchy1"/>
    <dgm:cxn modelId="{8C3497DB-1B4E-42DB-B28B-3457525D7FBC}" type="presParOf" srcId="{BCE59812-4082-4530-85CF-33632C712BF7}" destId="{8C95DAD7-D59D-4973-A6F6-CBB08AEADF76}" srcOrd="0" destOrd="0" presId="urn:microsoft.com/office/officeart/2005/8/layout/hierarchy1"/>
    <dgm:cxn modelId="{5A561A9C-2625-4743-A854-67548B13982D}" type="presParOf" srcId="{8C95DAD7-D59D-4973-A6F6-CBB08AEADF76}" destId="{8307B362-C13F-4BB5-8215-1FAE888A869C}" srcOrd="0" destOrd="0" presId="urn:microsoft.com/office/officeart/2005/8/layout/hierarchy1"/>
    <dgm:cxn modelId="{DA91079F-E9D9-4743-85A6-49660504BEA4}" type="presParOf" srcId="{8C95DAD7-D59D-4973-A6F6-CBB08AEADF76}" destId="{CB254422-BA9F-4054-8EE3-70628AAF23D8}" srcOrd="1" destOrd="0" presId="urn:microsoft.com/office/officeart/2005/8/layout/hierarchy1"/>
    <dgm:cxn modelId="{BDCB11FA-2BBB-442A-829A-505CF5FBD652}" type="presParOf" srcId="{BCE59812-4082-4530-85CF-33632C712BF7}" destId="{957EB7DB-CAF6-4FB6-8109-10D774ED9C28}" srcOrd="1" destOrd="0" presId="urn:microsoft.com/office/officeart/2005/8/layout/hierarchy1"/>
    <dgm:cxn modelId="{04214377-BE1B-4BD3-8E1D-FC0E137CA3A8}" type="presParOf" srcId="{D33A159C-3F52-47F8-96F7-1E00D37262C3}" destId="{A1453D89-4A25-4EE0-B3A3-7C5AA294060F}" srcOrd="8" destOrd="0" presId="urn:microsoft.com/office/officeart/2005/8/layout/hierarchy1"/>
    <dgm:cxn modelId="{BB2C43C1-B32F-47AE-8312-FB22F2F19158}" type="presParOf" srcId="{D33A159C-3F52-47F8-96F7-1E00D37262C3}" destId="{8C940F8F-D70C-45A6-9B74-C67904506323}" srcOrd="9" destOrd="0" presId="urn:microsoft.com/office/officeart/2005/8/layout/hierarchy1"/>
    <dgm:cxn modelId="{D9323704-12A4-43D2-88C4-14BD1D15FB7F}" type="presParOf" srcId="{8C940F8F-D70C-45A6-9B74-C67904506323}" destId="{CE3D1E0E-D0B3-4859-A95D-73E4B4110FD3}" srcOrd="0" destOrd="0" presId="urn:microsoft.com/office/officeart/2005/8/layout/hierarchy1"/>
    <dgm:cxn modelId="{847EE8CB-0CF3-42A2-A90C-2E926068FAFF}" type="presParOf" srcId="{CE3D1E0E-D0B3-4859-A95D-73E4B4110FD3}" destId="{8B9CD155-7BC8-462E-B736-988E5CA3D7B3}" srcOrd="0" destOrd="0" presId="urn:microsoft.com/office/officeart/2005/8/layout/hierarchy1"/>
    <dgm:cxn modelId="{3F6A01D4-A467-4AFC-A933-AE3854C69123}" type="presParOf" srcId="{CE3D1E0E-D0B3-4859-A95D-73E4B4110FD3}" destId="{4002A76B-CDE9-416C-BFCB-FA1EC68D64FC}" srcOrd="1" destOrd="0" presId="urn:microsoft.com/office/officeart/2005/8/layout/hierarchy1"/>
    <dgm:cxn modelId="{B1115D97-10E5-431E-AAA3-823BA57220AA}" type="presParOf" srcId="{8C940F8F-D70C-45A6-9B74-C67904506323}" destId="{1C81620C-BA22-4F5E-AAA3-4E593EFE035F}" srcOrd="1" destOrd="0" presId="urn:microsoft.com/office/officeart/2005/8/layout/hierarchy1"/>
    <dgm:cxn modelId="{EDE3A977-B8F6-40DC-9181-C8CE3F29C7A3}" type="presParOf" srcId="{D33A159C-3F52-47F8-96F7-1E00D37262C3}" destId="{74411CB3-CDF8-495F-807B-1C4B05FDF046}" srcOrd="10" destOrd="0" presId="urn:microsoft.com/office/officeart/2005/8/layout/hierarchy1"/>
    <dgm:cxn modelId="{61CE5702-B1CE-4F57-A372-63575A172C54}" type="presParOf" srcId="{D33A159C-3F52-47F8-96F7-1E00D37262C3}" destId="{711BC576-17F2-4557-8DFA-2CC311E010FD}" srcOrd="11" destOrd="0" presId="urn:microsoft.com/office/officeart/2005/8/layout/hierarchy1"/>
    <dgm:cxn modelId="{4FC4AFA6-C115-4F7E-86C3-A9C9B3E4BEAE}" type="presParOf" srcId="{711BC576-17F2-4557-8DFA-2CC311E010FD}" destId="{20441751-20CD-4A4F-BAB6-9020C98A8CFA}" srcOrd="0" destOrd="0" presId="urn:microsoft.com/office/officeart/2005/8/layout/hierarchy1"/>
    <dgm:cxn modelId="{BDA3116C-9A95-464A-A806-F326E9D89C74}" type="presParOf" srcId="{20441751-20CD-4A4F-BAB6-9020C98A8CFA}" destId="{40E7AEF4-2020-4BC1-AC8F-427225EAF9E6}" srcOrd="0" destOrd="0" presId="urn:microsoft.com/office/officeart/2005/8/layout/hierarchy1"/>
    <dgm:cxn modelId="{A345F37B-87FC-497C-ADA2-0C5FF67B581B}" type="presParOf" srcId="{20441751-20CD-4A4F-BAB6-9020C98A8CFA}" destId="{61B897B3-AB8C-4BE4-87CB-BEBCD8548A94}" srcOrd="1" destOrd="0" presId="urn:microsoft.com/office/officeart/2005/8/layout/hierarchy1"/>
    <dgm:cxn modelId="{5409A889-EBB9-46E3-950B-8CB20DA60BAE}" type="presParOf" srcId="{711BC576-17F2-4557-8DFA-2CC311E010FD}" destId="{104C3AA3-1997-468C-85FC-B385D888128C}" srcOrd="1" destOrd="0" presId="urn:microsoft.com/office/officeart/2005/8/layout/hierarchy1"/>
    <dgm:cxn modelId="{EC01E554-346D-402F-AB9A-265F6FD32F2C}" type="presParOf" srcId="{D33A159C-3F52-47F8-96F7-1E00D37262C3}" destId="{F9C894A2-B3FE-4B34-BF99-3CA4C038F25C}" srcOrd="12" destOrd="0" presId="urn:microsoft.com/office/officeart/2005/8/layout/hierarchy1"/>
    <dgm:cxn modelId="{CCBFF0EB-B259-41A3-AC61-967B1019C76F}" type="presParOf" srcId="{D33A159C-3F52-47F8-96F7-1E00D37262C3}" destId="{FEA2FCC9-DE59-45E0-A805-DEBA049C9FB7}" srcOrd="13" destOrd="0" presId="urn:microsoft.com/office/officeart/2005/8/layout/hierarchy1"/>
    <dgm:cxn modelId="{502DC84A-4747-4F0F-A909-0CBA6E77D15F}" type="presParOf" srcId="{FEA2FCC9-DE59-45E0-A805-DEBA049C9FB7}" destId="{CF9F0057-7BFA-462F-9CD7-C4D11948682D}" srcOrd="0" destOrd="0" presId="urn:microsoft.com/office/officeart/2005/8/layout/hierarchy1"/>
    <dgm:cxn modelId="{3AC0BAB0-97BF-42F9-89C1-813FBA3C04DD}" type="presParOf" srcId="{CF9F0057-7BFA-462F-9CD7-C4D11948682D}" destId="{D9754371-EBF2-4D82-934D-0E71F7739040}" srcOrd="0" destOrd="0" presId="urn:microsoft.com/office/officeart/2005/8/layout/hierarchy1"/>
    <dgm:cxn modelId="{5C8BC839-80A0-4F84-9B01-780AE295B9EC}" type="presParOf" srcId="{CF9F0057-7BFA-462F-9CD7-C4D11948682D}" destId="{89EDD1A1-6D45-48FD-8B4B-66B72AC643B5}" srcOrd="1" destOrd="0" presId="urn:microsoft.com/office/officeart/2005/8/layout/hierarchy1"/>
    <dgm:cxn modelId="{84964319-66A4-421F-9F4A-3368539CC9F1}" type="presParOf" srcId="{FEA2FCC9-DE59-45E0-A805-DEBA049C9FB7}" destId="{51EF012E-69D4-474B-A40D-C301439731D1}" srcOrd="1" destOrd="0" presId="urn:microsoft.com/office/officeart/2005/8/layout/hierarchy1"/>
    <dgm:cxn modelId="{6D7BCD63-3075-4F9B-BCC5-EBC0DA328E32}" type="presParOf" srcId="{D33A159C-3F52-47F8-96F7-1E00D37262C3}" destId="{AEA66701-3526-42A5-9FE2-E77671EA3396}" srcOrd="14" destOrd="0" presId="urn:microsoft.com/office/officeart/2005/8/layout/hierarchy1"/>
    <dgm:cxn modelId="{88880DBF-02BD-49B8-AD45-29154068BC8A}" type="presParOf" srcId="{D33A159C-3F52-47F8-96F7-1E00D37262C3}" destId="{2956C234-ABE0-4BCF-91E7-1AA4FF6F569C}" srcOrd="15" destOrd="0" presId="urn:microsoft.com/office/officeart/2005/8/layout/hierarchy1"/>
    <dgm:cxn modelId="{F96A934C-D0D6-4D8B-814C-7A0BFDDAD846}" type="presParOf" srcId="{2956C234-ABE0-4BCF-91E7-1AA4FF6F569C}" destId="{A84DBEF8-27FC-4E09-90DA-220000EE5100}" srcOrd="0" destOrd="0" presId="urn:microsoft.com/office/officeart/2005/8/layout/hierarchy1"/>
    <dgm:cxn modelId="{CB0674DB-4C31-444F-9AC9-F1AD834DE07A}" type="presParOf" srcId="{A84DBEF8-27FC-4E09-90DA-220000EE5100}" destId="{903EBDF2-B673-44A6-B5CE-142AD2BA5FC6}" srcOrd="0" destOrd="0" presId="urn:microsoft.com/office/officeart/2005/8/layout/hierarchy1"/>
    <dgm:cxn modelId="{FE629782-1321-4C76-B139-637384CDB4B9}" type="presParOf" srcId="{A84DBEF8-27FC-4E09-90DA-220000EE5100}" destId="{8DBD5369-395F-4988-98F7-00E15E6ADDA8}" srcOrd="1" destOrd="0" presId="urn:microsoft.com/office/officeart/2005/8/layout/hierarchy1"/>
    <dgm:cxn modelId="{D6B85562-56A5-4F6F-B860-027F0CFEBC25}" type="presParOf" srcId="{2956C234-ABE0-4BCF-91E7-1AA4FF6F569C}" destId="{57F0E616-7352-421B-AEE7-581F42C22C46}" srcOrd="1" destOrd="0" presId="urn:microsoft.com/office/officeart/2005/8/layout/hierarchy1"/>
    <dgm:cxn modelId="{256E4E8A-EE5B-4BAC-A572-C0C4F9AA963A}" type="presParOf" srcId="{D33A159C-3F52-47F8-96F7-1E00D37262C3}" destId="{6A2D5BD5-1FC1-481E-8A1E-FA31FA3D0CD7}" srcOrd="16" destOrd="0" presId="urn:microsoft.com/office/officeart/2005/8/layout/hierarchy1"/>
    <dgm:cxn modelId="{E2BDF970-F4DE-4D67-84F4-3B9DD38ACB04}" type="presParOf" srcId="{D33A159C-3F52-47F8-96F7-1E00D37262C3}" destId="{A2EA135E-3F90-47E0-878A-703AC109ED71}" srcOrd="17" destOrd="0" presId="urn:microsoft.com/office/officeart/2005/8/layout/hierarchy1"/>
    <dgm:cxn modelId="{54815D46-B9A5-4C00-AD19-E6A4905C1A1A}" type="presParOf" srcId="{A2EA135E-3F90-47E0-878A-703AC109ED71}" destId="{3E35F16C-15EE-4864-9E86-6E82A2DCA41C}" srcOrd="0" destOrd="0" presId="urn:microsoft.com/office/officeart/2005/8/layout/hierarchy1"/>
    <dgm:cxn modelId="{A03A0095-62BD-43CA-A84B-AE111769F415}" type="presParOf" srcId="{3E35F16C-15EE-4864-9E86-6E82A2DCA41C}" destId="{BB3291CC-45BB-4CF0-BE9A-53343C3C9C3A}" srcOrd="0" destOrd="0" presId="urn:microsoft.com/office/officeart/2005/8/layout/hierarchy1"/>
    <dgm:cxn modelId="{7E7135C4-5EC6-439D-988B-9E6ACE970E1E}" type="presParOf" srcId="{3E35F16C-15EE-4864-9E86-6E82A2DCA41C}" destId="{13BECEE8-4693-4DD8-B72A-DC46D68E903B}" srcOrd="1" destOrd="0" presId="urn:microsoft.com/office/officeart/2005/8/layout/hierarchy1"/>
    <dgm:cxn modelId="{F792CA31-E763-4B4B-AC9A-ABA9BBDFE85B}" type="presParOf" srcId="{A2EA135E-3F90-47E0-878A-703AC109ED71}" destId="{A85244EB-214D-4A52-9F5E-04375A1533C9}" srcOrd="1" destOrd="0" presId="urn:microsoft.com/office/officeart/2005/8/layout/hierarchy1"/>
    <dgm:cxn modelId="{A0B6B8E5-4A52-445F-9DEB-5694F80B7244}" type="presParOf" srcId="{83437F55-3FC7-429E-B958-53A7402E7A5B}" destId="{DC165ED1-5EE4-4386-84A7-1C4524AB1F0A}" srcOrd="1" destOrd="0" presId="urn:microsoft.com/office/officeart/2005/8/layout/hierarchy1"/>
    <dgm:cxn modelId="{8280ABFA-3EEF-4B1A-876F-C8E8418F7081}" type="presParOf" srcId="{DC165ED1-5EE4-4386-84A7-1C4524AB1F0A}" destId="{E5AC1EB7-3E7E-49FC-B57F-350386FF6853}" srcOrd="0" destOrd="0" presId="urn:microsoft.com/office/officeart/2005/8/layout/hierarchy1"/>
    <dgm:cxn modelId="{1CB650E1-8DB7-4CEB-96F8-48552F26B278}" type="presParOf" srcId="{E5AC1EB7-3E7E-49FC-B57F-350386FF6853}" destId="{50DAC16E-2AB0-40BC-87BA-9E1F14741B08}" srcOrd="0" destOrd="0" presId="urn:microsoft.com/office/officeart/2005/8/layout/hierarchy1"/>
    <dgm:cxn modelId="{7C81017D-9808-4CF4-9B7E-18B76F4B5215}" type="presParOf" srcId="{E5AC1EB7-3E7E-49FC-B57F-350386FF6853}" destId="{18D96A48-7F0D-4422-B23D-15ABBB99BC08}" srcOrd="1" destOrd="0" presId="urn:microsoft.com/office/officeart/2005/8/layout/hierarchy1"/>
    <dgm:cxn modelId="{9D12675E-1108-432B-9614-D24C540CAF9C}" type="presParOf" srcId="{DC165ED1-5EE4-4386-84A7-1C4524AB1F0A}" destId="{37D564B3-1EA6-4C81-87B0-1E67D2BDE8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Team Manager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Carol Hawthorne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737501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6C02543B-A3D5-44B8-8F40-5BEBF5B594E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</a:p>
        <a:p>
          <a:r>
            <a:rPr lang="en-GB" sz="800" b="0"/>
            <a:t>Safa Adam</a:t>
          </a:r>
        </a:p>
        <a:p>
          <a:r>
            <a:rPr lang="en-GB" sz="800" b="1"/>
            <a:t>737500</a:t>
          </a:r>
        </a:p>
      </dgm:t>
    </dgm:pt>
    <dgm:pt modelId="{4FCB353B-0505-421B-A3B0-2038FE3AAF5A}" type="parTrans" cxnId="{0516E99D-701C-4EDE-961B-54F1981CD90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A9EB7F5-68BB-435C-BD54-2DEBEEA7D2F4}" type="sibTrans" cxnId="{0516E99D-701C-4EDE-961B-54F1981CD901}">
      <dgm:prSet/>
      <dgm:spPr/>
      <dgm:t>
        <a:bodyPr/>
        <a:lstStyle/>
        <a:p>
          <a:endParaRPr lang="en-GB"/>
        </a:p>
      </dgm:t>
    </dgm:pt>
    <dgm:pt modelId="{611F5656-00CD-4A86-A418-8513016F98E7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Senior Practitioner</a:t>
          </a:r>
        </a:p>
        <a:p>
          <a:r>
            <a:rPr lang="en-GB" sz="800" b="0"/>
            <a:t>Lydia </a:t>
          </a:r>
          <a:r>
            <a:rPr lang="en-GB" sz="800" b="0" err="1"/>
            <a:t>Maximen</a:t>
          </a:r>
          <a:endParaRPr lang="en-GB" sz="800" b="0" dirty="0" err="1"/>
        </a:p>
        <a:p>
          <a:r>
            <a:rPr lang="en-GB" sz="800" b="1"/>
            <a:t>737220</a:t>
          </a:r>
        </a:p>
      </dgm:t>
    </dgm:pt>
    <dgm:pt modelId="{4B80FDC1-131A-4698-9CBD-51949F9B1026}" type="parTrans" cxnId="{188DB3DE-2908-4C3B-9CF7-437160DD324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2CA69B-1BE5-4B74-9AF8-F73C8F619908}" type="sibTrans" cxnId="{188DB3DE-2908-4C3B-9CF7-437160DD3248}">
      <dgm:prSet/>
      <dgm:spPr/>
      <dgm:t>
        <a:bodyPr/>
        <a:lstStyle/>
        <a:p>
          <a:endParaRPr lang="en-GB"/>
        </a:p>
      </dgm:t>
    </dgm:pt>
    <dgm:pt modelId="{66F1C540-2F71-4E74-9C66-690204465061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Ariela </a:t>
          </a:r>
          <a:r>
            <a:rPr lang="en-GB" sz="800" b="0" dirty="0" err="1"/>
            <a:t>Flusser</a:t>
          </a:r>
        </a:p>
        <a:p>
          <a:r>
            <a:rPr lang="en-GB" sz="800" b="1" dirty="0"/>
            <a:t>737496</a:t>
          </a:r>
        </a:p>
      </dgm:t>
    </dgm:pt>
    <dgm:pt modelId="{5F45E89E-31C4-4E9C-BF17-7DA485B43219}" type="parTrans" cxnId="{987D36E4-17B8-40A6-A00C-D7A2D320BE8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1737295-B4F8-438A-A1B6-4A9B069E4B59}" type="sibTrans" cxnId="{987D36E4-17B8-40A6-A00C-D7A2D320BE8B}">
      <dgm:prSet/>
      <dgm:spPr/>
      <dgm:t>
        <a:bodyPr/>
        <a:lstStyle/>
        <a:p>
          <a:endParaRPr lang="en-GB"/>
        </a:p>
      </dgm:t>
    </dgm:pt>
    <dgm:pt modelId="{A8BA653F-5CCD-4E1E-A70D-A339683CA4D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Rochelle Woodhead</a:t>
          </a:r>
        </a:p>
        <a:p>
          <a:r>
            <a:rPr lang="en-GB" sz="800" b="1" dirty="0"/>
            <a:t>737497</a:t>
          </a:r>
        </a:p>
      </dgm:t>
    </dgm:pt>
    <dgm:pt modelId="{8C646909-E3BD-4022-ADE9-97B5C2C83E44}" type="parTrans" cxnId="{E7B3DD79-4259-47DA-A6C2-E7C67D4EC11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77FC4A5-CCEC-42EA-A7AB-D5495E27B77C}" type="sibTrans" cxnId="{E7B3DD79-4259-47DA-A6C2-E7C67D4EC115}">
      <dgm:prSet/>
      <dgm:spPr/>
      <dgm:t>
        <a:bodyPr/>
        <a:lstStyle/>
        <a:p>
          <a:endParaRPr lang="en-GB"/>
        </a:p>
      </dgm:t>
    </dgm:pt>
    <dgm:pt modelId="{750D5B48-F941-4835-AF77-D9D610A64102}" type="asst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Cherie Popat</a:t>
          </a:r>
          <a:br>
            <a:rPr lang="en-GB" sz="800" b="0" dirty="0"/>
          </a:br>
          <a:r>
            <a:rPr lang="en-GB" sz="800" b="1" dirty="0"/>
            <a:t>737831</a:t>
          </a:r>
        </a:p>
        <a:p>
          <a:endParaRPr lang="en-GB" sz="700" b="0"/>
        </a:p>
      </dgm:t>
    </dgm:pt>
    <dgm:pt modelId="{BE0D238A-AF06-4EE1-8A30-723EE943CC32}" type="parTrans" cxnId="{45739D06-D717-40E9-AE77-668FB8F3109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6A3794B-9728-476E-98A7-3DFA7D3E31F8}" type="sibTrans" cxnId="{45739D06-D717-40E9-AE77-668FB8F31096}">
      <dgm:prSet/>
      <dgm:spPr/>
      <dgm:t>
        <a:bodyPr/>
        <a:lstStyle/>
        <a:p>
          <a:endParaRPr lang="en-GB"/>
        </a:p>
      </dgm:t>
    </dgm:pt>
    <dgm:pt modelId="{7B4B71B7-BC81-4E4F-A4A6-F077DFD95B9F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  <a:br>
            <a:rPr lang="en-GB" sz="800" b="1" dirty="0"/>
          </a:br>
          <a:r>
            <a:rPr lang="en-GB" sz="800" b="0" dirty="0"/>
            <a:t>Isabel </a:t>
          </a:r>
          <a:r>
            <a:rPr lang="en-GB" sz="800" b="0" dirty="0" err="1"/>
            <a:t>Gurura</a:t>
          </a:r>
          <a:endParaRPr lang="en-GB" sz="800" b="0" dirty="0"/>
        </a:p>
        <a:p>
          <a:r>
            <a:rPr lang="en-GB" sz="800" b="1" dirty="0"/>
            <a:t>737812</a:t>
          </a:r>
        </a:p>
      </dgm:t>
    </dgm:pt>
    <dgm:pt modelId="{E2031957-15E3-44A0-8A1E-E908C50CD0C8}" type="parTrans" cxnId="{1216C223-CC6A-4BE4-8D96-77B8B485DFF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B37B86A-8A01-49F1-BEC1-B477A0D0A0F9}" type="sibTrans" cxnId="{1216C223-CC6A-4BE4-8D96-77B8B485DFFD}">
      <dgm:prSet/>
      <dgm:spPr/>
      <dgm:t>
        <a:bodyPr/>
        <a:lstStyle/>
        <a:p>
          <a:endParaRPr lang="en-GB"/>
        </a:p>
      </dgm:t>
    </dgm:pt>
    <dgm:pt modelId="{28EC58E1-EC5B-4735-9102-3BC17EC7F8A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Pamela Muyama</a:t>
          </a:r>
        </a:p>
        <a:p>
          <a:r>
            <a:rPr lang="en-GB" sz="800" b="1" dirty="0"/>
            <a:t>737498</a:t>
          </a:r>
        </a:p>
      </dgm:t>
    </dgm:pt>
    <dgm:pt modelId="{5BE576D8-2E8A-4C2C-9A74-00A483DAEED6}" type="parTrans" cxnId="{CDCFAD8C-803D-45DF-825B-B6FD6BC30AC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A7B37CB-F9E1-4A33-B810-0623B85FEFC3}" type="sibTrans" cxnId="{CDCFAD8C-803D-45DF-825B-B6FD6BC30ACE}">
      <dgm:prSet/>
      <dgm:spPr/>
      <dgm:t>
        <a:bodyPr/>
        <a:lstStyle/>
        <a:p>
          <a:endParaRPr lang="en-GB"/>
        </a:p>
      </dgm:t>
    </dgm:pt>
    <dgm:pt modelId="{C15D708F-BFD2-46C0-8973-4A8779B48FA5}" type="asst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Wendi Blake</a:t>
          </a:r>
        </a:p>
        <a:p>
          <a:r>
            <a:rPr lang="en-GB" sz="800" b="1" dirty="0"/>
            <a:t>737494</a:t>
          </a:r>
        </a:p>
      </dgm:t>
    </dgm:pt>
    <dgm:pt modelId="{57CEE51F-8843-40E7-85F0-B1E4A183B6A4}" type="parTrans" cxnId="{B090794B-800B-48F3-A99E-369DC2713BD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D418371-7584-40C5-ADDB-39DE6F05F33D}" type="sibTrans" cxnId="{B090794B-800B-48F3-A99E-369DC2713BDE}">
      <dgm:prSet/>
      <dgm:spPr/>
      <dgm:t>
        <a:bodyPr/>
        <a:lstStyle/>
        <a:p>
          <a:endParaRPr lang="en-GB"/>
        </a:p>
      </dgm:t>
    </dgm:pt>
    <dgm:pt modelId="{094B8C65-2CAF-4DC6-AEE7-A7EC2EB118AF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 dirty="0"/>
            <a:t>Social Worker</a:t>
          </a:r>
        </a:p>
        <a:p>
          <a:r>
            <a:rPr lang="en-GB" sz="800" b="0" dirty="0"/>
            <a:t>Carolyn Myers</a:t>
          </a:r>
        </a:p>
        <a:p>
          <a:r>
            <a:rPr lang="en-GB" sz="800" b="1" dirty="0"/>
            <a:t>737499</a:t>
          </a:r>
        </a:p>
      </dgm:t>
    </dgm:pt>
    <dgm:pt modelId="{C1F620F8-0203-4B4B-A2AB-63871DD44777}" type="parTrans" cxnId="{A22F0B7A-D712-40BA-9A2E-687B090A5F2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1DC4E17-6490-409B-97C2-04D73392B138}" type="sibTrans" cxnId="{A22F0B7A-D712-40BA-9A2E-687B090A5F26}">
      <dgm:prSet/>
      <dgm:spPr/>
      <dgm:t>
        <a:bodyPr/>
        <a:lstStyle/>
        <a:p>
          <a:endParaRPr lang="en-GB"/>
        </a:p>
      </dgm:t>
    </dgm:pt>
    <dgm:pt modelId="{676D8030-2F43-40F0-8697-94C7C6B62D5E}" type="asst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800" b="1" dirty="0"/>
            <a:t>Occupational Therapist</a:t>
          </a:r>
        </a:p>
        <a:p>
          <a:r>
            <a:rPr lang="en-GB" sz="800" b="0" dirty="0"/>
            <a:t>Paul Faddy</a:t>
          </a:r>
        </a:p>
        <a:p>
          <a:r>
            <a:rPr lang="en-GB" sz="800" b="1" dirty="0"/>
            <a:t>737737</a:t>
          </a:r>
        </a:p>
      </dgm:t>
    </dgm:pt>
    <dgm:pt modelId="{6D57D8CC-3A3E-4894-AFEB-68BE20BF795F}" type="parTrans" cxnId="{9415D27B-08C9-4394-9E53-F44148DE0CB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F0225BC-0B3D-4D52-9AAE-F53F5741DD9F}" type="sibTrans" cxnId="{9415D27B-08C9-4394-9E53-F44148DE0CB2}">
      <dgm:prSet/>
      <dgm:spPr/>
      <dgm:t>
        <a:bodyPr/>
        <a:lstStyle/>
        <a:p>
          <a:endParaRPr lang="en-GB"/>
        </a:p>
      </dgm:t>
    </dgm:pt>
    <dgm:pt modelId="{9BEA0534-C8AE-464C-8BB9-3551A740750D}">
      <dgm:prSet custT="1"/>
      <dgm:spPr/>
      <dgm:t>
        <a:bodyPr/>
        <a:lstStyle/>
        <a:p>
          <a:pPr algn="ctr"/>
          <a:r>
            <a:rPr lang="en-GB" sz="800" b="1" dirty="0"/>
            <a:t>Social Worker </a:t>
          </a:r>
        </a:p>
        <a:p>
          <a:pPr algn="ctr"/>
          <a:r>
            <a:rPr lang="en-GB" sz="800" b="0" dirty="0"/>
            <a:t>Casmir Obasi</a:t>
          </a:r>
        </a:p>
        <a:p>
          <a:pPr algn="ctr"/>
          <a:r>
            <a:rPr lang="en-GB" sz="800" b="1" dirty="0"/>
            <a:t>737495</a:t>
          </a:r>
          <a:endParaRPr lang="en-GB" sz="700" dirty="0"/>
        </a:p>
        <a:p>
          <a:pPr algn="ctr"/>
          <a:r>
            <a:rPr lang="en-GB" sz="700" dirty="0"/>
            <a:t>	</a:t>
          </a:r>
          <a:endParaRPr lang="en-GB" sz="800" b="0" dirty="0"/>
        </a:p>
      </dgm:t>
    </dgm:pt>
    <dgm:pt modelId="{04F4B8A0-EEAD-4B1A-8BAB-0A40737543B2}" type="parTrans" cxnId="{54A75D86-218A-438C-A7F6-2338C62ADCF0}">
      <dgm:prSet/>
      <dgm:spPr/>
      <dgm:t>
        <a:bodyPr/>
        <a:lstStyle/>
        <a:p>
          <a:endParaRPr lang="en-GB"/>
        </a:p>
      </dgm:t>
    </dgm:pt>
    <dgm:pt modelId="{F5D248E2-5DB7-46DA-A7D7-35D7B9CFA934}" type="sibTrans" cxnId="{54A75D86-218A-438C-A7F6-2338C62ADCF0}">
      <dgm:prSet/>
      <dgm:spPr/>
      <dgm:t>
        <a:bodyPr/>
        <a:lstStyle/>
        <a:p>
          <a:endParaRPr lang="en-GB"/>
        </a:p>
      </dgm:t>
    </dgm:pt>
    <dgm:pt modelId="{9BD6B4B1-B006-45C0-A6FC-2EA2F01A7EBB}">
      <dgm:prSet custT="1"/>
      <dgm:spPr/>
      <dgm:t>
        <a:bodyPr/>
        <a:lstStyle/>
        <a:p>
          <a:r>
            <a:rPr lang="en-GB" sz="800" dirty="0"/>
            <a:t>Social Care Practitioner</a:t>
          </a:r>
        </a:p>
        <a:p>
          <a:r>
            <a:rPr lang="en-GB" sz="800" dirty="0"/>
            <a:t>Margaret Kitson</a:t>
          </a:r>
        </a:p>
        <a:p>
          <a:r>
            <a:rPr lang="en-GB" sz="800" b="1" dirty="0"/>
            <a:t>737491</a:t>
          </a:r>
        </a:p>
      </dgm:t>
    </dgm:pt>
    <dgm:pt modelId="{A7CD320B-BE27-403D-81AA-A53F0F59CE04}" type="parTrans" cxnId="{59D1850F-B8C5-4F9A-8C97-02906CE6735C}">
      <dgm:prSet/>
      <dgm:spPr/>
      <dgm:t>
        <a:bodyPr/>
        <a:lstStyle/>
        <a:p>
          <a:endParaRPr lang="en-GB"/>
        </a:p>
      </dgm:t>
    </dgm:pt>
    <dgm:pt modelId="{018A26B5-0EAB-496C-8202-AEA1404CCA0F}" type="sibTrans" cxnId="{59D1850F-B8C5-4F9A-8C97-02906CE6735C}">
      <dgm:prSet/>
      <dgm:spPr/>
      <dgm:t>
        <a:bodyPr/>
        <a:lstStyle/>
        <a:p>
          <a:endParaRPr lang="en-GB"/>
        </a:p>
      </dgm:t>
    </dgm:pt>
    <dgm:pt modelId="{6B0DA294-6149-415D-B170-EEED84F7A1B8}">
      <dgm:prSet custT="1"/>
      <dgm:spPr/>
      <dgm:t>
        <a:bodyPr/>
        <a:lstStyle/>
        <a:p>
          <a:r>
            <a:rPr lang="en-GB" sz="800"/>
            <a:t>Social Care Practitioner</a:t>
          </a:r>
        </a:p>
        <a:p>
          <a:r>
            <a:rPr lang="en-GB" sz="800" dirty="0" err="1"/>
            <a:t>Wunmi</a:t>
          </a:r>
          <a:r>
            <a:rPr lang="en-GB" sz="800" dirty="0"/>
            <a:t> Babalola</a:t>
          </a:r>
        </a:p>
        <a:p>
          <a:r>
            <a:rPr lang="en-GB" sz="800" b="1" dirty="0"/>
            <a:t>737492</a:t>
          </a:r>
        </a:p>
      </dgm:t>
    </dgm:pt>
    <dgm:pt modelId="{535243CE-87C6-47B2-9A67-8289F0F127C0}" type="parTrans" cxnId="{18C9B269-72A6-452B-8D10-7100619AE68C}">
      <dgm:prSet/>
      <dgm:spPr/>
      <dgm:t>
        <a:bodyPr/>
        <a:lstStyle/>
        <a:p>
          <a:endParaRPr lang="en-GB"/>
        </a:p>
      </dgm:t>
    </dgm:pt>
    <dgm:pt modelId="{D1C6AF94-D693-4935-9BBA-0E15A5930315}" type="sibTrans" cxnId="{18C9B269-72A6-452B-8D10-7100619AE68C}">
      <dgm:prSet/>
      <dgm:spPr/>
      <dgm:t>
        <a:bodyPr/>
        <a:lstStyle/>
        <a:p>
          <a:endParaRPr lang="en-GB"/>
        </a:p>
      </dgm:t>
    </dgm:pt>
    <dgm:pt modelId="{CEA2677D-7C13-4584-A7E6-D191C4CE1DFA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11B35F-6A7E-4E54-8206-DF994A3E5F3C}" type="pres">
      <dgm:prSet presAssocID="{27C11293-86B8-4A3B-8DB6-BE95C99AC852}" presName="hierRoot1" presStyleCnt="0"/>
      <dgm:spPr/>
    </dgm:pt>
    <dgm:pt modelId="{290CD6B6-E5CC-4454-A8F4-4EB7360640EA}" type="pres">
      <dgm:prSet presAssocID="{27C11293-86B8-4A3B-8DB6-BE95C99AC852}" presName="composite" presStyleCnt="0"/>
      <dgm:spPr/>
    </dgm:pt>
    <dgm:pt modelId="{A544AB81-96DA-4922-A136-BABF5939A4E2}" type="pres">
      <dgm:prSet presAssocID="{27C11293-86B8-4A3B-8DB6-BE95C99AC852}" presName="background" presStyleLbl="node0" presStyleIdx="0" presStyleCnt="1"/>
      <dgm:spPr>
        <a:ln>
          <a:solidFill>
            <a:schemeClr val="tx1"/>
          </a:solidFill>
        </a:ln>
      </dgm:spPr>
    </dgm:pt>
    <dgm:pt modelId="{37CDAE70-7ECD-41BE-9907-7BE268497812}" type="pres">
      <dgm:prSet presAssocID="{27C11293-86B8-4A3B-8DB6-BE95C99AC852}" presName="text" presStyleLbl="fgAcc0" presStyleIdx="0" presStyleCnt="1">
        <dgm:presLayoutVars>
          <dgm:chPref val="3"/>
        </dgm:presLayoutVars>
      </dgm:prSet>
      <dgm:spPr>
        <a:xfrm>
          <a:off x="6003473" y="2916589"/>
          <a:ext cx="963834" cy="612034"/>
        </a:xfrm>
        <a:prstGeom prst="roundRect">
          <a:avLst>
            <a:gd name="adj" fmla="val 10000"/>
          </a:avLst>
        </a:prstGeom>
      </dgm:spPr>
    </dgm:pt>
    <dgm:pt modelId="{F248B704-D05B-4708-AAD6-B6E86ECF1482}" type="pres">
      <dgm:prSet presAssocID="{27C11293-86B8-4A3B-8DB6-BE95C99AC852}" presName="hierChild2" presStyleCnt="0"/>
      <dgm:spPr/>
    </dgm:pt>
    <dgm:pt modelId="{2F9009F0-1562-4202-8B21-E2CAA53DC77E}" type="pres">
      <dgm:prSet presAssocID="{4FCB353B-0505-421B-A3B0-2038FE3AAF5A}" presName="Name10" presStyleLbl="parChTrans1D2" presStyleIdx="0" presStyleCnt="10"/>
      <dgm:spPr/>
    </dgm:pt>
    <dgm:pt modelId="{452A12D4-FCCD-4F10-A87D-8DB6B7EA699B}" type="pres">
      <dgm:prSet presAssocID="{6C02543B-A3D5-44B8-8F40-5BEBF5B594E6}" presName="hierRoot2" presStyleCnt="0"/>
      <dgm:spPr/>
    </dgm:pt>
    <dgm:pt modelId="{482F3DB3-F4F9-4010-8927-F5DE0F40CF91}" type="pres">
      <dgm:prSet presAssocID="{6C02543B-A3D5-44B8-8F40-5BEBF5B594E6}" presName="composite2" presStyleCnt="0"/>
      <dgm:spPr/>
    </dgm:pt>
    <dgm:pt modelId="{9EE8EBFB-F55C-4C4F-88D5-3A943C561467}" type="pres">
      <dgm:prSet presAssocID="{6C02543B-A3D5-44B8-8F40-5BEBF5B594E6}" presName="background2" presStyleLbl="asst1" presStyleIdx="0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5E53C81F-10CF-4B0A-8C4B-8AE63643F1E1}" type="pres">
      <dgm:prSet presAssocID="{6C02543B-A3D5-44B8-8F40-5BEBF5B594E6}" presName="text2" presStyleLbl="fgAcc2" presStyleIdx="0" presStyleCnt="10">
        <dgm:presLayoutVars>
          <dgm:chPref val="3"/>
        </dgm:presLayoutVars>
      </dgm:prSet>
      <dgm:spPr/>
    </dgm:pt>
    <dgm:pt modelId="{575A8BAB-7EF6-4962-A398-67C16D05E5EF}" type="pres">
      <dgm:prSet presAssocID="{6C02543B-A3D5-44B8-8F40-5BEBF5B594E6}" presName="hierChild3" presStyleCnt="0"/>
      <dgm:spPr/>
    </dgm:pt>
    <dgm:pt modelId="{B211C5B8-D188-45D2-9FFA-E5336A328023}" type="pres">
      <dgm:prSet presAssocID="{4B80FDC1-131A-4698-9CBD-51949F9B1026}" presName="Name10" presStyleLbl="parChTrans1D2" presStyleIdx="1" presStyleCnt="10"/>
      <dgm:spPr/>
    </dgm:pt>
    <dgm:pt modelId="{FA1ADA8F-341C-4D89-B541-0CDC045D4659}" type="pres">
      <dgm:prSet presAssocID="{611F5656-00CD-4A86-A418-8513016F98E7}" presName="hierRoot2" presStyleCnt="0"/>
      <dgm:spPr/>
    </dgm:pt>
    <dgm:pt modelId="{E6B55A9A-BA4C-4F3C-911A-C37047D6D9DE}" type="pres">
      <dgm:prSet presAssocID="{611F5656-00CD-4A86-A418-8513016F98E7}" presName="composite2" presStyleCnt="0"/>
      <dgm:spPr/>
    </dgm:pt>
    <dgm:pt modelId="{8277FC79-A6B4-4B76-885E-BBA3D71CDBEB}" type="pres">
      <dgm:prSet presAssocID="{611F5656-00CD-4A86-A418-8513016F98E7}" presName="background2" presStyleLbl="asst1" presStyleIdx="1" presStyleCnt="10"/>
      <dgm:spPr>
        <a:ln>
          <a:solidFill>
            <a:schemeClr val="tx1"/>
          </a:solidFill>
        </a:ln>
      </dgm:spPr>
    </dgm:pt>
    <dgm:pt modelId="{A1F00B06-9F76-44AB-88E9-2AB079EC19FB}" type="pres">
      <dgm:prSet presAssocID="{611F5656-00CD-4A86-A418-8513016F98E7}" presName="text2" presStyleLbl="fgAcc2" presStyleIdx="1" presStyleCnt="10">
        <dgm:presLayoutVars>
          <dgm:chPref val="3"/>
        </dgm:presLayoutVars>
      </dgm:prSet>
      <dgm:spPr/>
    </dgm:pt>
    <dgm:pt modelId="{FD7A0E55-BA74-4EC5-B73A-42175D4C4BAF}" type="pres">
      <dgm:prSet presAssocID="{611F5656-00CD-4A86-A418-8513016F98E7}" presName="hierChild3" presStyleCnt="0"/>
      <dgm:spPr/>
    </dgm:pt>
    <dgm:pt modelId="{E5A70D6C-260B-4D9A-859A-C9661F0A6908}" type="pres">
      <dgm:prSet presAssocID="{04F4B8A0-EEAD-4B1A-8BAB-0A40737543B2}" presName="Name17" presStyleLbl="parChTrans1D3" presStyleIdx="0" presStyleCnt="3"/>
      <dgm:spPr/>
    </dgm:pt>
    <dgm:pt modelId="{1FEA56CA-DD35-4D0C-9578-FA1C08AB0AEA}" type="pres">
      <dgm:prSet presAssocID="{9BEA0534-C8AE-464C-8BB9-3551A740750D}" presName="hierRoot3" presStyleCnt="0"/>
      <dgm:spPr/>
    </dgm:pt>
    <dgm:pt modelId="{3778AB27-C380-4F60-8E80-AF9E9624CA20}" type="pres">
      <dgm:prSet presAssocID="{9BEA0534-C8AE-464C-8BB9-3551A740750D}" presName="composite3" presStyleCnt="0"/>
      <dgm:spPr/>
    </dgm:pt>
    <dgm:pt modelId="{2BC13F80-8A08-47C0-AFC1-E3159AE52CE5}" type="pres">
      <dgm:prSet presAssocID="{9BEA0534-C8AE-464C-8BB9-3551A740750D}" presName="background3" presStyleLbl="node3" presStyleIdx="0" presStyleCnt="3"/>
      <dgm:spPr>
        <a:solidFill>
          <a:srgbClr val="92D050"/>
        </a:solidFill>
      </dgm:spPr>
    </dgm:pt>
    <dgm:pt modelId="{20F9C2C3-32A9-4974-A49A-E3259DDF9938}" type="pres">
      <dgm:prSet presAssocID="{9BEA0534-C8AE-464C-8BB9-3551A740750D}" presName="text3" presStyleLbl="fgAcc3" presStyleIdx="0" presStyleCnt="3">
        <dgm:presLayoutVars>
          <dgm:chPref val="3"/>
        </dgm:presLayoutVars>
      </dgm:prSet>
      <dgm:spPr/>
    </dgm:pt>
    <dgm:pt modelId="{D958410F-3A1A-4934-98E4-098D4E2EEC23}" type="pres">
      <dgm:prSet presAssocID="{9BEA0534-C8AE-464C-8BB9-3551A740750D}" presName="hierChild4" presStyleCnt="0"/>
      <dgm:spPr/>
    </dgm:pt>
    <dgm:pt modelId="{02DD1BEA-2A61-438C-AD6F-388DA2EA99F1}" type="pres">
      <dgm:prSet presAssocID="{535243CE-87C6-47B2-9A67-8289F0F127C0}" presName="Name17" presStyleLbl="parChTrans1D3" presStyleIdx="1" presStyleCnt="3"/>
      <dgm:spPr/>
    </dgm:pt>
    <dgm:pt modelId="{9229CE9A-C6B6-497F-8172-895C89B0F800}" type="pres">
      <dgm:prSet presAssocID="{6B0DA294-6149-415D-B170-EEED84F7A1B8}" presName="hierRoot3" presStyleCnt="0"/>
      <dgm:spPr/>
    </dgm:pt>
    <dgm:pt modelId="{5767FAE1-1E67-4D9E-AEE8-0D6B334BFF92}" type="pres">
      <dgm:prSet presAssocID="{6B0DA294-6149-415D-B170-EEED84F7A1B8}" presName="composite3" presStyleCnt="0"/>
      <dgm:spPr/>
    </dgm:pt>
    <dgm:pt modelId="{B779ECDF-CBE3-48CF-A938-6B016AF15D97}" type="pres">
      <dgm:prSet presAssocID="{6B0DA294-6149-415D-B170-EEED84F7A1B8}" presName="background3" presStyleLbl="node3" presStyleIdx="1" presStyleCnt="3"/>
      <dgm:spPr/>
    </dgm:pt>
    <dgm:pt modelId="{381DFE8F-DB4A-4985-95F7-DDEC69BC53C4}" type="pres">
      <dgm:prSet presAssocID="{6B0DA294-6149-415D-B170-EEED84F7A1B8}" presName="text3" presStyleLbl="fgAcc3" presStyleIdx="1" presStyleCnt="3">
        <dgm:presLayoutVars>
          <dgm:chPref val="3"/>
        </dgm:presLayoutVars>
      </dgm:prSet>
      <dgm:spPr/>
    </dgm:pt>
    <dgm:pt modelId="{F341CAC4-6285-4B2A-AC2A-CD837028A387}" type="pres">
      <dgm:prSet presAssocID="{6B0DA294-6149-415D-B170-EEED84F7A1B8}" presName="hierChild4" presStyleCnt="0"/>
      <dgm:spPr/>
    </dgm:pt>
    <dgm:pt modelId="{6AF05981-384E-4A85-B833-D0DACD8E7F46}" type="pres">
      <dgm:prSet presAssocID="{A7CD320B-BE27-403D-81AA-A53F0F59CE04}" presName="Name17" presStyleLbl="parChTrans1D3" presStyleIdx="2" presStyleCnt="3"/>
      <dgm:spPr/>
    </dgm:pt>
    <dgm:pt modelId="{081B9526-C79E-4556-B86E-F64C0DB7EE49}" type="pres">
      <dgm:prSet presAssocID="{9BD6B4B1-B006-45C0-A6FC-2EA2F01A7EBB}" presName="hierRoot3" presStyleCnt="0"/>
      <dgm:spPr/>
    </dgm:pt>
    <dgm:pt modelId="{215E930E-31B2-4ED0-A12C-D3A5EE6DC3D7}" type="pres">
      <dgm:prSet presAssocID="{9BD6B4B1-B006-45C0-A6FC-2EA2F01A7EBB}" presName="composite3" presStyleCnt="0"/>
      <dgm:spPr/>
    </dgm:pt>
    <dgm:pt modelId="{9859E90F-4468-43A8-94E8-CE611A71A823}" type="pres">
      <dgm:prSet presAssocID="{9BD6B4B1-B006-45C0-A6FC-2EA2F01A7EBB}" presName="background3" presStyleLbl="node3" presStyleIdx="2" presStyleCnt="3"/>
      <dgm:spPr/>
    </dgm:pt>
    <dgm:pt modelId="{2B2D39C9-22AD-4E52-9587-B55BE6514195}" type="pres">
      <dgm:prSet presAssocID="{9BD6B4B1-B006-45C0-A6FC-2EA2F01A7EBB}" presName="text3" presStyleLbl="fgAcc3" presStyleIdx="2" presStyleCnt="3">
        <dgm:presLayoutVars>
          <dgm:chPref val="3"/>
        </dgm:presLayoutVars>
      </dgm:prSet>
      <dgm:spPr/>
    </dgm:pt>
    <dgm:pt modelId="{ED832A63-F407-46D0-B444-9FF0F432716D}" type="pres">
      <dgm:prSet presAssocID="{9BD6B4B1-B006-45C0-A6FC-2EA2F01A7EBB}" presName="hierChild4" presStyleCnt="0"/>
      <dgm:spPr/>
    </dgm:pt>
    <dgm:pt modelId="{8D311DC2-B9DD-48F5-A86D-4BA31969A52A}" type="pres">
      <dgm:prSet presAssocID="{5F45E89E-31C4-4E9C-BF17-7DA485B43219}" presName="Name10" presStyleLbl="parChTrans1D2" presStyleIdx="2" presStyleCnt="10"/>
      <dgm:spPr/>
    </dgm:pt>
    <dgm:pt modelId="{BCD8D8AF-B96F-4AB3-BF0A-A28E049AC1F8}" type="pres">
      <dgm:prSet presAssocID="{66F1C540-2F71-4E74-9C66-690204465061}" presName="hierRoot2" presStyleCnt="0"/>
      <dgm:spPr/>
    </dgm:pt>
    <dgm:pt modelId="{B2F2162E-0911-4CBC-A7A4-316AEBB0E145}" type="pres">
      <dgm:prSet presAssocID="{66F1C540-2F71-4E74-9C66-690204465061}" presName="composite2" presStyleCnt="0"/>
      <dgm:spPr/>
    </dgm:pt>
    <dgm:pt modelId="{65A4E054-024D-49BB-8159-BA6C2ED06F37}" type="pres">
      <dgm:prSet presAssocID="{66F1C540-2F71-4E74-9C66-690204465061}" presName="background2" presStyleLbl="asst1" presStyleIdx="2" presStyleCnt="10"/>
      <dgm:spPr>
        <a:ln>
          <a:solidFill>
            <a:schemeClr val="tx1"/>
          </a:solidFill>
        </a:ln>
      </dgm:spPr>
    </dgm:pt>
    <dgm:pt modelId="{71D63834-39F4-405F-A024-E27E45D4D97D}" type="pres">
      <dgm:prSet presAssocID="{66F1C540-2F71-4E74-9C66-690204465061}" presName="text2" presStyleLbl="fgAcc2" presStyleIdx="2" presStyleCnt="10">
        <dgm:presLayoutVars>
          <dgm:chPref val="3"/>
        </dgm:presLayoutVars>
      </dgm:prSet>
      <dgm:spPr/>
    </dgm:pt>
    <dgm:pt modelId="{C55DFB45-4A5A-43BC-822A-828218788592}" type="pres">
      <dgm:prSet presAssocID="{66F1C540-2F71-4E74-9C66-690204465061}" presName="hierChild3" presStyleCnt="0"/>
      <dgm:spPr/>
    </dgm:pt>
    <dgm:pt modelId="{917756AD-D071-441C-AB3C-78CC5DE1D50D}" type="pres">
      <dgm:prSet presAssocID="{8C646909-E3BD-4022-ADE9-97B5C2C83E44}" presName="Name10" presStyleLbl="parChTrans1D2" presStyleIdx="3" presStyleCnt="10"/>
      <dgm:spPr/>
    </dgm:pt>
    <dgm:pt modelId="{3CAFAF62-4877-4394-842B-8E1D6FA57C77}" type="pres">
      <dgm:prSet presAssocID="{A8BA653F-5CCD-4E1E-A70D-A339683CA4D6}" presName="hierRoot2" presStyleCnt="0"/>
      <dgm:spPr/>
    </dgm:pt>
    <dgm:pt modelId="{A7317F73-9A6B-424B-9BED-12DE4969B173}" type="pres">
      <dgm:prSet presAssocID="{A8BA653F-5CCD-4E1E-A70D-A339683CA4D6}" presName="composite2" presStyleCnt="0"/>
      <dgm:spPr/>
    </dgm:pt>
    <dgm:pt modelId="{8115C65E-EF76-43D0-875D-18348108FD9B}" type="pres">
      <dgm:prSet presAssocID="{A8BA653F-5CCD-4E1E-A70D-A339683CA4D6}" presName="background2" presStyleLbl="asst1" presStyleIdx="3" presStyleCnt="10"/>
      <dgm:spPr>
        <a:ln>
          <a:solidFill>
            <a:schemeClr val="tx1"/>
          </a:solidFill>
        </a:ln>
      </dgm:spPr>
    </dgm:pt>
    <dgm:pt modelId="{20D4931B-CD77-47D1-B0B1-4E7B1A041B71}" type="pres">
      <dgm:prSet presAssocID="{A8BA653F-5CCD-4E1E-A70D-A339683CA4D6}" presName="text2" presStyleLbl="fgAcc2" presStyleIdx="3" presStyleCnt="10">
        <dgm:presLayoutVars>
          <dgm:chPref val="3"/>
        </dgm:presLayoutVars>
      </dgm:prSet>
      <dgm:spPr/>
    </dgm:pt>
    <dgm:pt modelId="{7468C054-D8B6-4427-A10E-57C052BDE842}" type="pres">
      <dgm:prSet presAssocID="{A8BA653F-5CCD-4E1E-A70D-A339683CA4D6}" presName="hierChild3" presStyleCnt="0"/>
      <dgm:spPr/>
    </dgm:pt>
    <dgm:pt modelId="{6B2A10E9-5EA6-4689-95FD-352E308D1ECB}" type="pres">
      <dgm:prSet presAssocID="{5BE576D8-2E8A-4C2C-9A74-00A483DAEED6}" presName="Name10" presStyleLbl="parChTrans1D2" presStyleIdx="4" presStyleCnt="10"/>
      <dgm:spPr/>
    </dgm:pt>
    <dgm:pt modelId="{CE736B8E-3937-4A9A-AAE1-24E79D8C03AF}" type="pres">
      <dgm:prSet presAssocID="{28EC58E1-EC5B-4735-9102-3BC17EC7F8A2}" presName="hierRoot2" presStyleCnt="0"/>
      <dgm:spPr/>
    </dgm:pt>
    <dgm:pt modelId="{6A3ADFA6-C6A6-4DB8-9E80-8018606F6827}" type="pres">
      <dgm:prSet presAssocID="{28EC58E1-EC5B-4735-9102-3BC17EC7F8A2}" presName="composite2" presStyleCnt="0"/>
      <dgm:spPr/>
    </dgm:pt>
    <dgm:pt modelId="{B19943C1-17B6-40D1-914E-C03DF1D23587}" type="pres">
      <dgm:prSet presAssocID="{28EC58E1-EC5B-4735-9102-3BC17EC7F8A2}" presName="background2" presStyleLbl="asst1" presStyleIdx="4" presStyleCnt="10"/>
      <dgm:spPr>
        <a:ln>
          <a:solidFill>
            <a:schemeClr val="tx1"/>
          </a:solidFill>
        </a:ln>
      </dgm:spPr>
    </dgm:pt>
    <dgm:pt modelId="{98B4CA6A-E1D6-4D26-B202-9A859EF85104}" type="pres">
      <dgm:prSet presAssocID="{28EC58E1-EC5B-4735-9102-3BC17EC7F8A2}" presName="text2" presStyleLbl="fgAcc2" presStyleIdx="4" presStyleCnt="10">
        <dgm:presLayoutVars>
          <dgm:chPref val="3"/>
        </dgm:presLayoutVars>
      </dgm:prSet>
      <dgm:spPr/>
    </dgm:pt>
    <dgm:pt modelId="{8B71177F-FC17-4701-80FD-56630FBC7EB0}" type="pres">
      <dgm:prSet presAssocID="{28EC58E1-EC5B-4735-9102-3BC17EC7F8A2}" presName="hierChild3" presStyleCnt="0"/>
      <dgm:spPr/>
    </dgm:pt>
    <dgm:pt modelId="{1F6E5EAE-6740-4FDA-9903-9CEF21BEC8D5}" type="pres">
      <dgm:prSet presAssocID="{C1F620F8-0203-4B4B-A2AB-63871DD44777}" presName="Name10" presStyleLbl="parChTrans1D2" presStyleIdx="5" presStyleCnt="10"/>
      <dgm:spPr/>
    </dgm:pt>
    <dgm:pt modelId="{05DEEE9D-3D69-429A-9D99-D6BD88B3A208}" type="pres">
      <dgm:prSet presAssocID="{094B8C65-2CAF-4DC6-AEE7-A7EC2EB118AF}" presName="hierRoot2" presStyleCnt="0"/>
      <dgm:spPr/>
    </dgm:pt>
    <dgm:pt modelId="{04F0658A-5D84-4B6B-9598-AEA6793CE31B}" type="pres">
      <dgm:prSet presAssocID="{094B8C65-2CAF-4DC6-AEE7-A7EC2EB118AF}" presName="composite2" presStyleCnt="0"/>
      <dgm:spPr/>
    </dgm:pt>
    <dgm:pt modelId="{FC35198D-ABE8-4FDA-B66D-972168629B12}" type="pres">
      <dgm:prSet presAssocID="{094B8C65-2CAF-4DC6-AEE7-A7EC2EB118AF}" presName="background2" presStyleLbl="asst1" presStyleIdx="5" presStyleCnt="10"/>
      <dgm:spPr>
        <a:ln>
          <a:solidFill>
            <a:schemeClr val="tx1"/>
          </a:solidFill>
        </a:ln>
      </dgm:spPr>
    </dgm:pt>
    <dgm:pt modelId="{B3B8F5A4-95DB-4FD1-885C-F599F2AE8F2B}" type="pres">
      <dgm:prSet presAssocID="{094B8C65-2CAF-4DC6-AEE7-A7EC2EB118AF}" presName="text2" presStyleLbl="fgAcc2" presStyleIdx="5" presStyleCnt="10">
        <dgm:presLayoutVars>
          <dgm:chPref val="3"/>
        </dgm:presLayoutVars>
      </dgm:prSet>
      <dgm:spPr/>
    </dgm:pt>
    <dgm:pt modelId="{16C9B6A7-8A9C-4913-AD70-200D3695F83B}" type="pres">
      <dgm:prSet presAssocID="{094B8C65-2CAF-4DC6-AEE7-A7EC2EB118AF}" presName="hierChild3" presStyleCnt="0"/>
      <dgm:spPr/>
    </dgm:pt>
    <dgm:pt modelId="{3D45DE88-31B8-4D3E-B3FF-7471CE2DD09E}" type="pres">
      <dgm:prSet presAssocID="{BE0D238A-AF06-4EE1-8A30-723EE943CC32}" presName="Name10" presStyleLbl="parChTrans1D2" presStyleIdx="6" presStyleCnt="10"/>
      <dgm:spPr/>
    </dgm:pt>
    <dgm:pt modelId="{E5E3B8B5-BB67-4DAC-A5D4-9912F645CBFC}" type="pres">
      <dgm:prSet presAssocID="{750D5B48-F941-4835-AF77-D9D610A64102}" presName="hierRoot2" presStyleCnt="0"/>
      <dgm:spPr/>
    </dgm:pt>
    <dgm:pt modelId="{67967F92-B768-4F85-9AAB-FB78FE0A52F3}" type="pres">
      <dgm:prSet presAssocID="{750D5B48-F941-4835-AF77-D9D610A64102}" presName="composite2" presStyleCnt="0"/>
      <dgm:spPr/>
    </dgm:pt>
    <dgm:pt modelId="{1A212C45-FEB8-4468-9205-102C416A36D9}" type="pres">
      <dgm:prSet presAssocID="{750D5B48-F941-4835-AF77-D9D610A64102}" presName="background2" presStyleLbl="asst1" presStyleIdx="6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DD7F982E-F6A8-48C2-B3AD-B63CA3CF2E13}" type="pres">
      <dgm:prSet presAssocID="{750D5B48-F941-4835-AF77-D9D610A64102}" presName="text2" presStyleLbl="fgAcc2" presStyleIdx="6" presStyleCnt="10">
        <dgm:presLayoutVars>
          <dgm:chPref val="3"/>
        </dgm:presLayoutVars>
      </dgm:prSet>
      <dgm:spPr>
        <a:xfrm>
          <a:off x="7181493" y="3808939"/>
          <a:ext cx="963834" cy="612034"/>
        </a:xfrm>
        <a:prstGeom prst="roundRect">
          <a:avLst>
            <a:gd name="adj" fmla="val 10000"/>
          </a:avLst>
        </a:prstGeom>
      </dgm:spPr>
    </dgm:pt>
    <dgm:pt modelId="{0B2C0531-D4EB-45B8-9D89-622BBFB030FB}" type="pres">
      <dgm:prSet presAssocID="{750D5B48-F941-4835-AF77-D9D610A64102}" presName="hierChild3" presStyleCnt="0"/>
      <dgm:spPr/>
    </dgm:pt>
    <dgm:pt modelId="{604ADAF6-FBD9-44B8-A47A-E0D219916654}" type="pres">
      <dgm:prSet presAssocID="{57CEE51F-8843-40E7-85F0-B1E4A183B6A4}" presName="Name10" presStyleLbl="parChTrans1D2" presStyleIdx="7" presStyleCnt="10"/>
      <dgm:spPr/>
    </dgm:pt>
    <dgm:pt modelId="{D7622253-F322-44C0-866D-FAED20866F7D}" type="pres">
      <dgm:prSet presAssocID="{C15D708F-BFD2-46C0-8973-4A8779B48FA5}" presName="hierRoot2" presStyleCnt="0"/>
      <dgm:spPr/>
    </dgm:pt>
    <dgm:pt modelId="{EAD1AD68-0BEA-4660-A102-1E155C3CCB8C}" type="pres">
      <dgm:prSet presAssocID="{C15D708F-BFD2-46C0-8973-4A8779B48FA5}" presName="composite2" presStyleCnt="0"/>
      <dgm:spPr/>
    </dgm:pt>
    <dgm:pt modelId="{A820C78C-D772-40C1-9F89-016071DA2A56}" type="pres">
      <dgm:prSet presAssocID="{C15D708F-BFD2-46C0-8973-4A8779B48FA5}" presName="background2" presStyleLbl="asst1" presStyleIdx="7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44276A2E-0425-41E7-9ED3-11BC26E72D63}" type="pres">
      <dgm:prSet presAssocID="{C15D708F-BFD2-46C0-8973-4A8779B48FA5}" presName="text2" presStyleLbl="fgAcc2" presStyleIdx="7" presStyleCnt="10">
        <dgm:presLayoutVars>
          <dgm:chPref val="3"/>
        </dgm:presLayoutVars>
      </dgm:prSet>
      <dgm:spPr>
        <a:xfrm>
          <a:off x="8359513" y="3808939"/>
          <a:ext cx="963834" cy="612034"/>
        </a:xfrm>
        <a:prstGeom prst="roundRect">
          <a:avLst>
            <a:gd name="adj" fmla="val 10000"/>
          </a:avLst>
        </a:prstGeom>
      </dgm:spPr>
    </dgm:pt>
    <dgm:pt modelId="{24617956-FDCB-445C-B8AC-D26F7F413F89}" type="pres">
      <dgm:prSet presAssocID="{C15D708F-BFD2-46C0-8973-4A8779B48FA5}" presName="hierChild3" presStyleCnt="0"/>
      <dgm:spPr/>
    </dgm:pt>
    <dgm:pt modelId="{273FA65F-40AF-4F79-8F85-007993F8D4D3}" type="pres">
      <dgm:prSet presAssocID="{6D57D8CC-3A3E-4894-AFEB-68BE20BF795F}" presName="Name10" presStyleLbl="parChTrans1D2" presStyleIdx="8" presStyleCnt="10"/>
      <dgm:spPr/>
    </dgm:pt>
    <dgm:pt modelId="{E6352F75-C24D-4367-9A55-BFF621D930BF}" type="pres">
      <dgm:prSet presAssocID="{676D8030-2F43-40F0-8697-94C7C6B62D5E}" presName="hierRoot2" presStyleCnt="0"/>
      <dgm:spPr/>
    </dgm:pt>
    <dgm:pt modelId="{E7AF355F-3E6D-428D-9024-7D741DD4291C}" type="pres">
      <dgm:prSet presAssocID="{676D8030-2F43-40F0-8697-94C7C6B62D5E}" presName="composite2" presStyleCnt="0"/>
      <dgm:spPr/>
    </dgm:pt>
    <dgm:pt modelId="{922B92CD-0370-4B2A-84C8-F89909DBDC30}" type="pres">
      <dgm:prSet presAssocID="{676D8030-2F43-40F0-8697-94C7C6B62D5E}" presName="background2" presStyleLbl="asst1" presStyleIdx="8" presStyleCnt="10"/>
      <dgm:spPr>
        <a:ln>
          <a:solidFill>
            <a:schemeClr val="tx1"/>
          </a:solidFill>
        </a:ln>
      </dgm:spPr>
    </dgm:pt>
    <dgm:pt modelId="{003ACE7B-C812-4ECB-B691-895007AE192E}" type="pres">
      <dgm:prSet presAssocID="{676D8030-2F43-40F0-8697-94C7C6B62D5E}" presName="text2" presStyleLbl="fgAcc2" presStyleIdx="8" presStyleCnt="10">
        <dgm:presLayoutVars>
          <dgm:chPref val="3"/>
        </dgm:presLayoutVars>
      </dgm:prSet>
      <dgm:spPr/>
    </dgm:pt>
    <dgm:pt modelId="{6EC1E582-2BD9-40BC-84C9-1374A71BC5C2}" type="pres">
      <dgm:prSet presAssocID="{676D8030-2F43-40F0-8697-94C7C6B62D5E}" presName="hierChild3" presStyleCnt="0"/>
      <dgm:spPr/>
    </dgm:pt>
    <dgm:pt modelId="{BCCB8E87-1587-41F2-A4A5-C732CE353ABB}" type="pres">
      <dgm:prSet presAssocID="{E2031957-15E3-44A0-8A1E-E908C50CD0C8}" presName="Name10" presStyleLbl="parChTrans1D2" presStyleIdx="9" presStyleCnt="10"/>
      <dgm:spPr/>
    </dgm:pt>
    <dgm:pt modelId="{D7297092-D735-496D-8158-F1C85D7A89CB}" type="pres">
      <dgm:prSet presAssocID="{7B4B71B7-BC81-4E4F-A4A6-F077DFD95B9F}" presName="hierRoot2" presStyleCnt="0"/>
      <dgm:spPr/>
    </dgm:pt>
    <dgm:pt modelId="{2D710BA8-E155-4154-A9CA-2388A9692EAA}" type="pres">
      <dgm:prSet presAssocID="{7B4B71B7-BC81-4E4F-A4A6-F077DFD95B9F}" presName="composite2" presStyleCnt="0"/>
      <dgm:spPr/>
    </dgm:pt>
    <dgm:pt modelId="{D42125F5-C95D-42FA-A5F0-819B488950FF}" type="pres">
      <dgm:prSet presAssocID="{7B4B71B7-BC81-4E4F-A4A6-F077DFD95B9F}" presName="background2" presStyleLbl="asst1" presStyleIdx="9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14CC6BE4-002C-40CE-9357-AFEE5E272D02}" type="pres">
      <dgm:prSet presAssocID="{7B4B71B7-BC81-4E4F-A4A6-F077DFD95B9F}" presName="text2" presStyleLbl="fgAcc2" presStyleIdx="9" presStyleCnt="10">
        <dgm:presLayoutVars>
          <dgm:chPref val="3"/>
        </dgm:presLayoutVars>
      </dgm:prSet>
      <dgm:spPr/>
    </dgm:pt>
    <dgm:pt modelId="{046DEB5E-6428-4DD2-AA84-2C3873DD312E}" type="pres">
      <dgm:prSet presAssocID="{7B4B71B7-BC81-4E4F-A4A6-F077DFD95B9F}" presName="hierChild3" presStyleCnt="0"/>
      <dgm:spPr/>
    </dgm:pt>
  </dgm:ptLst>
  <dgm:cxnLst>
    <dgm:cxn modelId="{DE231B02-C435-48A1-A966-91782304C706}" type="presOf" srcId="{C1F620F8-0203-4B4B-A2AB-63871DD44777}" destId="{1F6E5EAE-6740-4FDA-9903-9CEF21BEC8D5}" srcOrd="0" destOrd="0" presId="urn:microsoft.com/office/officeart/2005/8/layout/hierarchy1"/>
    <dgm:cxn modelId="{989B6C03-A1BD-416C-89DB-77E03CA98646}" type="presOf" srcId="{66F1C540-2F71-4E74-9C66-690204465061}" destId="{71D63834-39F4-405F-A024-E27E45D4D97D}" srcOrd="0" destOrd="0" presId="urn:microsoft.com/office/officeart/2005/8/layout/hierarchy1"/>
    <dgm:cxn modelId="{45739D06-D717-40E9-AE77-668FB8F31096}" srcId="{27C11293-86B8-4A3B-8DB6-BE95C99AC852}" destId="{750D5B48-F941-4835-AF77-D9D610A64102}" srcOrd="6" destOrd="0" parTransId="{BE0D238A-AF06-4EE1-8A30-723EE943CC32}" sibTransId="{B6A3794B-9728-476E-98A7-3DFA7D3E31F8}"/>
    <dgm:cxn modelId="{AC134E08-9412-4326-8479-24BABC09F9BB}" type="presOf" srcId="{6B0DA294-6149-415D-B170-EEED84F7A1B8}" destId="{381DFE8F-DB4A-4985-95F7-DDEC69BC53C4}" srcOrd="0" destOrd="0" presId="urn:microsoft.com/office/officeart/2005/8/layout/hierarchy1"/>
    <dgm:cxn modelId="{3E6F300D-D7FF-4286-9173-EA56674FC8C4}" type="presOf" srcId="{9BD6B4B1-B006-45C0-A6FC-2EA2F01A7EBB}" destId="{2B2D39C9-22AD-4E52-9587-B55BE6514195}" srcOrd="0" destOrd="0" presId="urn:microsoft.com/office/officeart/2005/8/layout/hierarchy1"/>
    <dgm:cxn modelId="{2A8BEA0E-7822-461D-9FAA-08D56B464AC7}" type="presOf" srcId="{7B4B71B7-BC81-4E4F-A4A6-F077DFD95B9F}" destId="{14CC6BE4-002C-40CE-9357-AFEE5E272D02}" srcOrd="0" destOrd="0" presId="urn:microsoft.com/office/officeart/2005/8/layout/hierarchy1"/>
    <dgm:cxn modelId="{59D1850F-B8C5-4F9A-8C97-02906CE6735C}" srcId="{611F5656-00CD-4A86-A418-8513016F98E7}" destId="{9BD6B4B1-B006-45C0-A6FC-2EA2F01A7EBB}" srcOrd="2" destOrd="0" parTransId="{A7CD320B-BE27-403D-81AA-A53F0F59CE04}" sibTransId="{018A26B5-0EAB-496C-8202-AEA1404CCA0F}"/>
    <dgm:cxn modelId="{C0EB7F1D-BD0E-459B-8F68-EFF99D5CA310}" type="presOf" srcId="{676D8030-2F43-40F0-8697-94C7C6B62D5E}" destId="{003ACE7B-C812-4ECB-B691-895007AE192E}" srcOrd="0" destOrd="0" presId="urn:microsoft.com/office/officeart/2005/8/layout/hierarchy1"/>
    <dgm:cxn modelId="{DDB8DC21-6822-4130-82BB-4FC913CF9D5E}" type="presOf" srcId="{750D5B48-F941-4835-AF77-D9D610A64102}" destId="{DD7F982E-F6A8-48C2-B3AD-B63CA3CF2E13}" srcOrd="0" destOrd="0" presId="urn:microsoft.com/office/officeart/2005/8/layout/hierarchy1"/>
    <dgm:cxn modelId="{1216C223-CC6A-4BE4-8D96-77B8B485DFFD}" srcId="{27C11293-86B8-4A3B-8DB6-BE95C99AC852}" destId="{7B4B71B7-BC81-4E4F-A4A6-F077DFD95B9F}" srcOrd="9" destOrd="0" parTransId="{E2031957-15E3-44A0-8A1E-E908C50CD0C8}" sibTransId="{8B37B86A-8A01-49F1-BEC1-B477A0D0A0F9}"/>
    <dgm:cxn modelId="{0B931F37-9E43-4F81-9FF8-F52D021B38EF}" type="presOf" srcId="{8C646909-E3BD-4022-ADE9-97B5C2C83E44}" destId="{917756AD-D071-441C-AB3C-78CC5DE1D50D}" srcOrd="0" destOrd="0" presId="urn:microsoft.com/office/officeart/2005/8/layout/hierarchy1"/>
    <dgm:cxn modelId="{AAE60C3B-5E37-491E-ADD8-FC785D91012E}" type="presOf" srcId="{535243CE-87C6-47B2-9A67-8289F0F127C0}" destId="{02DD1BEA-2A61-438C-AD6F-388DA2EA99F1}" srcOrd="0" destOrd="0" presId="urn:microsoft.com/office/officeart/2005/8/layout/hierarchy1"/>
    <dgm:cxn modelId="{835E513C-7675-4558-8F63-B3D1E03DB9FB}" type="presOf" srcId="{BE0D238A-AF06-4EE1-8A30-723EE943CC32}" destId="{3D45DE88-31B8-4D3E-B3FF-7471CE2DD09E}" srcOrd="0" destOrd="0" presId="urn:microsoft.com/office/officeart/2005/8/layout/hierarchy1"/>
    <dgm:cxn modelId="{276EDE40-151D-4F05-87EB-B5F448E4F310}" type="presOf" srcId="{04F4B8A0-EEAD-4B1A-8BAB-0A40737543B2}" destId="{E5A70D6C-260B-4D9A-859A-C9661F0A6908}" srcOrd="0" destOrd="0" presId="urn:microsoft.com/office/officeart/2005/8/layout/hierarchy1"/>
    <dgm:cxn modelId="{C8F84A5D-D374-4ED4-837E-D8DA4AC6AE3A}" type="presOf" srcId="{8F6B93E6-91C0-474F-BCC0-C53F938DE4A9}" destId="{CEA2677D-7C13-4584-A7E6-D191C4CE1DFA}" srcOrd="0" destOrd="0" presId="urn:microsoft.com/office/officeart/2005/8/layout/hierarchy1"/>
    <dgm:cxn modelId="{44B7FF5F-ECA1-4113-9F7D-CD911A944538}" type="presOf" srcId="{A8BA653F-5CCD-4E1E-A70D-A339683CA4D6}" destId="{20D4931B-CD77-47D1-B0B1-4E7B1A041B71}" srcOrd="0" destOrd="0" presId="urn:microsoft.com/office/officeart/2005/8/layout/hierarchy1"/>
    <dgm:cxn modelId="{9067DC45-C6A1-46DA-929F-24BF5C37554C}" type="presOf" srcId="{611F5656-00CD-4A86-A418-8513016F98E7}" destId="{A1F00B06-9F76-44AB-88E9-2AB079EC19FB}" srcOrd="0" destOrd="0" presId="urn:microsoft.com/office/officeart/2005/8/layout/hierarchy1"/>
    <dgm:cxn modelId="{30B96F46-F148-46B8-A10C-A4837D6EFFA7}" type="presOf" srcId="{9BEA0534-C8AE-464C-8BB9-3551A740750D}" destId="{20F9C2C3-32A9-4974-A49A-E3259DDF9938}" srcOrd="0" destOrd="0" presId="urn:microsoft.com/office/officeart/2005/8/layout/hierarchy1"/>
    <dgm:cxn modelId="{18C9B269-72A6-452B-8D10-7100619AE68C}" srcId="{611F5656-00CD-4A86-A418-8513016F98E7}" destId="{6B0DA294-6149-415D-B170-EEED84F7A1B8}" srcOrd="1" destOrd="0" parTransId="{535243CE-87C6-47B2-9A67-8289F0F127C0}" sibTransId="{D1C6AF94-D693-4935-9BBA-0E15A5930315}"/>
    <dgm:cxn modelId="{B090794B-800B-48F3-A99E-369DC2713BDE}" srcId="{27C11293-86B8-4A3B-8DB6-BE95C99AC852}" destId="{C15D708F-BFD2-46C0-8973-4A8779B48FA5}" srcOrd="7" destOrd="0" parTransId="{57CEE51F-8843-40E7-85F0-B1E4A183B6A4}" sibTransId="{3D418371-7584-40C5-ADDB-39DE6F05F33D}"/>
    <dgm:cxn modelId="{E9F4766E-15F1-4D39-89BF-BD52A36442D2}" type="presOf" srcId="{5BE576D8-2E8A-4C2C-9A74-00A483DAEED6}" destId="{6B2A10E9-5EA6-4689-95FD-352E308D1ECB}" srcOrd="0" destOrd="0" presId="urn:microsoft.com/office/officeart/2005/8/layout/hierarchy1"/>
    <dgm:cxn modelId="{D5D35B50-FD72-4F00-99CD-B8D042631476}" type="presOf" srcId="{6D57D8CC-3A3E-4894-AFEB-68BE20BF795F}" destId="{273FA65F-40AF-4F79-8F85-007993F8D4D3}" srcOrd="0" destOrd="0" presId="urn:microsoft.com/office/officeart/2005/8/layout/hierarchy1"/>
    <dgm:cxn modelId="{78C49775-4206-4CEE-B5EB-BC45751FD32A}" type="presOf" srcId="{C15D708F-BFD2-46C0-8973-4A8779B48FA5}" destId="{44276A2E-0425-41E7-9ED3-11BC26E72D63}" srcOrd="0" destOrd="0" presId="urn:microsoft.com/office/officeart/2005/8/layout/hierarchy1"/>
    <dgm:cxn modelId="{E7B3DD79-4259-47DA-A6C2-E7C67D4EC115}" srcId="{27C11293-86B8-4A3B-8DB6-BE95C99AC852}" destId="{A8BA653F-5CCD-4E1E-A70D-A339683CA4D6}" srcOrd="3" destOrd="0" parTransId="{8C646909-E3BD-4022-ADE9-97B5C2C83E44}" sibTransId="{477FC4A5-CCEC-42EA-A7AB-D5495E27B77C}"/>
    <dgm:cxn modelId="{A22F0B7A-D712-40BA-9A2E-687B090A5F26}" srcId="{27C11293-86B8-4A3B-8DB6-BE95C99AC852}" destId="{094B8C65-2CAF-4DC6-AEE7-A7EC2EB118AF}" srcOrd="5" destOrd="0" parTransId="{C1F620F8-0203-4B4B-A2AB-63871DD44777}" sibTransId="{51DC4E17-6490-409B-97C2-04D73392B138}"/>
    <dgm:cxn modelId="{9415D27B-08C9-4394-9E53-F44148DE0CB2}" srcId="{27C11293-86B8-4A3B-8DB6-BE95C99AC852}" destId="{676D8030-2F43-40F0-8697-94C7C6B62D5E}" srcOrd="8" destOrd="0" parTransId="{6D57D8CC-3A3E-4894-AFEB-68BE20BF795F}" sibTransId="{1F0225BC-0B3D-4D52-9AAE-F53F5741DD9F}"/>
    <dgm:cxn modelId="{8C9BCC84-C144-48E7-AA97-602B3CA2FC12}" type="presOf" srcId="{27C11293-86B8-4A3B-8DB6-BE95C99AC852}" destId="{37CDAE70-7ECD-41BE-9907-7BE268497812}" srcOrd="0" destOrd="0" presId="urn:microsoft.com/office/officeart/2005/8/layout/hierarchy1"/>
    <dgm:cxn modelId="{54A75D86-218A-438C-A7F6-2338C62ADCF0}" srcId="{611F5656-00CD-4A86-A418-8513016F98E7}" destId="{9BEA0534-C8AE-464C-8BB9-3551A740750D}" srcOrd="0" destOrd="0" parTransId="{04F4B8A0-EEAD-4B1A-8BAB-0A40737543B2}" sibTransId="{F5D248E2-5DB7-46DA-A7D7-35D7B9CFA934}"/>
    <dgm:cxn modelId="{CDCFAD8C-803D-45DF-825B-B6FD6BC30ACE}" srcId="{27C11293-86B8-4A3B-8DB6-BE95C99AC852}" destId="{28EC58E1-EC5B-4735-9102-3BC17EC7F8A2}" srcOrd="4" destOrd="0" parTransId="{5BE576D8-2E8A-4C2C-9A74-00A483DAEED6}" sibTransId="{4A7B37CB-F9E1-4A33-B810-0623B85FEFC3}"/>
    <dgm:cxn modelId="{92BB4491-C1F9-42DB-85C4-29D3647E87E2}" type="presOf" srcId="{6C02543B-A3D5-44B8-8F40-5BEBF5B594E6}" destId="{5E53C81F-10CF-4B0A-8C4B-8AE63643F1E1}" srcOrd="0" destOrd="0" presId="urn:microsoft.com/office/officeart/2005/8/layout/hierarchy1"/>
    <dgm:cxn modelId="{0495C691-2596-4F55-9AC2-2776C182FDCC}" type="presOf" srcId="{5F45E89E-31C4-4E9C-BF17-7DA485B43219}" destId="{8D311DC2-B9DD-48F5-A86D-4BA31969A52A}" srcOrd="0" destOrd="0" presId="urn:microsoft.com/office/officeart/2005/8/layout/hierarchy1"/>
    <dgm:cxn modelId="{7F67A29D-1CD5-4894-8ED1-24250AEC6BAA}" type="presOf" srcId="{4B80FDC1-131A-4698-9CBD-51949F9B1026}" destId="{B211C5B8-D188-45D2-9FFA-E5336A328023}" srcOrd="0" destOrd="0" presId="urn:microsoft.com/office/officeart/2005/8/layout/hierarchy1"/>
    <dgm:cxn modelId="{0516E99D-701C-4EDE-961B-54F1981CD901}" srcId="{27C11293-86B8-4A3B-8DB6-BE95C99AC852}" destId="{6C02543B-A3D5-44B8-8F40-5BEBF5B594E6}" srcOrd="0" destOrd="0" parTransId="{4FCB353B-0505-421B-A3B0-2038FE3AAF5A}" sibTransId="{FA9EB7F5-68BB-435C-BD54-2DEBEEA7D2F4}"/>
    <dgm:cxn modelId="{7F374D9E-31F4-4180-8921-72ABB7F3E8C7}" type="presOf" srcId="{E2031957-15E3-44A0-8A1E-E908C50CD0C8}" destId="{BCCB8E87-1587-41F2-A4A5-C732CE353ABB}" srcOrd="0" destOrd="0" presId="urn:microsoft.com/office/officeart/2005/8/layout/hierarchy1"/>
    <dgm:cxn modelId="{669A32AF-F049-4BBD-BC34-7F2ECBDB2933}" type="presOf" srcId="{094B8C65-2CAF-4DC6-AEE7-A7EC2EB118AF}" destId="{B3B8F5A4-95DB-4FD1-885C-F599F2AE8F2B}" srcOrd="0" destOrd="0" presId="urn:microsoft.com/office/officeart/2005/8/layout/hierarchy1"/>
    <dgm:cxn modelId="{9C9492DB-3964-4EBF-850A-207A527DD46F}" type="presOf" srcId="{28EC58E1-EC5B-4735-9102-3BC17EC7F8A2}" destId="{98B4CA6A-E1D6-4D26-B202-9A859EF85104}" srcOrd="0" destOrd="0" presId="urn:microsoft.com/office/officeart/2005/8/layout/hierarchy1"/>
    <dgm:cxn modelId="{188DB3DE-2908-4C3B-9CF7-437160DD3248}" srcId="{27C11293-86B8-4A3B-8DB6-BE95C99AC852}" destId="{611F5656-00CD-4A86-A418-8513016F98E7}" srcOrd="1" destOrd="0" parTransId="{4B80FDC1-131A-4698-9CBD-51949F9B1026}" sibTransId="{312CA69B-1BE5-4B74-9AF8-F73C8F619908}"/>
    <dgm:cxn modelId="{987D36E4-17B8-40A6-A00C-D7A2D320BE8B}" srcId="{27C11293-86B8-4A3B-8DB6-BE95C99AC852}" destId="{66F1C540-2F71-4E74-9C66-690204465061}" srcOrd="2" destOrd="0" parTransId="{5F45E89E-31C4-4E9C-BF17-7DA485B43219}" sibTransId="{01737295-B4F8-438A-A1B6-4A9B069E4B59}"/>
    <dgm:cxn modelId="{984EDBEA-5119-4E5D-9EDB-1150A460118F}" type="presOf" srcId="{57CEE51F-8843-40E7-85F0-B1E4A183B6A4}" destId="{604ADAF6-FBD9-44B8-A47A-E0D219916654}" srcOrd="0" destOrd="0" presId="urn:microsoft.com/office/officeart/2005/8/layout/hierarchy1"/>
    <dgm:cxn modelId="{211C0FFA-F2D1-4FCB-A790-036E93C6EC7B}" type="presOf" srcId="{4FCB353B-0505-421B-A3B0-2038FE3AAF5A}" destId="{2F9009F0-1562-4202-8B21-E2CAA53DC77E}" srcOrd="0" destOrd="0" presId="urn:microsoft.com/office/officeart/2005/8/layout/hierarchy1"/>
    <dgm:cxn modelId="{E88D25FE-B231-4B5B-B3FF-A0B5E99CBAC4}" type="presOf" srcId="{A7CD320B-BE27-403D-81AA-A53F0F59CE04}" destId="{6AF05981-384E-4A85-B833-D0DACD8E7F46}" srcOrd="0" destOrd="0" presId="urn:microsoft.com/office/officeart/2005/8/layout/hierarchy1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F5C01635-132D-458D-A851-3C58D2E91516}" type="presParOf" srcId="{CEA2677D-7C13-4584-A7E6-D191C4CE1DFA}" destId="{EC11B35F-6A7E-4E54-8206-DF994A3E5F3C}" srcOrd="0" destOrd="0" presId="urn:microsoft.com/office/officeart/2005/8/layout/hierarchy1"/>
    <dgm:cxn modelId="{E0D36C5E-F62E-4072-8B79-D9DD0241479A}" type="presParOf" srcId="{EC11B35F-6A7E-4E54-8206-DF994A3E5F3C}" destId="{290CD6B6-E5CC-4454-A8F4-4EB7360640EA}" srcOrd="0" destOrd="0" presId="urn:microsoft.com/office/officeart/2005/8/layout/hierarchy1"/>
    <dgm:cxn modelId="{2DAF63B6-8CEC-467A-BE73-804AE66655B2}" type="presParOf" srcId="{290CD6B6-E5CC-4454-A8F4-4EB7360640EA}" destId="{A544AB81-96DA-4922-A136-BABF5939A4E2}" srcOrd="0" destOrd="0" presId="urn:microsoft.com/office/officeart/2005/8/layout/hierarchy1"/>
    <dgm:cxn modelId="{AB0A6324-F69F-4406-9893-4F0279424616}" type="presParOf" srcId="{290CD6B6-E5CC-4454-A8F4-4EB7360640EA}" destId="{37CDAE70-7ECD-41BE-9907-7BE268497812}" srcOrd="1" destOrd="0" presId="urn:microsoft.com/office/officeart/2005/8/layout/hierarchy1"/>
    <dgm:cxn modelId="{33378EC0-6B58-41DF-B4FA-D6F7FAF22595}" type="presParOf" srcId="{EC11B35F-6A7E-4E54-8206-DF994A3E5F3C}" destId="{F248B704-D05B-4708-AAD6-B6E86ECF1482}" srcOrd="1" destOrd="0" presId="urn:microsoft.com/office/officeart/2005/8/layout/hierarchy1"/>
    <dgm:cxn modelId="{D000F289-83DC-407B-8641-02198A0CB9CF}" type="presParOf" srcId="{F248B704-D05B-4708-AAD6-B6E86ECF1482}" destId="{2F9009F0-1562-4202-8B21-E2CAA53DC77E}" srcOrd="0" destOrd="0" presId="urn:microsoft.com/office/officeart/2005/8/layout/hierarchy1"/>
    <dgm:cxn modelId="{432F5F9F-9444-49D8-85CF-D2D2B81D9989}" type="presParOf" srcId="{F248B704-D05B-4708-AAD6-B6E86ECF1482}" destId="{452A12D4-FCCD-4F10-A87D-8DB6B7EA699B}" srcOrd="1" destOrd="0" presId="urn:microsoft.com/office/officeart/2005/8/layout/hierarchy1"/>
    <dgm:cxn modelId="{5C4894B0-7C53-4570-8E77-A93C63747158}" type="presParOf" srcId="{452A12D4-FCCD-4F10-A87D-8DB6B7EA699B}" destId="{482F3DB3-F4F9-4010-8927-F5DE0F40CF91}" srcOrd="0" destOrd="0" presId="urn:microsoft.com/office/officeart/2005/8/layout/hierarchy1"/>
    <dgm:cxn modelId="{F8F1472F-52A1-4123-8815-F7701936A972}" type="presParOf" srcId="{482F3DB3-F4F9-4010-8927-F5DE0F40CF91}" destId="{9EE8EBFB-F55C-4C4F-88D5-3A943C561467}" srcOrd="0" destOrd="0" presId="urn:microsoft.com/office/officeart/2005/8/layout/hierarchy1"/>
    <dgm:cxn modelId="{E26915EA-E916-4D0A-9714-962D3AF19EC6}" type="presParOf" srcId="{482F3DB3-F4F9-4010-8927-F5DE0F40CF91}" destId="{5E53C81F-10CF-4B0A-8C4B-8AE63643F1E1}" srcOrd="1" destOrd="0" presId="urn:microsoft.com/office/officeart/2005/8/layout/hierarchy1"/>
    <dgm:cxn modelId="{1441AD48-AC3F-4658-811F-94377F15A355}" type="presParOf" srcId="{452A12D4-FCCD-4F10-A87D-8DB6B7EA699B}" destId="{575A8BAB-7EF6-4962-A398-67C16D05E5EF}" srcOrd="1" destOrd="0" presId="urn:microsoft.com/office/officeart/2005/8/layout/hierarchy1"/>
    <dgm:cxn modelId="{B47F7AAE-5835-456D-9D02-F9F5E57474D1}" type="presParOf" srcId="{F248B704-D05B-4708-AAD6-B6E86ECF1482}" destId="{B211C5B8-D188-45D2-9FFA-E5336A328023}" srcOrd="2" destOrd="0" presId="urn:microsoft.com/office/officeart/2005/8/layout/hierarchy1"/>
    <dgm:cxn modelId="{BE6FBA08-B1BE-41D8-B9B0-654219CFF9D5}" type="presParOf" srcId="{F248B704-D05B-4708-AAD6-B6E86ECF1482}" destId="{FA1ADA8F-341C-4D89-B541-0CDC045D4659}" srcOrd="3" destOrd="0" presId="urn:microsoft.com/office/officeart/2005/8/layout/hierarchy1"/>
    <dgm:cxn modelId="{50D8AE4B-C520-4467-8418-2EAA79E81B53}" type="presParOf" srcId="{FA1ADA8F-341C-4D89-B541-0CDC045D4659}" destId="{E6B55A9A-BA4C-4F3C-911A-C37047D6D9DE}" srcOrd="0" destOrd="0" presId="urn:microsoft.com/office/officeart/2005/8/layout/hierarchy1"/>
    <dgm:cxn modelId="{EBF62458-B2AD-48DF-AB66-0497CDC7A62D}" type="presParOf" srcId="{E6B55A9A-BA4C-4F3C-911A-C37047D6D9DE}" destId="{8277FC79-A6B4-4B76-885E-BBA3D71CDBEB}" srcOrd="0" destOrd="0" presId="urn:microsoft.com/office/officeart/2005/8/layout/hierarchy1"/>
    <dgm:cxn modelId="{815543CD-38C4-4DB1-AF03-82D03B6172FC}" type="presParOf" srcId="{E6B55A9A-BA4C-4F3C-911A-C37047D6D9DE}" destId="{A1F00B06-9F76-44AB-88E9-2AB079EC19FB}" srcOrd="1" destOrd="0" presId="urn:microsoft.com/office/officeart/2005/8/layout/hierarchy1"/>
    <dgm:cxn modelId="{BA8D35E7-5446-4580-A8A7-9D279270C298}" type="presParOf" srcId="{FA1ADA8F-341C-4D89-B541-0CDC045D4659}" destId="{FD7A0E55-BA74-4EC5-B73A-42175D4C4BAF}" srcOrd="1" destOrd="0" presId="urn:microsoft.com/office/officeart/2005/8/layout/hierarchy1"/>
    <dgm:cxn modelId="{803C3310-FFE9-445E-BEFB-680FB26CE390}" type="presParOf" srcId="{FD7A0E55-BA74-4EC5-B73A-42175D4C4BAF}" destId="{E5A70D6C-260B-4D9A-859A-C9661F0A6908}" srcOrd="0" destOrd="0" presId="urn:microsoft.com/office/officeart/2005/8/layout/hierarchy1"/>
    <dgm:cxn modelId="{4D1BBD9F-E241-4466-9B06-776F19A25068}" type="presParOf" srcId="{FD7A0E55-BA74-4EC5-B73A-42175D4C4BAF}" destId="{1FEA56CA-DD35-4D0C-9578-FA1C08AB0AEA}" srcOrd="1" destOrd="0" presId="urn:microsoft.com/office/officeart/2005/8/layout/hierarchy1"/>
    <dgm:cxn modelId="{011AE2ED-4202-4285-911B-026A063A18FB}" type="presParOf" srcId="{1FEA56CA-DD35-4D0C-9578-FA1C08AB0AEA}" destId="{3778AB27-C380-4F60-8E80-AF9E9624CA20}" srcOrd="0" destOrd="0" presId="urn:microsoft.com/office/officeart/2005/8/layout/hierarchy1"/>
    <dgm:cxn modelId="{A67BBC57-33D6-459E-BC31-913FA788EC79}" type="presParOf" srcId="{3778AB27-C380-4F60-8E80-AF9E9624CA20}" destId="{2BC13F80-8A08-47C0-AFC1-E3159AE52CE5}" srcOrd="0" destOrd="0" presId="urn:microsoft.com/office/officeart/2005/8/layout/hierarchy1"/>
    <dgm:cxn modelId="{869005E8-47BD-4E55-B564-4553F0434AB0}" type="presParOf" srcId="{3778AB27-C380-4F60-8E80-AF9E9624CA20}" destId="{20F9C2C3-32A9-4974-A49A-E3259DDF9938}" srcOrd="1" destOrd="0" presId="urn:microsoft.com/office/officeart/2005/8/layout/hierarchy1"/>
    <dgm:cxn modelId="{81ED01E3-9C56-419C-8AD9-9D968F44DEE8}" type="presParOf" srcId="{1FEA56CA-DD35-4D0C-9578-FA1C08AB0AEA}" destId="{D958410F-3A1A-4934-98E4-098D4E2EEC23}" srcOrd="1" destOrd="0" presId="urn:microsoft.com/office/officeart/2005/8/layout/hierarchy1"/>
    <dgm:cxn modelId="{BFC0E194-4983-4114-9B6D-C3BAA73F2AA5}" type="presParOf" srcId="{FD7A0E55-BA74-4EC5-B73A-42175D4C4BAF}" destId="{02DD1BEA-2A61-438C-AD6F-388DA2EA99F1}" srcOrd="2" destOrd="0" presId="urn:microsoft.com/office/officeart/2005/8/layout/hierarchy1"/>
    <dgm:cxn modelId="{407E16B3-7B42-4760-9C53-85835AEDE3A9}" type="presParOf" srcId="{FD7A0E55-BA74-4EC5-B73A-42175D4C4BAF}" destId="{9229CE9A-C6B6-497F-8172-895C89B0F800}" srcOrd="3" destOrd="0" presId="urn:microsoft.com/office/officeart/2005/8/layout/hierarchy1"/>
    <dgm:cxn modelId="{69627A43-F849-4B3B-A33D-BC0CC54049C2}" type="presParOf" srcId="{9229CE9A-C6B6-497F-8172-895C89B0F800}" destId="{5767FAE1-1E67-4D9E-AEE8-0D6B334BFF92}" srcOrd="0" destOrd="0" presId="urn:microsoft.com/office/officeart/2005/8/layout/hierarchy1"/>
    <dgm:cxn modelId="{19FD7654-20A7-4064-A664-DD6387D3868B}" type="presParOf" srcId="{5767FAE1-1E67-4D9E-AEE8-0D6B334BFF92}" destId="{B779ECDF-CBE3-48CF-A938-6B016AF15D97}" srcOrd="0" destOrd="0" presId="urn:microsoft.com/office/officeart/2005/8/layout/hierarchy1"/>
    <dgm:cxn modelId="{ED479070-AC50-4617-9DF5-EA5CADF63211}" type="presParOf" srcId="{5767FAE1-1E67-4D9E-AEE8-0D6B334BFF92}" destId="{381DFE8F-DB4A-4985-95F7-DDEC69BC53C4}" srcOrd="1" destOrd="0" presId="urn:microsoft.com/office/officeart/2005/8/layout/hierarchy1"/>
    <dgm:cxn modelId="{A989E89A-D878-4083-AE7D-BEFDAD7E9A12}" type="presParOf" srcId="{9229CE9A-C6B6-497F-8172-895C89B0F800}" destId="{F341CAC4-6285-4B2A-AC2A-CD837028A387}" srcOrd="1" destOrd="0" presId="urn:microsoft.com/office/officeart/2005/8/layout/hierarchy1"/>
    <dgm:cxn modelId="{CA022B06-012C-4892-B09F-91A2982535AD}" type="presParOf" srcId="{FD7A0E55-BA74-4EC5-B73A-42175D4C4BAF}" destId="{6AF05981-384E-4A85-B833-D0DACD8E7F46}" srcOrd="4" destOrd="0" presId="urn:microsoft.com/office/officeart/2005/8/layout/hierarchy1"/>
    <dgm:cxn modelId="{2F0C5C30-5C50-498D-8FE8-E4E4109267A6}" type="presParOf" srcId="{FD7A0E55-BA74-4EC5-B73A-42175D4C4BAF}" destId="{081B9526-C79E-4556-B86E-F64C0DB7EE49}" srcOrd="5" destOrd="0" presId="urn:microsoft.com/office/officeart/2005/8/layout/hierarchy1"/>
    <dgm:cxn modelId="{50BD86F0-660C-4217-9AEF-690B5A84F148}" type="presParOf" srcId="{081B9526-C79E-4556-B86E-F64C0DB7EE49}" destId="{215E930E-31B2-4ED0-A12C-D3A5EE6DC3D7}" srcOrd="0" destOrd="0" presId="urn:microsoft.com/office/officeart/2005/8/layout/hierarchy1"/>
    <dgm:cxn modelId="{CB0F22A6-8EF4-4308-AB19-A1F59C90F15E}" type="presParOf" srcId="{215E930E-31B2-4ED0-A12C-D3A5EE6DC3D7}" destId="{9859E90F-4468-43A8-94E8-CE611A71A823}" srcOrd="0" destOrd="0" presId="urn:microsoft.com/office/officeart/2005/8/layout/hierarchy1"/>
    <dgm:cxn modelId="{7F95CA6E-E346-4DD8-90A1-ECCA930D98BF}" type="presParOf" srcId="{215E930E-31B2-4ED0-A12C-D3A5EE6DC3D7}" destId="{2B2D39C9-22AD-4E52-9587-B55BE6514195}" srcOrd="1" destOrd="0" presId="urn:microsoft.com/office/officeart/2005/8/layout/hierarchy1"/>
    <dgm:cxn modelId="{6B9D08EB-3A92-4B48-88E9-B230EEEEB3A6}" type="presParOf" srcId="{081B9526-C79E-4556-B86E-F64C0DB7EE49}" destId="{ED832A63-F407-46D0-B444-9FF0F432716D}" srcOrd="1" destOrd="0" presId="urn:microsoft.com/office/officeart/2005/8/layout/hierarchy1"/>
    <dgm:cxn modelId="{A9190B3B-A4A3-4F95-A805-F8D5C7600CA2}" type="presParOf" srcId="{F248B704-D05B-4708-AAD6-B6E86ECF1482}" destId="{8D311DC2-B9DD-48F5-A86D-4BA31969A52A}" srcOrd="4" destOrd="0" presId="urn:microsoft.com/office/officeart/2005/8/layout/hierarchy1"/>
    <dgm:cxn modelId="{75B8B52A-4347-4AAA-A9F9-75781C6D86CC}" type="presParOf" srcId="{F248B704-D05B-4708-AAD6-B6E86ECF1482}" destId="{BCD8D8AF-B96F-4AB3-BF0A-A28E049AC1F8}" srcOrd="5" destOrd="0" presId="urn:microsoft.com/office/officeart/2005/8/layout/hierarchy1"/>
    <dgm:cxn modelId="{FF9EB609-1C21-44DC-862C-B238FE8D7B41}" type="presParOf" srcId="{BCD8D8AF-B96F-4AB3-BF0A-A28E049AC1F8}" destId="{B2F2162E-0911-4CBC-A7A4-316AEBB0E145}" srcOrd="0" destOrd="0" presId="urn:microsoft.com/office/officeart/2005/8/layout/hierarchy1"/>
    <dgm:cxn modelId="{9CD45D28-6BCE-4424-A474-BF308A2C3D82}" type="presParOf" srcId="{B2F2162E-0911-4CBC-A7A4-316AEBB0E145}" destId="{65A4E054-024D-49BB-8159-BA6C2ED06F37}" srcOrd="0" destOrd="0" presId="urn:microsoft.com/office/officeart/2005/8/layout/hierarchy1"/>
    <dgm:cxn modelId="{966EAABF-8278-40A2-8DDC-C0AFC3E6728F}" type="presParOf" srcId="{B2F2162E-0911-4CBC-A7A4-316AEBB0E145}" destId="{71D63834-39F4-405F-A024-E27E45D4D97D}" srcOrd="1" destOrd="0" presId="urn:microsoft.com/office/officeart/2005/8/layout/hierarchy1"/>
    <dgm:cxn modelId="{08394B04-3C23-4842-B840-DA2FEDE6D5F3}" type="presParOf" srcId="{BCD8D8AF-B96F-4AB3-BF0A-A28E049AC1F8}" destId="{C55DFB45-4A5A-43BC-822A-828218788592}" srcOrd="1" destOrd="0" presId="urn:microsoft.com/office/officeart/2005/8/layout/hierarchy1"/>
    <dgm:cxn modelId="{C7203C48-5378-4781-B214-259C60A3DA31}" type="presParOf" srcId="{F248B704-D05B-4708-AAD6-B6E86ECF1482}" destId="{917756AD-D071-441C-AB3C-78CC5DE1D50D}" srcOrd="6" destOrd="0" presId="urn:microsoft.com/office/officeart/2005/8/layout/hierarchy1"/>
    <dgm:cxn modelId="{8E4BB789-BD3A-4CF6-829B-9CF4A4665E37}" type="presParOf" srcId="{F248B704-D05B-4708-AAD6-B6E86ECF1482}" destId="{3CAFAF62-4877-4394-842B-8E1D6FA57C77}" srcOrd="7" destOrd="0" presId="urn:microsoft.com/office/officeart/2005/8/layout/hierarchy1"/>
    <dgm:cxn modelId="{3E2A13ED-FD2A-413D-8560-9D572D5BD1AE}" type="presParOf" srcId="{3CAFAF62-4877-4394-842B-8E1D6FA57C77}" destId="{A7317F73-9A6B-424B-9BED-12DE4969B173}" srcOrd="0" destOrd="0" presId="urn:microsoft.com/office/officeart/2005/8/layout/hierarchy1"/>
    <dgm:cxn modelId="{586CCCF1-1B3E-4878-9D58-89A306A714C4}" type="presParOf" srcId="{A7317F73-9A6B-424B-9BED-12DE4969B173}" destId="{8115C65E-EF76-43D0-875D-18348108FD9B}" srcOrd="0" destOrd="0" presId="urn:microsoft.com/office/officeart/2005/8/layout/hierarchy1"/>
    <dgm:cxn modelId="{ECA5DEF9-E899-481D-9FD4-C655FB6D2D47}" type="presParOf" srcId="{A7317F73-9A6B-424B-9BED-12DE4969B173}" destId="{20D4931B-CD77-47D1-B0B1-4E7B1A041B71}" srcOrd="1" destOrd="0" presId="urn:microsoft.com/office/officeart/2005/8/layout/hierarchy1"/>
    <dgm:cxn modelId="{96794859-E8D3-4A51-ADC8-363E4A520F58}" type="presParOf" srcId="{3CAFAF62-4877-4394-842B-8E1D6FA57C77}" destId="{7468C054-D8B6-4427-A10E-57C052BDE842}" srcOrd="1" destOrd="0" presId="urn:microsoft.com/office/officeart/2005/8/layout/hierarchy1"/>
    <dgm:cxn modelId="{AB885E76-CFE7-4FF6-BED0-CBDE159ACA3A}" type="presParOf" srcId="{F248B704-D05B-4708-AAD6-B6E86ECF1482}" destId="{6B2A10E9-5EA6-4689-95FD-352E308D1ECB}" srcOrd="8" destOrd="0" presId="urn:microsoft.com/office/officeart/2005/8/layout/hierarchy1"/>
    <dgm:cxn modelId="{FE70E775-69D3-4110-AA55-B2D0D7662073}" type="presParOf" srcId="{F248B704-D05B-4708-AAD6-B6E86ECF1482}" destId="{CE736B8E-3937-4A9A-AAE1-24E79D8C03AF}" srcOrd="9" destOrd="0" presId="urn:microsoft.com/office/officeart/2005/8/layout/hierarchy1"/>
    <dgm:cxn modelId="{35B0527C-DB45-4C92-AE65-93C892498F60}" type="presParOf" srcId="{CE736B8E-3937-4A9A-AAE1-24E79D8C03AF}" destId="{6A3ADFA6-C6A6-4DB8-9E80-8018606F6827}" srcOrd="0" destOrd="0" presId="urn:microsoft.com/office/officeart/2005/8/layout/hierarchy1"/>
    <dgm:cxn modelId="{F8FFB0A3-1403-4303-A39D-5D856FCBF867}" type="presParOf" srcId="{6A3ADFA6-C6A6-4DB8-9E80-8018606F6827}" destId="{B19943C1-17B6-40D1-914E-C03DF1D23587}" srcOrd="0" destOrd="0" presId="urn:microsoft.com/office/officeart/2005/8/layout/hierarchy1"/>
    <dgm:cxn modelId="{8C692EC6-0032-4BE4-BD74-18D8749353D1}" type="presParOf" srcId="{6A3ADFA6-C6A6-4DB8-9E80-8018606F6827}" destId="{98B4CA6A-E1D6-4D26-B202-9A859EF85104}" srcOrd="1" destOrd="0" presId="urn:microsoft.com/office/officeart/2005/8/layout/hierarchy1"/>
    <dgm:cxn modelId="{241D2A7D-45C4-4AC7-9286-DB35051EF018}" type="presParOf" srcId="{CE736B8E-3937-4A9A-AAE1-24E79D8C03AF}" destId="{8B71177F-FC17-4701-80FD-56630FBC7EB0}" srcOrd="1" destOrd="0" presId="urn:microsoft.com/office/officeart/2005/8/layout/hierarchy1"/>
    <dgm:cxn modelId="{21F44797-BB5B-4B97-B184-371ADFE14493}" type="presParOf" srcId="{F248B704-D05B-4708-AAD6-B6E86ECF1482}" destId="{1F6E5EAE-6740-4FDA-9903-9CEF21BEC8D5}" srcOrd="10" destOrd="0" presId="urn:microsoft.com/office/officeart/2005/8/layout/hierarchy1"/>
    <dgm:cxn modelId="{BD78B702-EDCA-464D-972B-CA7D37A82A3C}" type="presParOf" srcId="{F248B704-D05B-4708-AAD6-B6E86ECF1482}" destId="{05DEEE9D-3D69-429A-9D99-D6BD88B3A208}" srcOrd="11" destOrd="0" presId="urn:microsoft.com/office/officeart/2005/8/layout/hierarchy1"/>
    <dgm:cxn modelId="{E8AED3EB-7466-44E4-ADEC-DF66448F8F88}" type="presParOf" srcId="{05DEEE9D-3D69-429A-9D99-D6BD88B3A208}" destId="{04F0658A-5D84-4B6B-9598-AEA6793CE31B}" srcOrd="0" destOrd="0" presId="urn:microsoft.com/office/officeart/2005/8/layout/hierarchy1"/>
    <dgm:cxn modelId="{0E0929B2-1EE0-41AF-B501-821E2271A98A}" type="presParOf" srcId="{04F0658A-5D84-4B6B-9598-AEA6793CE31B}" destId="{FC35198D-ABE8-4FDA-B66D-972168629B12}" srcOrd="0" destOrd="0" presId="urn:microsoft.com/office/officeart/2005/8/layout/hierarchy1"/>
    <dgm:cxn modelId="{DA989FCC-48F3-42EF-8603-9793A5700FAB}" type="presParOf" srcId="{04F0658A-5D84-4B6B-9598-AEA6793CE31B}" destId="{B3B8F5A4-95DB-4FD1-885C-F599F2AE8F2B}" srcOrd="1" destOrd="0" presId="urn:microsoft.com/office/officeart/2005/8/layout/hierarchy1"/>
    <dgm:cxn modelId="{C3FA9354-486E-4810-886D-37414FDAC7A3}" type="presParOf" srcId="{05DEEE9D-3D69-429A-9D99-D6BD88B3A208}" destId="{16C9B6A7-8A9C-4913-AD70-200D3695F83B}" srcOrd="1" destOrd="0" presId="urn:microsoft.com/office/officeart/2005/8/layout/hierarchy1"/>
    <dgm:cxn modelId="{01C62327-71CA-42F4-A270-D0AFAB9B6FF0}" type="presParOf" srcId="{F248B704-D05B-4708-AAD6-B6E86ECF1482}" destId="{3D45DE88-31B8-4D3E-B3FF-7471CE2DD09E}" srcOrd="12" destOrd="0" presId="urn:microsoft.com/office/officeart/2005/8/layout/hierarchy1"/>
    <dgm:cxn modelId="{F024BB07-13DA-4700-80E1-BF0829A49C20}" type="presParOf" srcId="{F248B704-D05B-4708-AAD6-B6E86ECF1482}" destId="{E5E3B8B5-BB67-4DAC-A5D4-9912F645CBFC}" srcOrd="13" destOrd="0" presId="urn:microsoft.com/office/officeart/2005/8/layout/hierarchy1"/>
    <dgm:cxn modelId="{8EA26069-E698-4BD2-9ECF-6A17C80DDD53}" type="presParOf" srcId="{E5E3B8B5-BB67-4DAC-A5D4-9912F645CBFC}" destId="{67967F92-B768-4F85-9AAB-FB78FE0A52F3}" srcOrd="0" destOrd="0" presId="urn:microsoft.com/office/officeart/2005/8/layout/hierarchy1"/>
    <dgm:cxn modelId="{334EE610-DFED-4A14-8B52-ADE53D450164}" type="presParOf" srcId="{67967F92-B768-4F85-9AAB-FB78FE0A52F3}" destId="{1A212C45-FEB8-4468-9205-102C416A36D9}" srcOrd="0" destOrd="0" presId="urn:microsoft.com/office/officeart/2005/8/layout/hierarchy1"/>
    <dgm:cxn modelId="{B8E101D5-8138-4402-9B0A-3FBFDEFC0168}" type="presParOf" srcId="{67967F92-B768-4F85-9AAB-FB78FE0A52F3}" destId="{DD7F982E-F6A8-48C2-B3AD-B63CA3CF2E13}" srcOrd="1" destOrd="0" presId="urn:microsoft.com/office/officeart/2005/8/layout/hierarchy1"/>
    <dgm:cxn modelId="{E0CC9AD8-A54E-49D3-8D2E-BAA9FC7CE0DC}" type="presParOf" srcId="{E5E3B8B5-BB67-4DAC-A5D4-9912F645CBFC}" destId="{0B2C0531-D4EB-45B8-9D89-622BBFB030FB}" srcOrd="1" destOrd="0" presId="urn:microsoft.com/office/officeart/2005/8/layout/hierarchy1"/>
    <dgm:cxn modelId="{9DF6ECA6-4E33-4D8B-A2EF-E0B803BAE204}" type="presParOf" srcId="{F248B704-D05B-4708-AAD6-B6E86ECF1482}" destId="{604ADAF6-FBD9-44B8-A47A-E0D219916654}" srcOrd="14" destOrd="0" presId="urn:microsoft.com/office/officeart/2005/8/layout/hierarchy1"/>
    <dgm:cxn modelId="{5C52BF16-CE0A-4C8D-8C01-93867CD258F4}" type="presParOf" srcId="{F248B704-D05B-4708-AAD6-B6E86ECF1482}" destId="{D7622253-F322-44C0-866D-FAED20866F7D}" srcOrd="15" destOrd="0" presId="urn:microsoft.com/office/officeart/2005/8/layout/hierarchy1"/>
    <dgm:cxn modelId="{AF7BE49F-7135-404D-85B4-5231D0A8AA8F}" type="presParOf" srcId="{D7622253-F322-44C0-866D-FAED20866F7D}" destId="{EAD1AD68-0BEA-4660-A102-1E155C3CCB8C}" srcOrd="0" destOrd="0" presId="urn:microsoft.com/office/officeart/2005/8/layout/hierarchy1"/>
    <dgm:cxn modelId="{F65B95A1-4790-421E-B085-437384D3C696}" type="presParOf" srcId="{EAD1AD68-0BEA-4660-A102-1E155C3CCB8C}" destId="{A820C78C-D772-40C1-9F89-016071DA2A56}" srcOrd="0" destOrd="0" presId="urn:microsoft.com/office/officeart/2005/8/layout/hierarchy1"/>
    <dgm:cxn modelId="{3A78A9AB-7044-44B0-AB4F-8C224C4E8592}" type="presParOf" srcId="{EAD1AD68-0BEA-4660-A102-1E155C3CCB8C}" destId="{44276A2E-0425-41E7-9ED3-11BC26E72D63}" srcOrd="1" destOrd="0" presId="urn:microsoft.com/office/officeart/2005/8/layout/hierarchy1"/>
    <dgm:cxn modelId="{81FC817D-3170-47E1-96FC-FBC75E59C030}" type="presParOf" srcId="{D7622253-F322-44C0-866D-FAED20866F7D}" destId="{24617956-FDCB-445C-B8AC-D26F7F413F89}" srcOrd="1" destOrd="0" presId="urn:microsoft.com/office/officeart/2005/8/layout/hierarchy1"/>
    <dgm:cxn modelId="{6BFFF179-D509-4BB3-A11C-6B6D9F2C3002}" type="presParOf" srcId="{F248B704-D05B-4708-AAD6-B6E86ECF1482}" destId="{273FA65F-40AF-4F79-8F85-007993F8D4D3}" srcOrd="16" destOrd="0" presId="urn:microsoft.com/office/officeart/2005/8/layout/hierarchy1"/>
    <dgm:cxn modelId="{71B1ABBD-55F7-4B5D-BAFC-6E9F802CF1C1}" type="presParOf" srcId="{F248B704-D05B-4708-AAD6-B6E86ECF1482}" destId="{E6352F75-C24D-4367-9A55-BFF621D930BF}" srcOrd="17" destOrd="0" presId="urn:microsoft.com/office/officeart/2005/8/layout/hierarchy1"/>
    <dgm:cxn modelId="{C848A305-743A-4078-9F5A-8A1999F93275}" type="presParOf" srcId="{E6352F75-C24D-4367-9A55-BFF621D930BF}" destId="{E7AF355F-3E6D-428D-9024-7D741DD4291C}" srcOrd="0" destOrd="0" presId="urn:microsoft.com/office/officeart/2005/8/layout/hierarchy1"/>
    <dgm:cxn modelId="{00DC27D6-983D-48DE-947F-401AF4900439}" type="presParOf" srcId="{E7AF355F-3E6D-428D-9024-7D741DD4291C}" destId="{922B92CD-0370-4B2A-84C8-F89909DBDC30}" srcOrd="0" destOrd="0" presId="urn:microsoft.com/office/officeart/2005/8/layout/hierarchy1"/>
    <dgm:cxn modelId="{483501EA-CC22-4BA3-961B-29A3D2CD4EE4}" type="presParOf" srcId="{E7AF355F-3E6D-428D-9024-7D741DD4291C}" destId="{003ACE7B-C812-4ECB-B691-895007AE192E}" srcOrd="1" destOrd="0" presId="urn:microsoft.com/office/officeart/2005/8/layout/hierarchy1"/>
    <dgm:cxn modelId="{0C3BDE16-3C57-46B2-B37F-AD74ECD7EBB9}" type="presParOf" srcId="{E6352F75-C24D-4367-9A55-BFF621D930BF}" destId="{6EC1E582-2BD9-40BC-84C9-1374A71BC5C2}" srcOrd="1" destOrd="0" presId="urn:microsoft.com/office/officeart/2005/8/layout/hierarchy1"/>
    <dgm:cxn modelId="{5D6B4614-3594-4731-A35B-E32202A7B59B}" type="presParOf" srcId="{F248B704-D05B-4708-AAD6-B6E86ECF1482}" destId="{BCCB8E87-1587-41F2-A4A5-C732CE353ABB}" srcOrd="18" destOrd="0" presId="urn:microsoft.com/office/officeart/2005/8/layout/hierarchy1"/>
    <dgm:cxn modelId="{6E027DED-E8C3-4E1F-AB34-BD9C29DBD4CB}" type="presParOf" srcId="{F248B704-D05B-4708-AAD6-B6E86ECF1482}" destId="{D7297092-D735-496D-8158-F1C85D7A89CB}" srcOrd="19" destOrd="0" presId="urn:microsoft.com/office/officeart/2005/8/layout/hierarchy1"/>
    <dgm:cxn modelId="{B19938DE-A059-4398-A9C9-0ADB48D82974}" type="presParOf" srcId="{D7297092-D735-496D-8158-F1C85D7A89CB}" destId="{2D710BA8-E155-4154-A9CA-2388A9692EAA}" srcOrd="0" destOrd="0" presId="urn:microsoft.com/office/officeart/2005/8/layout/hierarchy1"/>
    <dgm:cxn modelId="{39F3703D-429F-4B51-A620-B88B41E28AF8}" type="presParOf" srcId="{2D710BA8-E155-4154-A9CA-2388A9692EAA}" destId="{D42125F5-C95D-42FA-A5F0-819B488950FF}" srcOrd="0" destOrd="0" presId="urn:microsoft.com/office/officeart/2005/8/layout/hierarchy1"/>
    <dgm:cxn modelId="{46152F69-5AEB-49B3-A46E-3BC14DC8C59E}" type="presParOf" srcId="{2D710BA8-E155-4154-A9CA-2388A9692EAA}" destId="{14CC6BE4-002C-40CE-9357-AFEE5E272D02}" srcOrd="1" destOrd="0" presId="urn:microsoft.com/office/officeart/2005/8/layout/hierarchy1"/>
    <dgm:cxn modelId="{C3EC45FD-C7BC-4134-91E5-5EA3B5F5204B}" type="presParOf" srcId="{D7297092-D735-496D-8158-F1C85D7A89CB}" destId="{046DEB5E-6428-4DD2-AA84-2C3873DD312E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Service Manager</a:t>
          </a:r>
        </a:p>
        <a:p>
          <a:r>
            <a:rPr lang="en-GB"/>
            <a:t>Noel Geoghegan</a:t>
          </a:r>
          <a:br>
            <a:rPr lang="en-GB"/>
          </a:br>
          <a:r>
            <a:rPr lang="en-GB"/>
            <a:t>732053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4C8FFE87-34E2-48A2-9E3B-421FEBB2D5D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  <a:endParaRPr lang="en-GB" b="0"/>
        </a:p>
        <a:p>
          <a:r>
            <a:rPr lang="en-GB" b="0"/>
            <a:t>Richard Boateng</a:t>
          </a:r>
          <a:br>
            <a:rPr lang="en-GB" b="0"/>
          </a:br>
          <a:r>
            <a:rPr lang="en-GB" b="0"/>
            <a:t>732187</a:t>
          </a:r>
        </a:p>
      </dgm:t>
    </dgm:pt>
    <dgm:pt modelId="{AB737703-E49F-418A-9186-BC4F2384F92E}" type="parTrans" cxnId="{6045B679-0169-4BB0-895B-07F2F8B07E7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31AE74C-3E26-4AC3-82C2-E98AF56EEC28}" type="sibTrans" cxnId="{6045B679-0169-4BB0-895B-07F2F8B07E78}">
      <dgm:prSet/>
      <dgm:spPr/>
      <dgm:t>
        <a:bodyPr/>
        <a:lstStyle/>
        <a:p>
          <a:endParaRPr lang="en-GB"/>
        </a:p>
      </dgm:t>
    </dgm:pt>
    <dgm:pt modelId="{C41B9B9D-DA22-4257-9790-9DE657567C2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 b="0"/>
            <a:t>Tony Anyaegbu</a:t>
          </a:r>
          <a:br>
            <a:rPr lang="en-GB" b="0"/>
          </a:br>
          <a:r>
            <a:rPr lang="en-GB" b="0"/>
            <a:t>732057</a:t>
          </a:r>
        </a:p>
      </dgm:t>
    </dgm:pt>
    <dgm:pt modelId="{6D0697B2-49AD-4F26-9277-A0A032E9EE7C}" type="parTrans" cxnId="{801CEC8A-A516-4938-AA06-502B9464C77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5CABADC-39DE-4069-B6C7-E0291B7EED5B}" type="sibTrans" cxnId="{801CEC8A-A516-4938-AA06-502B9464C779}">
      <dgm:prSet/>
      <dgm:spPr/>
      <dgm:t>
        <a:bodyPr/>
        <a:lstStyle/>
        <a:p>
          <a:endParaRPr lang="en-GB"/>
        </a:p>
      </dgm:t>
    </dgm:pt>
    <dgm:pt modelId="{542B21EB-365B-4C9D-ADE1-92FDA1AA1840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Alina-Andrea Chirvase</a:t>
          </a:r>
          <a:br>
            <a:rPr lang="en-GB" sz="800" b="0"/>
          </a:br>
          <a:r>
            <a:rPr lang="en-GB" sz="800" b="0"/>
            <a:t>729102</a:t>
          </a:r>
        </a:p>
      </dgm:t>
    </dgm:pt>
    <dgm:pt modelId="{EA00D3E1-BCAA-4A40-ADD0-6BA7C987A3C4}" type="parTrans" cxnId="{CA314F4C-131A-4E68-8FC2-EDEE33C3018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381EDCA-17D2-43D2-A756-E3C1F4B7B9FF}" type="sibTrans" cxnId="{CA314F4C-131A-4E68-8FC2-EDEE33C30181}">
      <dgm:prSet/>
      <dgm:spPr/>
      <dgm:t>
        <a:bodyPr/>
        <a:lstStyle/>
        <a:p>
          <a:endParaRPr lang="en-GB"/>
        </a:p>
      </dgm:t>
    </dgm:pt>
    <dgm:pt modelId="{4AAB27C7-049F-4DE1-A975-1B49EA5B466F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Lead Practitioner</a:t>
          </a:r>
        </a:p>
        <a:p>
          <a:r>
            <a:rPr lang="en-GB" b="0"/>
            <a:t>Helen Onslow</a:t>
          </a:r>
          <a:br>
            <a:rPr lang="en-GB" b="0"/>
          </a:br>
          <a:r>
            <a:rPr lang="en-GB" b="0"/>
            <a:t>732051</a:t>
          </a:r>
        </a:p>
      </dgm:t>
    </dgm:pt>
    <dgm:pt modelId="{8ED9CC5F-0718-4C58-A608-8A9593DB904A}" type="parTrans" cxnId="{AB4D3970-37A3-439A-89F4-BD1B9429620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51F2C60-4728-4189-A1CB-ABBD805EF94E}" type="sibTrans" cxnId="{AB4D3970-37A3-439A-89F4-BD1B9429620D}">
      <dgm:prSet/>
      <dgm:spPr/>
      <dgm:t>
        <a:bodyPr/>
        <a:lstStyle/>
        <a:p>
          <a:endParaRPr lang="en-GB"/>
        </a:p>
      </dgm:t>
    </dgm:pt>
    <dgm:pt modelId="{958CC678-CADB-44B7-B919-E7FC2DE888E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Lead Practitioner</a:t>
          </a:r>
        </a:p>
        <a:p>
          <a:r>
            <a:rPr lang="en-GB" sz="800" b="0"/>
            <a:t>Annette Thompson</a:t>
          </a:r>
          <a:br>
            <a:rPr lang="en-GB" sz="800" b="0"/>
          </a:br>
          <a:r>
            <a:rPr lang="en-GB" sz="800" b="0"/>
            <a:t>734753</a:t>
          </a:r>
        </a:p>
      </dgm:t>
    </dgm:pt>
    <dgm:pt modelId="{C9939467-DDA7-4780-B4CB-3BF8F13F365E}" type="parTrans" cxnId="{9F315002-9D7A-4907-A6BA-28C2537B6FA4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5432F98-EDA8-48E1-B2F7-43482F9B2BA4}" type="sibTrans" cxnId="{9F315002-9D7A-4907-A6BA-28C2537B6FA4}">
      <dgm:prSet/>
      <dgm:spPr/>
      <dgm:t>
        <a:bodyPr/>
        <a:lstStyle/>
        <a:p>
          <a:endParaRPr lang="en-GB"/>
        </a:p>
      </dgm:t>
    </dgm:pt>
    <dgm:pt modelId="{BDBED537-8963-4A33-B214-8CDA2472702B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Vanessa Taylor</a:t>
          </a:r>
          <a:br>
            <a:rPr lang="en-GB" sz="800" b="0"/>
          </a:br>
          <a:r>
            <a:rPr lang="en-GB" sz="800" b="0"/>
            <a:t>732054</a:t>
          </a:r>
        </a:p>
      </dgm:t>
    </dgm:pt>
    <dgm:pt modelId="{69B10D4D-7033-43DF-865A-A9A435DABFBC}" type="parTrans" cxnId="{5AC2170C-9F67-408C-AAF8-F376146F45B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9CA525D-AE3C-42D4-A255-6AEB38E0F505}" type="sibTrans" cxnId="{5AC2170C-9F67-408C-AAF8-F376146F45BC}">
      <dgm:prSet/>
      <dgm:spPr/>
      <dgm:t>
        <a:bodyPr/>
        <a:lstStyle/>
        <a:p>
          <a:endParaRPr lang="en-GB"/>
        </a:p>
      </dgm:t>
    </dgm:pt>
    <dgm:pt modelId="{8D8CAA2D-A266-48C3-8A34-D597D3B0EAD8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Kylie Camilleri</a:t>
          </a:r>
          <a:br>
            <a:rPr lang="en-GB" sz="800" b="0"/>
          </a:br>
          <a:r>
            <a:rPr lang="en-GB" sz="800" b="0"/>
            <a:t>720425</a:t>
          </a:r>
        </a:p>
      </dgm:t>
    </dgm:pt>
    <dgm:pt modelId="{16E00444-8066-428B-9028-7EBD8038328A}" type="parTrans" cxnId="{B19014A4-BAF4-439C-98FB-C1F9EBF89AA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62F40BF-70DC-419D-AB07-879541A7F75B}" type="sibTrans" cxnId="{B19014A4-BAF4-439C-98FB-C1F9EBF89AAA}">
      <dgm:prSet/>
      <dgm:spPr/>
      <dgm:t>
        <a:bodyPr/>
        <a:lstStyle/>
        <a:p>
          <a:endParaRPr lang="en-GB"/>
        </a:p>
      </dgm:t>
    </dgm:pt>
    <dgm:pt modelId="{EDF54E2F-BAD9-4280-B21E-A8AEEEA2DD2E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</a:t>
          </a:r>
          <a:br>
            <a:rPr lang="en-GB" sz="800" b="1"/>
          </a:br>
          <a:r>
            <a:rPr lang="en-GB" sz="800" b="1"/>
            <a:t>Lisa Harding</a:t>
          </a:r>
          <a:br>
            <a:rPr lang="en-GB" sz="800" b="1"/>
          </a:br>
          <a:r>
            <a:rPr lang="en-GB" sz="800" b="0"/>
            <a:t>736630</a:t>
          </a:r>
        </a:p>
      </dgm:t>
    </dgm:pt>
    <dgm:pt modelId="{FEE63E3A-9D2D-4BDB-9F3C-C6892051E7F6}" type="parTrans" cxnId="{4E497058-B33B-4E1C-9A0F-A90262C8AEF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8F84103-B024-4056-BCAF-6B6A85DB9173}" type="sibTrans" cxnId="{4E497058-B33B-4E1C-9A0F-A90262C8AEFD}">
      <dgm:prSet/>
      <dgm:spPr/>
      <dgm:t>
        <a:bodyPr/>
        <a:lstStyle/>
        <a:p>
          <a:endParaRPr lang="en-GB"/>
        </a:p>
      </dgm:t>
    </dgm:pt>
    <dgm:pt modelId="{E6216AA8-2316-4061-8C8A-83E01EDCDD49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Development Officer</a:t>
          </a:r>
        </a:p>
        <a:p>
          <a:r>
            <a:rPr lang="en-GB" sz="800" b="0"/>
            <a:t>Jennifer Brown</a:t>
          </a:r>
          <a:br>
            <a:rPr lang="en-GB" sz="800" b="0"/>
          </a:br>
          <a:r>
            <a:rPr lang="en-GB" sz="800" b="0"/>
            <a:t>727819</a:t>
          </a:r>
        </a:p>
      </dgm:t>
    </dgm:pt>
    <dgm:pt modelId="{35AA477C-7271-45B0-A0D4-372525BA7601}" type="parTrans" cxnId="{575B00C9-8DC4-4A7A-9606-39333D9251F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B38FDFD-CD03-445E-810D-E88DFD5CC287}" type="sibTrans" cxnId="{575B00C9-8DC4-4A7A-9606-39333D9251F8}">
      <dgm:prSet/>
      <dgm:spPr/>
      <dgm:t>
        <a:bodyPr/>
        <a:lstStyle/>
        <a:p>
          <a:endParaRPr lang="en-GB"/>
        </a:p>
      </dgm:t>
    </dgm:pt>
    <dgm:pt modelId="{7D001402-4472-4F77-9605-3508C11E624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/>
            <a:t>Screening and Performance Officer</a:t>
          </a:r>
        </a:p>
        <a:p>
          <a:r>
            <a:rPr lang="en-GB" sz="700" b="0"/>
            <a:t>Maimuna Sulaiman</a:t>
          </a:r>
          <a:br>
            <a:rPr lang="en-GB" sz="700" b="0"/>
          </a:br>
          <a:r>
            <a:rPr lang="en-GB" sz="700" b="0"/>
            <a:t>727826</a:t>
          </a:r>
        </a:p>
      </dgm:t>
    </dgm:pt>
    <dgm:pt modelId="{B5073721-B4CA-492C-A8B6-3997DF89AC6F}" type="parTrans" cxnId="{8A84D86C-8C04-48FC-808F-DD3B788EEA2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0FF2174-CCEA-40A1-B7B0-F0765467F3A2}" type="sibTrans" cxnId="{8A84D86C-8C04-48FC-808F-DD3B788EEA27}">
      <dgm:prSet/>
      <dgm:spPr/>
      <dgm:t>
        <a:bodyPr/>
        <a:lstStyle/>
        <a:p>
          <a:endParaRPr lang="en-GB"/>
        </a:p>
      </dgm:t>
    </dgm:pt>
    <dgm:pt modelId="{05C6E488-41C4-4F90-8DD8-B81FF1D4863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Best Interests Assessor</a:t>
          </a:r>
          <a:endParaRPr lang="en-GB" sz="800" b="0"/>
        </a:p>
        <a:p>
          <a:r>
            <a:rPr lang="en-GB" sz="800" b="0"/>
            <a:t>Huw Mathias</a:t>
          </a:r>
          <a:br>
            <a:rPr lang="en-GB" sz="800" b="0"/>
          </a:br>
          <a:r>
            <a:rPr lang="en-GB" sz="800" b="0"/>
            <a:t>727758</a:t>
          </a:r>
          <a:endParaRPr lang="en-GB" sz="800" b="1"/>
        </a:p>
      </dgm:t>
    </dgm:pt>
    <dgm:pt modelId="{A3C8D09D-C9F7-4015-9C03-24036CCA23EA}" type="parTrans" cxnId="{B0445DF4-E749-454A-9430-CD76C69B738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2AF2B31-BB74-4B52-8207-5C9E1BBC1107}" type="sibTrans" cxnId="{B0445DF4-E749-454A-9430-CD76C69B7387}">
      <dgm:prSet/>
      <dgm:spPr/>
      <dgm:t>
        <a:bodyPr/>
        <a:lstStyle/>
        <a:p>
          <a:endParaRPr lang="en-GB"/>
        </a:p>
      </dgm:t>
    </dgm:pt>
    <dgm:pt modelId="{C706F07A-DEA8-4880-86CB-64B4300408A5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Best Interests Assessor</a:t>
          </a:r>
          <a:endParaRPr lang="en-GB" sz="800" b="0"/>
        </a:p>
        <a:p>
          <a:r>
            <a:rPr lang="en-GB" sz="800" b="0"/>
            <a:t>Vacant</a:t>
          </a:r>
          <a:endParaRPr lang="en-GB" sz="800" b="1"/>
        </a:p>
      </dgm:t>
    </dgm:pt>
    <dgm:pt modelId="{B8FFC774-27CD-41D4-A90A-7C3C264C87DA}" type="parTrans" cxnId="{A4B022F2-45DC-4C91-B505-DB1F268B3CA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FB57316-DB16-4F0B-B4E1-7BAAD2AD104B}" type="sibTrans" cxnId="{A4B022F2-45DC-4C91-B505-DB1F268B3CAA}">
      <dgm:prSet/>
      <dgm:spPr/>
      <dgm:t>
        <a:bodyPr/>
        <a:lstStyle/>
        <a:p>
          <a:endParaRPr lang="en-GB"/>
        </a:p>
      </dgm:t>
    </dgm:pt>
    <dgm:pt modelId="{12CF7877-D9D7-4FE7-AD5E-CCD473490B5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Best Interests Assessor</a:t>
          </a:r>
          <a:endParaRPr lang="en-GB" sz="800" b="0"/>
        </a:p>
        <a:p>
          <a:r>
            <a:rPr lang="en-GB" sz="800" b="0"/>
            <a:t>Vacant</a:t>
          </a:r>
          <a:endParaRPr lang="en-GB" sz="800" b="1"/>
        </a:p>
      </dgm:t>
    </dgm:pt>
    <dgm:pt modelId="{6A8E7251-2A73-45A6-811F-5FB1A70F76A7}" type="parTrans" cxnId="{F72D75EA-D204-45B7-A768-686F50E0C0C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9D0D4D6-8252-4E30-8D33-C2A81098375D}" type="sibTrans" cxnId="{F72D75EA-D204-45B7-A768-686F50E0C0C7}">
      <dgm:prSet/>
      <dgm:spPr/>
      <dgm:t>
        <a:bodyPr/>
        <a:lstStyle/>
        <a:p>
          <a:endParaRPr lang="en-GB"/>
        </a:p>
      </dgm:t>
    </dgm:pt>
    <dgm:pt modelId="{5C5035BF-3792-4776-9D79-048DABE94C28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DoLS Business Support Officer</a:t>
          </a:r>
          <a:endParaRPr lang="en-GB" sz="800" b="0"/>
        </a:p>
        <a:p>
          <a:r>
            <a:rPr lang="en-GB" sz="800" b="0"/>
            <a:t>Dorinda Frimpong</a:t>
          </a:r>
          <a:br>
            <a:rPr lang="en-GB" sz="800" b="0"/>
          </a:br>
          <a:r>
            <a:rPr lang="en-GB" sz="800" b="0"/>
            <a:t>732056</a:t>
          </a:r>
        </a:p>
      </dgm:t>
    </dgm:pt>
    <dgm:pt modelId="{36F7F451-62B9-4F6E-91C1-FC6CBDEED543}" type="parTrans" cxnId="{66E2DC5B-3BF3-47F1-87DF-709DA5E8906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7D66EF1-DB35-493F-B91F-94C122C88FF2}" type="sibTrans" cxnId="{66E2DC5B-3BF3-47F1-87DF-709DA5E8906D}">
      <dgm:prSet/>
      <dgm:spPr/>
      <dgm:t>
        <a:bodyPr/>
        <a:lstStyle/>
        <a:p>
          <a:endParaRPr lang="en-GB"/>
        </a:p>
      </dgm:t>
    </dgm:pt>
    <dgm:pt modelId="{E00D2BF7-199E-45B8-BF31-41F50AA36F30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DoLS Business Support Officer</a:t>
          </a:r>
          <a:endParaRPr lang="en-GB" sz="800" b="0"/>
        </a:p>
        <a:p>
          <a:r>
            <a:rPr lang="en-GB" sz="800" b="0"/>
            <a:t>Jonel Riley</a:t>
          </a:r>
          <a:br>
            <a:rPr lang="en-GB" sz="800" b="0"/>
          </a:br>
          <a:r>
            <a:rPr lang="en-GB" sz="800" b="0"/>
            <a:t>732053</a:t>
          </a:r>
          <a:endParaRPr lang="en-GB" sz="800" b="1"/>
        </a:p>
      </dgm:t>
    </dgm:pt>
    <dgm:pt modelId="{35703B92-F054-4985-AC43-DF9E79967DBA}" type="parTrans" cxnId="{4AEDFE6B-8B8F-47B9-A1F3-2E6F4AEEC01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E1B5CC8-5424-4D26-A9BE-787C8C7C3D4E}" type="sibTrans" cxnId="{4AEDFE6B-8B8F-47B9-A1F3-2E6F4AEEC017}">
      <dgm:prSet/>
      <dgm:spPr/>
      <dgm:t>
        <a:bodyPr/>
        <a:lstStyle/>
        <a:p>
          <a:endParaRPr lang="en-GB"/>
        </a:p>
      </dgm:t>
    </dgm:pt>
    <dgm:pt modelId="{08E963AE-830B-454C-8151-7AAEBB2C24E0}">
      <dgm:prSet/>
      <dgm:spPr/>
      <dgm:t>
        <a:bodyPr/>
        <a:lstStyle/>
        <a:p>
          <a:r>
            <a:rPr lang="en-GB" b="1"/>
            <a:t>Lead Practitioner </a:t>
          </a:r>
          <a:r>
            <a:rPr lang="en-GB" b="0"/>
            <a:t>Christina Clarke</a:t>
          </a:r>
          <a:br>
            <a:rPr lang="en-GB" b="0"/>
          </a:br>
          <a:r>
            <a:rPr lang="en-GB" b="0"/>
            <a:t>737180</a:t>
          </a:r>
        </a:p>
      </dgm:t>
    </dgm:pt>
    <dgm:pt modelId="{3B048B44-B143-459B-8FC3-031DD171E537}" type="parTrans" cxnId="{5F2C0A56-CB65-41B8-91DA-9453151CE13D}">
      <dgm:prSet/>
      <dgm:spPr/>
      <dgm:t>
        <a:bodyPr/>
        <a:lstStyle/>
        <a:p>
          <a:endParaRPr lang="en-GB"/>
        </a:p>
      </dgm:t>
    </dgm:pt>
    <dgm:pt modelId="{46E59BE3-5285-449B-A417-46A0DA2326B4}" type="sibTrans" cxnId="{5F2C0A56-CB65-41B8-91DA-9453151CE13D}">
      <dgm:prSet/>
      <dgm:spPr/>
      <dgm:t>
        <a:bodyPr/>
        <a:lstStyle/>
        <a:p>
          <a:endParaRPr lang="en-GB"/>
        </a:p>
      </dgm:t>
    </dgm:pt>
    <dgm:pt modelId="{F8DC0189-FAD9-4C87-81F7-C1768532CCE6}" type="asst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/>
            <a:t>Phoebe </a:t>
          </a:r>
          <a:r>
            <a:rPr lang="en-GB" sz="800" err="1"/>
            <a:t>Nabuyondo</a:t>
          </a:r>
          <a:br>
            <a:rPr lang="en-GB" sz="800"/>
          </a:br>
          <a:r>
            <a:rPr lang="en-GB" sz="800"/>
            <a:t>729929</a:t>
          </a:r>
        </a:p>
      </dgm:t>
    </dgm:pt>
    <dgm:pt modelId="{26D2E8E1-12C0-4DA7-AEFC-0ED548102ADD}" type="parTrans" cxnId="{467C8870-ACBA-451E-AD5F-A837B3CA27EE}">
      <dgm:prSet/>
      <dgm:spPr/>
      <dgm:t>
        <a:bodyPr/>
        <a:lstStyle/>
        <a:p>
          <a:endParaRPr lang="en-GB"/>
        </a:p>
      </dgm:t>
    </dgm:pt>
    <dgm:pt modelId="{6E825808-9610-4063-8E8C-F847F2CFD980}" type="sibTrans" cxnId="{467C8870-ACBA-451E-AD5F-A837B3CA27EE}">
      <dgm:prSet/>
      <dgm:spPr/>
      <dgm:t>
        <a:bodyPr/>
        <a:lstStyle/>
        <a:p>
          <a:endParaRPr lang="en-GB"/>
        </a:p>
      </dgm:t>
    </dgm:pt>
    <dgm:pt modelId="{D80B545C-9EF0-41EF-B65B-D706403E3CA5}" type="asst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/>
            <a:t>Miriam Ernest</a:t>
          </a:r>
          <a:br>
            <a:rPr lang="en-GB" sz="800"/>
          </a:br>
          <a:r>
            <a:rPr lang="en-GB" sz="800"/>
            <a:t>732059</a:t>
          </a:r>
        </a:p>
      </dgm:t>
    </dgm:pt>
    <dgm:pt modelId="{C5AE48F0-BC47-47D4-915D-338C6F9C7A87}" type="parTrans" cxnId="{7517FE7E-E1AF-4A76-ABD1-F6FCEF7CE7DC}">
      <dgm:prSet/>
      <dgm:spPr/>
      <dgm:t>
        <a:bodyPr/>
        <a:lstStyle/>
        <a:p>
          <a:endParaRPr lang="en-GB"/>
        </a:p>
      </dgm:t>
    </dgm:pt>
    <dgm:pt modelId="{4469F7BF-E263-49D9-8C1F-45C9C85994B8}" type="sibTrans" cxnId="{7517FE7E-E1AF-4A76-ABD1-F6FCEF7CE7DC}">
      <dgm:prSet/>
      <dgm:spPr/>
      <dgm:t>
        <a:bodyPr/>
        <a:lstStyle/>
        <a:p>
          <a:endParaRPr lang="en-GB"/>
        </a:p>
      </dgm:t>
    </dgm:pt>
    <dgm:pt modelId="{2E98A239-71B1-4BA0-B16A-4A7D4908461E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22712E-D32A-4966-88E9-F38DDD01916D}" type="pres">
      <dgm:prSet presAssocID="{27C11293-86B8-4A3B-8DB6-BE95C99AC852}" presName="hierRoot1" presStyleCnt="0"/>
      <dgm:spPr/>
    </dgm:pt>
    <dgm:pt modelId="{D603E0B3-9129-4876-9C0D-2E8D2AFC3CA6}" type="pres">
      <dgm:prSet presAssocID="{27C11293-86B8-4A3B-8DB6-BE95C99AC852}" presName="composite" presStyleCnt="0"/>
      <dgm:spPr/>
    </dgm:pt>
    <dgm:pt modelId="{45798A82-3FE0-4D58-9DE5-0CC3662C1EBE}" type="pres">
      <dgm:prSet presAssocID="{27C11293-86B8-4A3B-8DB6-BE95C99AC852}" presName="background" presStyleLbl="node0" presStyleIdx="0" presStyleCnt="1"/>
      <dgm:spPr>
        <a:ln>
          <a:solidFill>
            <a:schemeClr val="tx1"/>
          </a:solidFill>
        </a:ln>
      </dgm:spPr>
    </dgm:pt>
    <dgm:pt modelId="{FD94AEBD-2A34-46F5-BD92-007D418C40B7}" type="pres">
      <dgm:prSet presAssocID="{27C11293-86B8-4A3B-8DB6-BE95C99AC852}" presName="text" presStyleLbl="fgAcc0" presStyleIdx="0" presStyleCnt="1" custLinFactNeighborX="-90718" custLinFactNeighborY="-26897">
        <dgm:presLayoutVars>
          <dgm:chPref val="3"/>
        </dgm:presLayoutVars>
      </dgm:prSet>
      <dgm:spPr/>
    </dgm:pt>
    <dgm:pt modelId="{B2EC9387-AA9E-41C1-AB37-2A0DA1474824}" type="pres">
      <dgm:prSet presAssocID="{27C11293-86B8-4A3B-8DB6-BE95C99AC852}" presName="hierChild2" presStyleCnt="0"/>
      <dgm:spPr/>
    </dgm:pt>
    <dgm:pt modelId="{A5455E3C-07D8-421F-91BD-23D9ABAFBF0E}" type="pres">
      <dgm:prSet presAssocID="{AB737703-E49F-418A-9186-BC4F2384F92E}" presName="Name10" presStyleLbl="parChTrans1D2" presStyleIdx="0" presStyleCnt="5"/>
      <dgm:spPr/>
    </dgm:pt>
    <dgm:pt modelId="{F3FFC50A-A0C9-40B3-98BA-30A616C5F881}" type="pres">
      <dgm:prSet presAssocID="{4C8FFE87-34E2-48A2-9E3B-421FEBB2D5D6}" presName="hierRoot2" presStyleCnt="0"/>
      <dgm:spPr/>
    </dgm:pt>
    <dgm:pt modelId="{ADDB0C57-881B-456A-A65A-74A5711263DB}" type="pres">
      <dgm:prSet presAssocID="{4C8FFE87-34E2-48A2-9E3B-421FEBB2D5D6}" presName="composite2" presStyleCnt="0"/>
      <dgm:spPr/>
    </dgm:pt>
    <dgm:pt modelId="{2FA54A9E-921F-44FB-9E95-2833588C18BF}" type="pres">
      <dgm:prSet presAssocID="{4C8FFE87-34E2-48A2-9E3B-421FEBB2D5D6}" presName="background2" presStyleLbl="node2" presStyleIdx="0" presStyleCnt="5"/>
      <dgm:spPr>
        <a:ln>
          <a:solidFill>
            <a:schemeClr val="tx1"/>
          </a:solidFill>
        </a:ln>
      </dgm:spPr>
    </dgm:pt>
    <dgm:pt modelId="{7998A486-2D0B-4687-9331-B19E6B6BEE51}" type="pres">
      <dgm:prSet presAssocID="{4C8FFE87-34E2-48A2-9E3B-421FEBB2D5D6}" presName="text2" presStyleLbl="fgAcc2" presStyleIdx="0" presStyleCnt="5">
        <dgm:presLayoutVars>
          <dgm:chPref val="3"/>
        </dgm:presLayoutVars>
      </dgm:prSet>
      <dgm:spPr/>
    </dgm:pt>
    <dgm:pt modelId="{0B6AE052-A281-41BE-A406-2A2728C12CC9}" type="pres">
      <dgm:prSet presAssocID="{4C8FFE87-34E2-48A2-9E3B-421FEBB2D5D6}" presName="hierChild3" presStyleCnt="0"/>
      <dgm:spPr/>
    </dgm:pt>
    <dgm:pt modelId="{22AF4752-E5D3-459C-95CC-26222D661174}" type="pres">
      <dgm:prSet presAssocID="{35AA477C-7271-45B0-A0D4-372525BA7601}" presName="Name17" presStyleLbl="parChTrans1D3" presStyleIdx="0" presStyleCnt="13"/>
      <dgm:spPr/>
    </dgm:pt>
    <dgm:pt modelId="{2F9B03B8-B4E2-46A6-BAA7-7D4DCCE6106D}" type="pres">
      <dgm:prSet presAssocID="{E6216AA8-2316-4061-8C8A-83E01EDCDD49}" presName="hierRoot3" presStyleCnt="0"/>
      <dgm:spPr/>
    </dgm:pt>
    <dgm:pt modelId="{CCE9D4D0-D5BD-481C-93F9-02EBF14C7824}" type="pres">
      <dgm:prSet presAssocID="{E6216AA8-2316-4061-8C8A-83E01EDCDD49}" presName="composite3" presStyleCnt="0"/>
      <dgm:spPr/>
    </dgm:pt>
    <dgm:pt modelId="{900D935C-1BA2-41BE-B35D-5F1EABD47798}" type="pres">
      <dgm:prSet presAssocID="{E6216AA8-2316-4061-8C8A-83E01EDCDD49}" presName="background3" presStyleLbl="asst2" presStyleIdx="0" presStyleCnt="13"/>
      <dgm:spPr>
        <a:ln>
          <a:solidFill>
            <a:schemeClr val="tx1"/>
          </a:solidFill>
        </a:ln>
      </dgm:spPr>
    </dgm:pt>
    <dgm:pt modelId="{95733A73-588F-49AB-A16E-60B22297AAAA}" type="pres">
      <dgm:prSet presAssocID="{E6216AA8-2316-4061-8C8A-83E01EDCDD49}" presName="text3" presStyleLbl="fgAcc3" presStyleIdx="0" presStyleCnt="13">
        <dgm:presLayoutVars>
          <dgm:chPref val="3"/>
        </dgm:presLayoutVars>
      </dgm:prSet>
      <dgm:spPr/>
    </dgm:pt>
    <dgm:pt modelId="{C2C4A71A-6209-48BC-9572-0BD11D3D22BA}" type="pres">
      <dgm:prSet presAssocID="{E6216AA8-2316-4061-8C8A-83E01EDCDD49}" presName="hierChild4" presStyleCnt="0"/>
      <dgm:spPr/>
    </dgm:pt>
    <dgm:pt modelId="{69DABDCD-E5EE-48BF-916F-49A9E2888A16}" type="pres">
      <dgm:prSet presAssocID="{EA00D3E1-BCAA-4A40-ADD0-6BA7C987A3C4}" presName="Name17" presStyleLbl="parChTrans1D3" presStyleIdx="1" presStyleCnt="13"/>
      <dgm:spPr/>
    </dgm:pt>
    <dgm:pt modelId="{EED9D2EE-555B-4792-BEB5-FFACCAE97EE8}" type="pres">
      <dgm:prSet presAssocID="{542B21EB-365B-4C9D-ADE1-92FDA1AA1840}" presName="hierRoot3" presStyleCnt="0"/>
      <dgm:spPr/>
    </dgm:pt>
    <dgm:pt modelId="{087E4CC6-860C-4C6B-AAF1-EDC63B66D771}" type="pres">
      <dgm:prSet presAssocID="{542B21EB-365B-4C9D-ADE1-92FDA1AA1840}" presName="composite3" presStyleCnt="0"/>
      <dgm:spPr/>
    </dgm:pt>
    <dgm:pt modelId="{FF6129EF-87D1-4CB5-8544-3C1C1369C7F5}" type="pres">
      <dgm:prSet presAssocID="{542B21EB-365B-4C9D-ADE1-92FDA1AA1840}" presName="background3" presStyleLbl="asst2" presStyleIdx="1" presStyleCnt="13"/>
      <dgm:spPr>
        <a:ln>
          <a:solidFill>
            <a:schemeClr val="tx1"/>
          </a:solidFill>
        </a:ln>
      </dgm:spPr>
    </dgm:pt>
    <dgm:pt modelId="{73F208BE-7526-4C66-AB19-B0B91F41DEC0}" type="pres">
      <dgm:prSet presAssocID="{542B21EB-365B-4C9D-ADE1-92FDA1AA1840}" presName="text3" presStyleLbl="fgAcc3" presStyleIdx="1" presStyleCnt="13">
        <dgm:presLayoutVars>
          <dgm:chPref val="3"/>
        </dgm:presLayoutVars>
      </dgm:prSet>
      <dgm:spPr/>
    </dgm:pt>
    <dgm:pt modelId="{0B177C5E-9127-42A6-971A-5E37153FDD22}" type="pres">
      <dgm:prSet presAssocID="{542B21EB-365B-4C9D-ADE1-92FDA1AA1840}" presName="hierChild4" presStyleCnt="0"/>
      <dgm:spPr/>
    </dgm:pt>
    <dgm:pt modelId="{D95B3FEE-EE72-482A-942B-26CCBB6AABA7}" type="pres">
      <dgm:prSet presAssocID="{69B10D4D-7033-43DF-865A-A9A435DABFBC}" presName="Name17" presStyleLbl="parChTrans1D3" presStyleIdx="2" presStyleCnt="13"/>
      <dgm:spPr/>
    </dgm:pt>
    <dgm:pt modelId="{11E306A5-D56B-43B1-99DA-6E47FA983D22}" type="pres">
      <dgm:prSet presAssocID="{BDBED537-8963-4A33-B214-8CDA2472702B}" presName="hierRoot3" presStyleCnt="0"/>
      <dgm:spPr/>
    </dgm:pt>
    <dgm:pt modelId="{6CFAD39A-37B9-4BE3-AD0F-35AA2C716EC6}" type="pres">
      <dgm:prSet presAssocID="{BDBED537-8963-4A33-B214-8CDA2472702B}" presName="composite3" presStyleCnt="0"/>
      <dgm:spPr/>
    </dgm:pt>
    <dgm:pt modelId="{4FB5B8F5-6FCC-4EF7-9C7A-B9DCCFD962CF}" type="pres">
      <dgm:prSet presAssocID="{BDBED537-8963-4A33-B214-8CDA2472702B}" presName="background3" presStyleLbl="asst2" presStyleIdx="2" presStyleCnt="13"/>
      <dgm:spPr>
        <a:ln>
          <a:solidFill>
            <a:schemeClr val="tx1"/>
          </a:solidFill>
        </a:ln>
      </dgm:spPr>
    </dgm:pt>
    <dgm:pt modelId="{00A30283-E721-4CCC-8DB8-0B1B6BE2A5AB}" type="pres">
      <dgm:prSet presAssocID="{BDBED537-8963-4A33-B214-8CDA2472702B}" presName="text3" presStyleLbl="fgAcc3" presStyleIdx="2" presStyleCnt="13">
        <dgm:presLayoutVars>
          <dgm:chPref val="3"/>
        </dgm:presLayoutVars>
      </dgm:prSet>
      <dgm:spPr/>
    </dgm:pt>
    <dgm:pt modelId="{0D06629F-33F1-4001-B7A0-AE94C0052D5E}" type="pres">
      <dgm:prSet presAssocID="{BDBED537-8963-4A33-B214-8CDA2472702B}" presName="hierChild4" presStyleCnt="0"/>
      <dgm:spPr/>
    </dgm:pt>
    <dgm:pt modelId="{3D6715C3-7C9F-45DF-9A71-125FA81A5767}" type="pres">
      <dgm:prSet presAssocID="{16E00444-8066-428B-9028-7EBD8038328A}" presName="Name17" presStyleLbl="parChTrans1D3" presStyleIdx="3" presStyleCnt="13"/>
      <dgm:spPr/>
    </dgm:pt>
    <dgm:pt modelId="{CF533040-7F36-4CEA-B6C6-E73922223F62}" type="pres">
      <dgm:prSet presAssocID="{8D8CAA2D-A266-48C3-8A34-D597D3B0EAD8}" presName="hierRoot3" presStyleCnt="0"/>
      <dgm:spPr/>
    </dgm:pt>
    <dgm:pt modelId="{3483B757-942A-492E-9414-3F839D4DA6E8}" type="pres">
      <dgm:prSet presAssocID="{8D8CAA2D-A266-48C3-8A34-D597D3B0EAD8}" presName="composite3" presStyleCnt="0"/>
      <dgm:spPr/>
    </dgm:pt>
    <dgm:pt modelId="{AFBE7134-6C5F-4712-8243-C14CC7251573}" type="pres">
      <dgm:prSet presAssocID="{8D8CAA2D-A266-48C3-8A34-D597D3B0EAD8}" presName="background3" presStyleLbl="asst2" presStyleIdx="3" presStyleCnt="13"/>
      <dgm:spPr>
        <a:solidFill>
          <a:srgbClr val="92D050"/>
        </a:solidFill>
        <a:ln>
          <a:solidFill>
            <a:schemeClr val="tx1"/>
          </a:solidFill>
        </a:ln>
      </dgm:spPr>
    </dgm:pt>
    <dgm:pt modelId="{6822D79B-7283-4331-B6AB-EFF03D31E039}" type="pres">
      <dgm:prSet presAssocID="{8D8CAA2D-A266-48C3-8A34-D597D3B0EAD8}" presName="text3" presStyleLbl="fgAcc3" presStyleIdx="3" presStyleCnt="13">
        <dgm:presLayoutVars>
          <dgm:chPref val="3"/>
        </dgm:presLayoutVars>
      </dgm:prSet>
      <dgm:spPr/>
    </dgm:pt>
    <dgm:pt modelId="{3702A19F-AAA9-4F19-9835-CC64D3F2F582}" type="pres">
      <dgm:prSet presAssocID="{8D8CAA2D-A266-48C3-8A34-D597D3B0EAD8}" presName="hierChild4" presStyleCnt="0"/>
      <dgm:spPr/>
    </dgm:pt>
    <dgm:pt modelId="{2BE812EB-054D-40D9-8520-52E3718A7910}" type="pres">
      <dgm:prSet presAssocID="{26D2E8E1-12C0-4DA7-AEFC-0ED548102ADD}" presName="Name17" presStyleLbl="parChTrans1D3" presStyleIdx="4" presStyleCnt="13"/>
      <dgm:spPr/>
    </dgm:pt>
    <dgm:pt modelId="{51D78A7B-EC1A-4AEF-B7AF-4D4A65A83423}" type="pres">
      <dgm:prSet presAssocID="{F8DC0189-FAD9-4C87-81F7-C1768532CCE6}" presName="hierRoot3" presStyleCnt="0"/>
      <dgm:spPr/>
    </dgm:pt>
    <dgm:pt modelId="{6DF984B6-E95F-4334-A4B7-29FAA5432F6F}" type="pres">
      <dgm:prSet presAssocID="{F8DC0189-FAD9-4C87-81F7-C1768532CCE6}" presName="composite3" presStyleCnt="0"/>
      <dgm:spPr/>
    </dgm:pt>
    <dgm:pt modelId="{14CA9185-7E8C-4C5C-983D-CEE592D5683A}" type="pres">
      <dgm:prSet presAssocID="{F8DC0189-FAD9-4C87-81F7-C1768532CCE6}" presName="background3" presStyleLbl="asst2" presStyleIdx="4" presStyleCnt="13"/>
      <dgm:spPr>
        <a:solidFill>
          <a:srgbClr val="92D050"/>
        </a:solidFill>
      </dgm:spPr>
    </dgm:pt>
    <dgm:pt modelId="{1CC8FDAF-48C3-42EE-B754-A0DC871310DA}" type="pres">
      <dgm:prSet presAssocID="{F8DC0189-FAD9-4C87-81F7-C1768532CCE6}" presName="text3" presStyleLbl="fgAcc3" presStyleIdx="4" presStyleCnt="13">
        <dgm:presLayoutVars>
          <dgm:chPref val="3"/>
        </dgm:presLayoutVars>
      </dgm:prSet>
      <dgm:spPr/>
    </dgm:pt>
    <dgm:pt modelId="{17605C2A-1A4F-4CC6-9FB7-43A7A4CC308C}" type="pres">
      <dgm:prSet presAssocID="{F8DC0189-FAD9-4C87-81F7-C1768532CCE6}" presName="hierChild4" presStyleCnt="0"/>
      <dgm:spPr/>
    </dgm:pt>
    <dgm:pt modelId="{D4E8CE17-B38B-4031-8C00-D39A662212B9}" type="pres">
      <dgm:prSet presAssocID="{C5AE48F0-BC47-47D4-915D-338C6F9C7A87}" presName="Name17" presStyleLbl="parChTrans1D3" presStyleIdx="5" presStyleCnt="13"/>
      <dgm:spPr/>
    </dgm:pt>
    <dgm:pt modelId="{063C872E-714D-4E04-BCE5-4A69FF8557BB}" type="pres">
      <dgm:prSet presAssocID="{D80B545C-9EF0-41EF-B65B-D706403E3CA5}" presName="hierRoot3" presStyleCnt="0"/>
      <dgm:spPr/>
    </dgm:pt>
    <dgm:pt modelId="{D7CD25CA-20DF-4D73-855B-22C85C5A6498}" type="pres">
      <dgm:prSet presAssocID="{D80B545C-9EF0-41EF-B65B-D706403E3CA5}" presName="composite3" presStyleCnt="0"/>
      <dgm:spPr/>
    </dgm:pt>
    <dgm:pt modelId="{30B86947-D3E5-414B-96AF-9107418440FE}" type="pres">
      <dgm:prSet presAssocID="{D80B545C-9EF0-41EF-B65B-D706403E3CA5}" presName="background3" presStyleLbl="asst2" presStyleIdx="5" presStyleCnt="13"/>
      <dgm:spPr>
        <a:solidFill>
          <a:srgbClr val="92D050"/>
        </a:solidFill>
      </dgm:spPr>
    </dgm:pt>
    <dgm:pt modelId="{37F2A6DE-CBFC-455A-A1C8-CA528C3487DC}" type="pres">
      <dgm:prSet presAssocID="{D80B545C-9EF0-41EF-B65B-D706403E3CA5}" presName="text3" presStyleLbl="fgAcc3" presStyleIdx="5" presStyleCnt="13">
        <dgm:presLayoutVars>
          <dgm:chPref val="3"/>
        </dgm:presLayoutVars>
      </dgm:prSet>
      <dgm:spPr/>
    </dgm:pt>
    <dgm:pt modelId="{E7DE465B-1C18-4C02-8415-20CA62D0CD6E}" type="pres">
      <dgm:prSet presAssocID="{D80B545C-9EF0-41EF-B65B-D706403E3CA5}" presName="hierChild4" presStyleCnt="0"/>
      <dgm:spPr/>
    </dgm:pt>
    <dgm:pt modelId="{31D7E8B9-7D71-45DC-9BF8-9DFF6857C830}" type="pres">
      <dgm:prSet presAssocID="{FEE63E3A-9D2D-4BDB-9F3C-C6892051E7F6}" presName="Name17" presStyleLbl="parChTrans1D3" presStyleIdx="6" presStyleCnt="13"/>
      <dgm:spPr/>
    </dgm:pt>
    <dgm:pt modelId="{20C2E8BC-D9BE-454E-8AA3-57B70066461F}" type="pres">
      <dgm:prSet presAssocID="{EDF54E2F-BAD9-4280-B21E-A8AEEEA2DD2E}" presName="hierRoot3" presStyleCnt="0"/>
      <dgm:spPr/>
    </dgm:pt>
    <dgm:pt modelId="{F454E1C5-3939-499D-AAB0-412905D94374}" type="pres">
      <dgm:prSet presAssocID="{EDF54E2F-BAD9-4280-B21E-A8AEEEA2DD2E}" presName="composite3" presStyleCnt="0"/>
      <dgm:spPr/>
    </dgm:pt>
    <dgm:pt modelId="{8782D14C-DBE7-4AFC-99CC-E98628A8F70F}" type="pres">
      <dgm:prSet presAssocID="{EDF54E2F-BAD9-4280-B21E-A8AEEEA2DD2E}" presName="background3" presStyleLbl="asst2" presStyleIdx="6" presStyleCnt="13"/>
      <dgm:spPr>
        <a:solidFill>
          <a:srgbClr val="92D050"/>
        </a:solidFill>
        <a:ln>
          <a:solidFill>
            <a:schemeClr val="tx1"/>
          </a:solidFill>
        </a:ln>
      </dgm:spPr>
    </dgm:pt>
    <dgm:pt modelId="{BD6F7F2D-D505-4EF2-89BC-E9813541034A}" type="pres">
      <dgm:prSet presAssocID="{EDF54E2F-BAD9-4280-B21E-A8AEEEA2DD2E}" presName="text3" presStyleLbl="fgAcc3" presStyleIdx="6" presStyleCnt="13" custLinFactNeighborY="-4883">
        <dgm:presLayoutVars>
          <dgm:chPref val="3"/>
        </dgm:presLayoutVars>
      </dgm:prSet>
      <dgm:spPr/>
    </dgm:pt>
    <dgm:pt modelId="{F8CDD1AF-7754-4233-9411-179F12918CB2}" type="pres">
      <dgm:prSet presAssocID="{EDF54E2F-BAD9-4280-B21E-A8AEEEA2DD2E}" presName="hierChild4" presStyleCnt="0"/>
      <dgm:spPr/>
    </dgm:pt>
    <dgm:pt modelId="{B28AC34E-6D1D-4460-B2CC-1BCCA0A90FFF}" type="pres">
      <dgm:prSet presAssocID="{B5073721-B4CA-492C-A8B6-3997DF89AC6F}" presName="Name17" presStyleLbl="parChTrans1D3" presStyleIdx="7" presStyleCnt="13"/>
      <dgm:spPr/>
    </dgm:pt>
    <dgm:pt modelId="{AACF7591-7F9F-4B3D-806D-F8D5DC8EDC6F}" type="pres">
      <dgm:prSet presAssocID="{7D001402-4472-4F77-9605-3508C11E6246}" presName="hierRoot3" presStyleCnt="0"/>
      <dgm:spPr/>
    </dgm:pt>
    <dgm:pt modelId="{E2114B08-B1BB-41A7-B8A1-6643C22B3C92}" type="pres">
      <dgm:prSet presAssocID="{7D001402-4472-4F77-9605-3508C11E6246}" presName="composite3" presStyleCnt="0"/>
      <dgm:spPr/>
    </dgm:pt>
    <dgm:pt modelId="{25B02725-101D-4C6B-9F68-BDBD0A309F5A}" type="pres">
      <dgm:prSet presAssocID="{7D001402-4472-4F77-9605-3508C11E6246}" presName="background3" presStyleLbl="asst2" presStyleIdx="7" presStyleCnt="13"/>
      <dgm:spPr>
        <a:ln>
          <a:solidFill>
            <a:schemeClr val="tx1"/>
          </a:solidFill>
        </a:ln>
      </dgm:spPr>
    </dgm:pt>
    <dgm:pt modelId="{A1839D87-D3F1-4570-9AB5-354A140EC5CA}" type="pres">
      <dgm:prSet presAssocID="{7D001402-4472-4F77-9605-3508C11E6246}" presName="text3" presStyleLbl="fgAcc3" presStyleIdx="7" presStyleCnt="13">
        <dgm:presLayoutVars>
          <dgm:chPref val="3"/>
        </dgm:presLayoutVars>
      </dgm:prSet>
      <dgm:spPr/>
    </dgm:pt>
    <dgm:pt modelId="{459C0739-9A7B-4D91-A6BA-7B2F6C3E242B}" type="pres">
      <dgm:prSet presAssocID="{7D001402-4472-4F77-9605-3508C11E6246}" presName="hierChild4" presStyleCnt="0"/>
      <dgm:spPr/>
    </dgm:pt>
    <dgm:pt modelId="{FF2D44BE-6E97-40F0-8879-6DC69A9CD270}" type="pres">
      <dgm:prSet presAssocID="{3B048B44-B143-459B-8FC3-031DD171E537}" presName="Name10" presStyleLbl="parChTrans1D2" presStyleIdx="1" presStyleCnt="5"/>
      <dgm:spPr/>
    </dgm:pt>
    <dgm:pt modelId="{DF82BD52-5396-4D7E-A44E-6AFAF9922227}" type="pres">
      <dgm:prSet presAssocID="{08E963AE-830B-454C-8151-7AAEBB2C24E0}" presName="hierRoot2" presStyleCnt="0"/>
      <dgm:spPr/>
    </dgm:pt>
    <dgm:pt modelId="{09CE2066-D4EC-448B-B122-811D4F42C5EE}" type="pres">
      <dgm:prSet presAssocID="{08E963AE-830B-454C-8151-7AAEBB2C24E0}" presName="composite2" presStyleCnt="0"/>
      <dgm:spPr/>
    </dgm:pt>
    <dgm:pt modelId="{97813FA5-3637-47E0-B616-B103BC9E4879}" type="pres">
      <dgm:prSet presAssocID="{08E963AE-830B-454C-8151-7AAEBB2C24E0}" presName="background2" presStyleLbl="node2" presStyleIdx="1" presStyleCnt="5"/>
      <dgm:spPr/>
    </dgm:pt>
    <dgm:pt modelId="{4A190E21-D0CE-4074-92DF-5116E06680FB}" type="pres">
      <dgm:prSet presAssocID="{08E963AE-830B-454C-8151-7AAEBB2C24E0}" presName="text2" presStyleLbl="fgAcc2" presStyleIdx="1" presStyleCnt="5" custLinFactX="3043" custLinFactNeighborX="100000" custLinFactNeighborY="-5357">
        <dgm:presLayoutVars>
          <dgm:chPref val="3"/>
        </dgm:presLayoutVars>
      </dgm:prSet>
      <dgm:spPr/>
    </dgm:pt>
    <dgm:pt modelId="{AA101E47-F541-4818-931C-F98587EDCDBD}" type="pres">
      <dgm:prSet presAssocID="{08E963AE-830B-454C-8151-7AAEBB2C24E0}" presName="hierChild3" presStyleCnt="0"/>
      <dgm:spPr/>
    </dgm:pt>
    <dgm:pt modelId="{7FCC2A5D-4560-4D34-9C5D-0804E8018161}" type="pres">
      <dgm:prSet presAssocID="{6D0697B2-49AD-4F26-9277-A0A032E9EE7C}" presName="Name10" presStyleLbl="parChTrans1D2" presStyleIdx="2" presStyleCnt="5"/>
      <dgm:spPr/>
    </dgm:pt>
    <dgm:pt modelId="{6FB55327-7AE1-472A-A0CE-9D0964BCFE6A}" type="pres">
      <dgm:prSet presAssocID="{C41B9B9D-DA22-4257-9790-9DE657567C2A}" presName="hierRoot2" presStyleCnt="0"/>
      <dgm:spPr/>
    </dgm:pt>
    <dgm:pt modelId="{84B8C612-8952-42C2-AB63-8E4B62B6E0A0}" type="pres">
      <dgm:prSet presAssocID="{C41B9B9D-DA22-4257-9790-9DE657567C2A}" presName="composite2" presStyleCnt="0"/>
      <dgm:spPr/>
    </dgm:pt>
    <dgm:pt modelId="{A961443A-BC9B-43CD-A69C-A13604CEA688}" type="pres">
      <dgm:prSet presAssocID="{C41B9B9D-DA22-4257-9790-9DE657567C2A}" presName="background2" presStyleLbl="node2" presStyleIdx="2" presStyleCnt="5"/>
      <dgm:spPr>
        <a:ln>
          <a:solidFill>
            <a:schemeClr val="tx1"/>
          </a:solidFill>
        </a:ln>
      </dgm:spPr>
    </dgm:pt>
    <dgm:pt modelId="{79F049DA-9B9A-4536-BF42-B659B2514F44}" type="pres">
      <dgm:prSet presAssocID="{C41B9B9D-DA22-4257-9790-9DE657567C2A}" presName="text2" presStyleLbl="fgAcc2" presStyleIdx="2" presStyleCnt="5">
        <dgm:presLayoutVars>
          <dgm:chPref val="3"/>
        </dgm:presLayoutVars>
      </dgm:prSet>
      <dgm:spPr/>
    </dgm:pt>
    <dgm:pt modelId="{EA3C1C3C-344B-476F-A0F3-2913C9E4D02C}" type="pres">
      <dgm:prSet presAssocID="{C41B9B9D-DA22-4257-9790-9DE657567C2A}" presName="hierChild3" presStyleCnt="0"/>
      <dgm:spPr/>
    </dgm:pt>
    <dgm:pt modelId="{70A0FB0E-554D-45F6-85BB-8716BFE40CD3}" type="pres">
      <dgm:prSet presAssocID="{A3C8D09D-C9F7-4015-9C03-24036CCA23EA}" presName="Name17" presStyleLbl="parChTrans1D3" presStyleIdx="8" presStyleCnt="13"/>
      <dgm:spPr/>
    </dgm:pt>
    <dgm:pt modelId="{6F481C5D-F7A2-43EF-AF17-AEB4D8D771E9}" type="pres">
      <dgm:prSet presAssocID="{05C6E488-41C4-4F90-8DD8-B81FF1D48632}" presName="hierRoot3" presStyleCnt="0"/>
      <dgm:spPr/>
    </dgm:pt>
    <dgm:pt modelId="{B933B5FA-9E00-454F-A7C3-343422F70F62}" type="pres">
      <dgm:prSet presAssocID="{05C6E488-41C4-4F90-8DD8-B81FF1D48632}" presName="composite3" presStyleCnt="0"/>
      <dgm:spPr/>
    </dgm:pt>
    <dgm:pt modelId="{B82E5CDE-854D-4A9A-9968-33817378DBE0}" type="pres">
      <dgm:prSet presAssocID="{05C6E488-41C4-4F90-8DD8-B81FF1D48632}" presName="background3" presStyleLbl="asst2" presStyleIdx="8" presStyleCnt="13"/>
      <dgm:spPr>
        <a:ln>
          <a:solidFill>
            <a:schemeClr val="tx1"/>
          </a:solidFill>
        </a:ln>
      </dgm:spPr>
    </dgm:pt>
    <dgm:pt modelId="{FEE645AA-8082-4707-AAD2-5CA0D0943C2F}" type="pres">
      <dgm:prSet presAssocID="{05C6E488-41C4-4F90-8DD8-B81FF1D48632}" presName="text3" presStyleLbl="fgAcc3" presStyleIdx="8" presStyleCnt="13">
        <dgm:presLayoutVars>
          <dgm:chPref val="3"/>
        </dgm:presLayoutVars>
      </dgm:prSet>
      <dgm:spPr/>
    </dgm:pt>
    <dgm:pt modelId="{5C8A0A87-43FB-41FE-9299-2365BF72A81D}" type="pres">
      <dgm:prSet presAssocID="{05C6E488-41C4-4F90-8DD8-B81FF1D48632}" presName="hierChild4" presStyleCnt="0"/>
      <dgm:spPr/>
    </dgm:pt>
    <dgm:pt modelId="{D94AE4DB-69E3-444A-B28D-2796F603E23C}" type="pres">
      <dgm:prSet presAssocID="{B8FFC774-27CD-41D4-A90A-7C3C264C87DA}" presName="Name17" presStyleLbl="parChTrans1D3" presStyleIdx="9" presStyleCnt="13"/>
      <dgm:spPr/>
    </dgm:pt>
    <dgm:pt modelId="{B2811C41-8507-4F21-97CC-C2444FDC0517}" type="pres">
      <dgm:prSet presAssocID="{C706F07A-DEA8-4880-86CB-64B4300408A5}" presName="hierRoot3" presStyleCnt="0"/>
      <dgm:spPr/>
    </dgm:pt>
    <dgm:pt modelId="{98B8F534-CE6D-480B-AFAC-3509CFDB52A7}" type="pres">
      <dgm:prSet presAssocID="{C706F07A-DEA8-4880-86CB-64B4300408A5}" presName="composite3" presStyleCnt="0"/>
      <dgm:spPr/>
    </dgm:pt>
    <dgm:pt modelId="{F1C5316D-36C1-4B3F-B773-B2A79BB76DC4}" type="pres">
      <dgm:prSet presAssocID="{C706F07A-DEA8-4880-86CB-64B4300408A5}" presName="background3" presStyleLbl="asst2" presStyleIdx="9" presStyleCnt="13"/>
      <dgm:spPr>
        <a:solidFill>
          <a:schemeClr val="accent3"/>
        </a:solidFill>
        <a:ln>
          <a:solidFill>
            <a:schemeClr val="tx1"/>
          </a:solidFill>
        </a:ln>
      </dgm:spPr>
    </dgm:pt>
    <dgm:pt modelId="{C58FE644-0F5A-44B1-9F0C-EE0584192108}" type="pres">
      <dgm:prSet presAssocID="{C706F07A-DEA8-4880-86CB-64B4300408A5}" presName="text3" presStyleLbl="fgAcc3" presStyleIdx="9" presStyleCnt="13">
        <dgm:presLayoutVars>
          <dgm:chPref val="3"/>
        </dgm:presLayoutVars>
      </dgm:prSet>
      <dgm:spPr/>
    </dgm:pt>
    <dgm:pt modelId="{C6E47C72-2168-4E99-A106-61EE8E406C89}" type="pres">
      <dgm:prSet presAssocID="{C706F07A-DEA8-4880-86CB-64B4300408A5}" presName="hierChild4" presStyleCnt="0"/>
      <dgm:spPr/>
    </dgm:pt>
    <dgm:pt modelId="{68D2157B-33FD-4A1C-A139-86BF86BA6BCE}" type="pres">
      <dgm:prSet presAssocID="{6A8E7251-2A73-45A6-811F-5FB1A70F76A7}" presName="Name17" presStyleLbl="parChTrans1D3" presStyleIdx="10" presStyleCnt="13"/>
      <dgm:spPr/>
    </dgm:pt>
    <dgm:pt modelId="{48ED43C9-D48D-4435-8BDD-F383D9D13DCB}" type="pres">
      <dgm:prSet presAssocID="{12CF7877-D9D7-4FE7-AD5E-CCD473490B56}" presName="hierRoot3" presStyleCnt="0"/>
      <dgm:spPr/>
    </dgm:pt>
    <dgm:pt modelId="{FEE4D837-6C55-47EF-AA1C-2EDA933B89E2}" type="pres">
      <dgm:prSet presAssocID="{12CF7877-D9D7-4FE7-AD5E-CCD473490B56}" presName="composite3" presStyleCnt="0"/>
      <dgm:spPr/>
    </dgm:pt>
    <dgm:pt modelId="{2BDF8B0A-5CE1-4545-AA4A-945DC51B8D6B}" type="pres">
      <dgm:prSet presAssocID="{12CF7877-D9D7-4FE7-AD5E-CCD473490B56}" presName="background3" presStyleLbl="asst2" presStyleIdx="10" presStyleCnt="13"/>
      <dgm:spPr>
        <a:solidFill>
          <a:schemeClr val="accent3"/>
        </a:solidFill>
        <a:ln>
          <a:solidFill>
            <a:schemeClr val="tx1"/>
          </a:solidFill>
        </a:ln>
      </dgm:spPr>
    </dgm:pt>
    <dgm:pt modelId="{96DCD7F7-352F-416B-A0D2-926D6AF76BA4}" type="pres">
      <dgm:prSet presAssocID="{12CF7877-D9D7-4FE7-AD5E-CCD473490B56}" presName="text3" presStyleLbl="fgAcc3" presStyleIdx="10" presStyleCnt="13">
        <dgm:presLayoutVars>
          <dgm:chPref val="3"/>
        </dgm:presLayoutVars>
      </dgm:prSet>
      <dgm:spPr/>
    </dgm:pt>
    <dgm:pt modelId="{CA671F66-0E96-4A29-8E54-27FB312099B8}" type="pres">
      <dgm:prSet presAssocID="{12CF7877-D9D7-4FE7-AD5E-CCD473490B56}" presName="hierChild4" presStyleCnt="0"/>
      <dgm:spPr/>
    </dgm:pt>
    <dgm:pt modelId="{2C84C6B6-91A2-436D-8764-7B8659F19BC8}" type="pres">
      <dgm:prSet presAssocID="{36F7F451-62B9-4F6E-91C1-FC6CBDEED543}" presName="Name17" presStyleLbl="parChTrans1D3" presStyleIdx="11" presStyleCnt="13"/>
      <dgm:spPr/>
    </dgm:pt>
    <dgm:pt modelId="{7A6B2F4D-172D-4B72-A115-ED67C0F2541B}" type="pres">
      <dgm:prSet presAssocID="{5C5035BF-3792-4776-9D79-048DABE94C28}" presName="hierRoot3" presStyleCnt="0"/>
      <dgm:spPr/>
    </dgm:pt>
    <dgm:pt modelId="{6EAA8D41-6713-484D-AC48-555394B145F7}" type="pres">
      <dgm:prSet presAssocID="{5C5035BF-3792-4776-9D79-048DABE94C28}" presName="composite3" presStyleCnt="0"/>
      <dgm:spPr/>
    </dgm:pt>
    <dgm:pt modelId="{4F1C9CD4-B571-4888-B945-78938CD9A2E1}" type="pres">
      <dgm:prSet presAssocID="{5C5035BF-3792-4776-9D79-048DABE94C28}" presName="background3" presStyleLbl="asst2" presStyleIdx="11" presStyleCnt="13"/>
      <dgm:spPr>
        <a:ln>
          <a:solidFill>
            <a:schemeClr val="tx1"/>
          </a:solidFill>
        </a:ln>
      </dgm:spPr>
    </dgm:pt>
    <dgm:pt modelId="{3AA302F2-C749-4DA3-A18D-D962EF4A2C5A}" type="pres">
      <dgm:prSet presAssocID="{5C5035BF-3792-4776-9D79-048DABE94C28}" presName="text3" presStyleLbl="fgAcc3" presStyleIdx="11" presStyleCnt="13">
        <dgm:presLayoutVars>
          <dgm:chPref val="3"/>
        </dgm:presLayoutVars>
      </dgm:prSet>
      <dgm:spPr/>
    </dgm:pt>
    <dgm:pt modelId="{574BB296-B962-4D21-9345-C625AC641304}" type="pres">
      <dgm:prSet presAssocID="{5C5035BF-3792-4776-9D79-048DABE94C28}" presName="hierChild4" presStyleCnt="0"/>
      <dgm:spPr/>
    </dgm:pt>
    <dgm:pt modelId="{B3311241-8702-4F5D-B510-BB1BEAEBE65D}" type="pres">
      <dgm:prSet presAssocID="{35703B92-F054-4985-AC43-DF9E79967DBA}" presName="Name17" presStyleLbl="parChTrans1D3" presStyleIdx="12" presStyleCnt="13"/>
      <dgm:spPr/>
    </dgm:pt>
    <dgm:pt modelId="{18671EF1-6C84-45A0-8EE2-6A649567F76B}" type="pres">
      <dgm:prSet presAssocID="{E00D2BF7-199E-45B8-BF31-41F50AA36F30}" presName="hierRoot3" presStyleCnt="0"/>
      <dgm:spPr/>
    </dgm:pt>
    <dgm:pt modelId="{AEF0D2AE-4AEB-42FA-B8BA-930B82A09252}" type="pres">
      <dgm:prSet presAssocID="{E00D2BF7-199E-45B8-BF31-41F50AA36F30}" presName="composite3" presStyleCnt="0"/>
      <dgm:spPr/>
    </dgm:pt>
    <dgm:pt modelId="{B893273A-F203-44B8-8EF0-D19EA338ADBF}" type="pres">
      <dgm:prSet presAssocID="{E00D2BF7-199E-45B8-BF31-41F50AA36F30}" presName="background3" presStyleLbl="asst2" presStyleIdx="12" presStyleCnt="13"/>
      <dgm:spPr>
        <a:ln>
          <a:solidFill>
            <a:schemeClr val="tx1"/>
          </a:solidFill>
        </a:ln>
      </dgm:spPr>
    </dgm:pt>
    <dgm:pt modelId="{ED7F482C-C27F-4312-B978-C6A64C05BDCA}" type="pres">
      <dgm:prSet presAssocID="{E00D2BF7-199E-45B8-BF31-41F50AA36F30}" presName="text3" presStyleLbl="fgAcc3" presStyleIdx="12" presStyleCnt="13">
        <dgm:presLayoutVars>
          <dgm:chPref val="3"/>
        </dgm:presLayoutVars>
      </dgm:prSet>
      <dgm:spPr/>
    </dgm:pt>
    <dgm:pt modelId="{2880FA00-4B80-499C-9495-BF0C63C11BDF}" type="pres">
      <dgm:prSet presAssocID="{E00D2BF7-199E-45B8-BF31-41F50AA36F30}" presName="hierChild4" presStyleCnt="0"/>
      <dgm:spPr/>
    </dgm:pt>
    <dgm:pt modelId="{B66DACCA-B71C-4C88-8448-CFF8B7DD6D86}" type="pres">
      <dgm:prSet presAssocID="{8ED9CC5F-0718-4C58-A608-8A9593DB904A}" presName="Name10" presStyleLbl="parChTrans1D2" presStyleIdx="3" presStyleCnt="5"/>
      <dgm:spPr/>
    </dgm:pt>
    <dgm:pt modelId="{654F0575-EA4B-4840-8BD3-B6AC9FB64DEB}" type="pres">
      <dgm:prSet presAssocID="{4AAB27C7-049F-4DE1-A975-1B49EA5B466F}" presName="hierRoot2" presStyleCnt="0"/>
      <dgm:spPr/>
    </dgm:pt>
    <dgm:pt modelId="{001A1C8F-456A-4C5B-A749-AD7F825F53AE}" type="pres">
      <dgm:prSet presAssocID="{4AAB27C7-049F-4DE1-A975-1B49EA5B466F}" presName="composite2" presStyleCnt="0"/>
      <dgm:spPr/>
    </dgm:pt>
    <dgm:pt modelId="{ABBF1679-2C58-4EAC-95D6-0A5C2DB3FF05}" type="pres">
      <dgm:prSet presAssocID="{4AAB27C7-049F-4DE1-A975-1B49EA5B466F}" presName="background2" presStyleLbl="node2" presStyleIdx="3" presStyleCnt="5"/>
      <dgm:spPr>
        <a:ln>
          <a:solidFill>
            <a:schemeClr val="tx1"/>
          </a:solidFill>
        </a:ln>
      </dgm:spPr>
    </dgm:pt>
    <dgm:pt modelId="{E9AB6CD4-36D2-4449-BB10-4BCF062F1318}" type="pres">
      <dgm:prSet presAssocID="{4AAB27C7-049F-4DE1-A975-1B49EA5B466F}" presName="text2" presStyleLbl="fgAcc2" presStyleIdx="3" presStyleCnt="5">
        <dgm:presLayoutVars>
          <dgm:chPref val="3"/>
        </dgm:presLayoutVars>
      </dgm:prSet>
      <dgm:spPr/>
    </dgm:pt>
    <dgm:pt modelId="{940F0908-733B-450E-8A09-3041AFA8F6FF}" type="pres">
      <dgm:prSet presAssocID="{4AAB27C7-049F-4DE1-A975-1B49EA5B466F}" presName="hierChild3" presStyleCnt="0"/>
      <dgm:spPr/>
    </dgm:pt>
    <dgm:pt modelId="{08686BBE-820A-4046-B4DE-944FB6789E89}" type="pres">
      <dgm:prSet presAssocID="{C9939467-DDA7-4780-B4CB-3BF8F13F365E}" presName="Name10" presStyleLbl="parChTrans1D2" presStyleIdx="4" presStyleCnt="5"/>
      <dgm:spPr/>
    </dgm:pt>
    <dgm:pt modelId="{E1DA885B-9375-4213-92BF-9B6F5BE7FB4E}" type="pres">
      <dgm:prSet presAssocID="{958CC678-CADB-44B7-B919-E7FC2DE888E8}" presName="hierRoot2" presStyleCnt="0"/>
      <dgm:spPr/>
    </dgm:pt>
    <dgm:pt modelId="{A572BCD6-04EB-4762-8B17-8B467320640F}" type="pres">
      <dgm:prSet presAssocID="{958CC678-CADB-44B7-B919-E7FC2DE888E8}" presName="composite2" presStyleCnt="0"/>
      <dgm:spPr/>
    </dgm:pt>
    <dgm:pt modelId="{775F47C2-D938-4E62-B174-09287E63CFB9}" type="pres">
      <dgm:prSet presAssocID="{958CC678-CADB-44B7-B919-E7FC2DE888E8}" presName="background2" presStyleLbl="node2" presStyleIdx="4" presStyleCnt="5"/>
      <dgm:spPr>
        <a:ln>
          <a:solidFill>
            <a:schemeClr val="tx1"/>
          </a:solidFill>
        </a:ln>
      </dgm:spPr>
    </dgm:pt>
    <dgm:pt modelId="{76B25724-4299-4A8E-BAFF-BA38738F621C}" type="pres">
      <dgm:prSet presAssocID="{958CC678-CADB-44B7-B919-E7FC2DE888E8}" presName="text2" presStyleLbl="fgAcc2" presStyleIdx="4" presStyleCnt="5">
        <dgm:presLayoutVars>
          <dgm:chPref val="3"/>
        </dgm:presLayoutVars>
      </dgm:prSet>
      <dgm:spPr/>
    </dgm:pt>
    <dgm:pt modelId="{8420FCE5-B59C-47F4-82CA-AA75842364AF}" type="pres">
      <dgm:prSet presAssocID="{958CC678-CADB-44B7-B919-E7FC2DE888E8}" presName="hierChild3" presStyleCnt="0"/>
      <dgm:spPr/>
    </dgm:pt>
  </dgm:ptLst>
  <dgm:cxnLst>
    <dgm:cxn modelId="{11CB2901-1783-49AD-AD9D-B8097FEB3B80}" type="presOf" srcId="{6A8E7251-2A73-45A6-811F-5FB1A70F76A7}" destId="{68D2157B-33FD-4A1C-A139-86BF86BA6BCE}" srcOrd="0" destOrd="0" presId="urn:microsoft.com/office/officeart/2005/8/layout/hierarchy1"/>
    <dgm:cxn modelId="{9F315002-9D7A-4907-A6BA-28C2537B6FA4}" srcId="{27C11293-86B8-4A3B-8DB6-BE95C99AC852}" destId="{958CC678-CADB-44B7-B919-E7FC2DE888E8}" srcOrd="4" destOrd="0" parTransId="{C9939467-DDA7-4780-B4CB-3BF8F13F365E}" sibTransId="{E5432F98-EDA8-48E1-B2F7-43482F9B2BA4}"/>
    <dgm:cxn modelId="{6C628909-20D0-49E0-8DBE-3299BB585B80}" type="presOf" srcId="{05C6E488-41C4-4F90-8DD8-B81FF1D48632}" destId="{FEE645AA-8082-4707-AAD2-5CA0D0943C2F}" srcOrd="0" destOrd="0" presId="urn:microsoft.com/office/officeart/2005/8/layout/hierarchy1"/>
    <dgm:cxn modelId="{5AC2170C-9F67-408C-AAF8-F376146F45BC}" srcId="{4C8FFE87-34E2-48A2-9E3B-421FEBB2D5D6}" destId="{BDBED537-8963-4A33-B214-8CDA2472702B}" srcOrd="2" destOrd="0" parTransId="{69B10D4D-7033-43DF-865A-A9A435DABFBC}" sibTransId="{49CA525D-AE3C-42D4-A255-6AEB38E0F505}"/>
    <dgm:cxn modelId="{36FFAF15-9E6A-4134-BEE0-2C908147E22D}" type="presOf" srcId="{3B048B44-B143-459B-8FC3-031DD171E537}" destId="{FF2D44BE-6E97-40F0-8879-6DC69A9CD270}" srcOrd="0" destOrd="0" presId="urn:microsoft.com/office/officeart/2005/8/layout/hierarchy1"/>
    <dgm:cxn modelId="{C769BA1F-327C-4E6B-80C2-DD5D075341EA}" type="presOf" srcId="{6D0697B2-49AD-4F26-9277-A0A032E9EE7C}" destId="{7FCC2A5D-4560-4D34-9C5D-0804E8018161}" srcOrd="0" destOrd="0" presId="urn:microsoft.com/office/officeart/2005/8/layout/hierarchy1"/>
    <dgm:cxn modelId="{07AA0223-3872-4C97-B3B4-CFE6CD83EE7B}" type="presOf" srcId="{958CC678-CADB-44B7-B919-E7FC2DE888E8}" destId="{76B25724-4299-4A8E-BAFF-BA38738F621C}" srcOrd="0" destOrd="0" presId="urn:microsoft.com/office/officeart/2005/8/layout/hierarchy1"/>
    <dgm:cxn modelId="{CD4A172A-676F-4405-A3E4-E3CC93066061}" type="presOf" srcId="{8F6B93E6-91C0-474F-BCC0-C53F938DE4A9}" destId="{2E98A239-71B1-4BA0-B16A-4A7D4908461E}" srcOrd="0" destOrd="0" presId="urn:microsoft.com/office/officeart/2005/8/layout/hierarchy1"/>
    <dgm:cxn modelId="{731C372E-40D4-4A4B-9220-7283861AE5E8}" type="presOf" srcId="{E6216AA8-2316-4061-8C8A-83E01EDCDD49}" destId="{95733A73-588F-49AB-A16E-60B22297AAAA}" srcOrd="0" destOrd="0" presId="urn:microsoft.com/office/officeart/2005/8/layout/hierarchy1"/>
    <dgm:cxn modelId="{6D35F336-F59B-440D-BCD4-573133F27867}" type="presOf" srcId="{D80B545C-9EF0-41EF-B65B-D706403E3CA5}" destId="{37F2A6DE-CBFC-455A-A1C8-CA528C3487DC}" srcOrd="0" destOrd="0" presId="urn:microsoft.com/office/officeart/2005/8/layout/hierarchy1"/>
    <dgm:cxn modelId="{66E2DC5B-3BF3-47F1-87DF-709DA5E8906D}" srcId="{C41B9B9D-DA22-4257-9790-9DE657567C2A}" destId="{5C5035BF-3792-4776-9D79-048DABE94C28}" srcOrd="3" destOrd="0" parTransId="{36F7F451-62B9-4F6E-91C1-FC6CBDEED543}" sibTransId="{87D66EF1-DB35-493F-B91F-94C122C88FF2}"/>
    <dgm:cxn modelId="{0236F960-61FD-4DDA-896D-F04DBCDAD881}" type="presOf" srcId="{8D8CAA2D-A266-48C3-8A34-D597D3B0EAD8}" destId="{6822D79B-7283-4331-B6AB-EFF03D31E039}" srcOrd="0" destOrd="0" presId="urn:microsoft.com/office/officeart/2005/8/layout/hierarchy1"/>
    <dgm:cxn modelId="{76071865-8630-4BED-AF55-3E583DBB5336}" type="presOf" srcId="{8ED9CC5F-0718-4C58-A608-8A9593DB904A}" destId="{B66DACCA-B71C-4C88-8448-CFF8B7DD6D86}" srcOrd="0" destOrd="0" presId="urn:microsoft.com/office/officeart/2005/8/layout/hierarchy1"/>
    <dgm:cxn modelId="{25AEA465-EF87-4511-BFF3-4BBE6EC2C883}" type="presOf" srcId="{08E963AE-830B-454C-8151-7AAEBB2C24E0}" destId="{4A190E21-D0CE-4074-92DF-5116E06680FB}" srcOrd="0" destOrd="0" presId="urn:microsoft.com/office/officeart/2005/8/layout/hierarchy1"/>
    <dgm:cxn modelId="{0B1DA769-B6F9-4A9B-989C-8208C5FC4DD4}" type="presOf" srcId="{C9939467-DDA7-4780-B4CB-3BF8F13F365E}" destId="{08686BBE-820A-4046-B4DE-944FB6789E89}" srcOrd="0" destOrd="0" presId="urn:microsoft.com/office/officeart/2005/8/layout/hierarchy1"/>
    <dgm:cxn modelId="{4AEDFE6B-8B8F-47B9-A1F3-2E6F4AEEC017}" srcId="{C41B9B9D-DA22-4257-9790-9DE657567C2A}" destId="{E00D2BF7-199E-45B8-BF31-41F50AA36F30}" srcOrd="4" destOrd="0" parTransId="{35703B92-F054-4985-AC43-DF9E79967DBA}" sibTransId="{8E1B5CC8-5424-4D26-A9BE-787C8C7C3D4E}"/>
    <dgm:cxn modelId="{CA314F4C-131A-4E68-8FC2-EDEE33C30181}" srcId="{4C8FFE87-34E2-48A2-9E3B-421FEBB2D5D6}" destId="{542B21EB-365B-4C9D-ADE1-92FDA1AA1840}" srcOrd="1" destOrd="0" parTransId="{EA00D3E1-BCAA-4A40-ADD0-6BA7C987A3C4}" sibTransId="{5381EDCA-17D2-43D2-A756-E3C1F4B7B9FF}"/>
    <dgm:cxn modelId="{8A84D86C-8C04-48FC-808F-DD3B788EEA27}" srcId="{4C8FFE87-34E2-48A2-9E3B-421FEBB2D5D6}" destId="{7D001402-4472-4F77-9605-3508C11E6246}" srcOrd="7" destOrd="0" parTransId="{B5073721-B4CA-492C-A8B6-3997DF89AC6F}" sibTransId="{90FF2174-CCEA-40A1-B7B0-F0765467F3A2}"/>
    <dgm:cxn modelId="{AB4D3970-37A3-439A-89F4-BD1B9429620D}" srcId="{27C11293-86B8-4A3B-8DB6-BE95C99AC852}" destId="{4AAB27C7-049F-4DE1-A975-1B49EA5B466F}" srcOrd="3" destOrd="0" parTransId="{8ED9CC5F-0718-4C58-A608-8A9593DB904A}" sibTransId="{D51F2C60-4728-4189-A1CB-ABBD805EF94E}"/>
    <dgm:cxn modelId="{467C8870-ACBA-451E-AD5F-A837B3CA27EE}" srcId="{4C8FFE87-34E2-48A2-9E3B-421FEBB2D5D6}" destId="{F8DC0189-FAD9-4C87-81F7-C1768532CCE6}" srcOrd="4" destOrd="0" parTransId="{26D2E8E1-12C0-4DA7-AEFC-0ED548102ADD}" sibTransId="{6E825808-9610-4063-8E8C-F847F2CFD980}"/>
    <dgm:cxn modelId="{8F944B74-6411-43A9-9AF3-AB66A2A5264B}" type="presOf" srcId="{EA00D3E1-BCAA-4A40-ADD0-6BA7C987A3C4}" destId="{69DABDCD-E5EE-48BF-916F-49A9E2888A16}" srcOrd="0" destOrd="0" presId="urn:microsoft.com/office/officeart/2005/8/layout/hierarchy1"/>
    <dgm:cxn modelId="{5F2C0A56-CB65-41B8-91DA-9453151CE13D}" srcId="{27C11293-86B8-4A3B-8DB6-BE95C99AC852}" destId="{08E963AE-830B-454C-8151-7AAEBB2C24E0}" srcOrd="1" destOrd="0" parTransId="{3B048B44-B143-459B-8FC3-031DD171E537}" sibTransId="{46E59BE3-5285-449B-A417-46A0DA2326B4}"/>
    <dgm:cxn modelId="{FBCD2178-FD36-40FC-8EF4-5083A868C502}" type="presOf" srcId="{7D001402-4472-4F77-9605-3508C11E6246}" destId="{A1839D87-D3F1-4570-9AB5-354A140EC5CA}" srcOrd="0" destOrd="0" presId="urn:microsoft.com/office/officeart/2005/8/layout/hierarchy1"/>
    <dgm:cxn modelId="{9DEE2A58-C231-4315-BB17-19182FC455CC}" type="presOf" srcId="{4AAB27C7-049F-4DE1-A975-1B49EA5B466F}" destId="{E9AB6CD4-36D2-4449-BB10-4BCF062F1318}" srcOrd="0" destOrd="0" presId="urn:microsoft.com/office/officeart/2005/8/layout/hierarchy1"/>
    <dgm:cxn modelId="{4E497058-B33B-4E1C-9A0F-A90262C8AEFD}" srcId="{4C8FFE87-34E2-48A2-9E3B-421FEBB2D5D6}" destId="{EDF54E2F-BAD9-4280-B21E-A8AEEEA2DD2E}" srcOrd="6" destOrd="0" parTransId="{FEE63E3A-9D2D-4BDB-9F3C-C6892051E7F6}" sibTransId="{F8F84103-B024-4056-BCAF-6B6A85DB9173}"/>
    <dgm:cxn modelId="{6045B679-0169-4BB0-895B-07F2F8B07E78}" srcId="{27C11293-86B8-4A3B-8DB6-BE95C99AC852}" destId="{4C8FFE87-34E2-48A2-9E3B-421FEBB2D5D6}" srcOrd="0" destOrd="0" parTransId="{AB737703-E49F-418A-9186-BC4F2384F92E}" sibTransId="{A31AE74C-3E26-4AC3-82C2-E98AF56EEC28}"/>
    <dgm:cxn modelId="{7517FE7E-E1AF-4A76-ABD1-F6FCEF7CE7DC}" srcId="{4C8FFE87-34E2-48A2-9E3B-421FEBB2D5D6}" destId="{D80B545C-9EF0-41EF-B65B-D706403E3CA5}" srcOrd="5" destOrd="0" parTransId="{C5AE48F0-BC47-47D4-915D-338C6F9C7A87}" sibTransId="{4469F7BF-E263-49D9-8C1F-45C9C85994B8}"/>
    <dgm:cxn modelId="{D589FB83-A7BA-4A5D-AA0B-FC452DEE7960}" type="presOf" srcId="{AB737703-E49F-418A-9186-BC4F2384F92E}" destId="{A5455E3C-07D8-421F-91BD-23D9ABAFBF0E}" srcOrd="0" destOrd="0" presId="urn:microsoft.com/office/officeart/2005/8/layout/hierarchy1"/>
    <dgm:cxn modelId="{2BB95687-A15A-4288-B88B-EE4CF7C5527E}" type="presOf" srcId="{E00D2BF7-199E-45B8-BF31-41F50AA36F30}" destId="{ED7F482C-C27F-4312-B978-C6A64C05BDCA}" srcOrd="0" destOrd="0" presId="urn:microsoft.com/office/officeart/2005/8/layout/hierarchy1"/>
    <dgm:cxn modelId="{801CEC8A-A516-4938-AA06-502B9464C779}" srcId="{27C11293-86B8-4A3B-8DB6-BE95C99AC852}" destId="{C41B9B9D-DA22-4257-9790-9DE657567C2A}" srcOrd="2" destOrd="0" parTransId="{6D0697B2-49AD-4F26-9277-A0A032E9EE7C}" sibTransId="{E5CABADC-39DE-4069-B6C7-E0291B7EED5B}"/>
    <dgm:cxn modelId="{84DD468B-3C86-41EC-9336-A682754C595D}" type="presOf" srcId="{26D2E8E1-12C0-4DA7-AEFC-0ED548102ADD}" destId="{2BE812EB-054D-40D9-8520-52E3718A7910}" srcOrd="0" destOrd="0" presId="urn:microsoft.com/office/officeart/2005/8/layout/hierarchy1"/>
    <dgm:cxn modelId="{7AEBFF91-D87D-4A5E-AA95-43076053CDBB}" type="presOf" srcId="{69B10D4D-7033-43DF-865A-A9A435DABFBC}" destId="{D95B3FEE-EE72-482A-942B-26CCBB6AABA7}" srcOrd="0" destOrd="0" presId="urn:microsoft.com/office/officeart/2005/8/layout/hierarchy1"/>
    <dgm:cxn modelId="{6B61D595-56CD-4EEE-84EE-7BE100A80BE3}" type="presOf" srcId="{542B21EB-365B-4C9D-ADE1-92FDA1AA1840}" destId="{73F208BE-7526-4C66-AB19-B0B91F41DEC0}" srcOrd="0" destOrd="0" presId="urn:microsoft.com/office/officeart/2005/8/layout/hierarchy1"/>
    <dgm:cxn modelId="{82E39897-F292-4D95-94C6-C9D50FBFCDF8}" type="presOf" srcId="{35AA477C-7271-45B0-A0D4-372525BA7601}" destId="{22AF4752-E5D3-459C-95CC-26222D661174}" srcOrd="0" destOrd="0" presId="urn:microsoft.com/office/officeart/2005/8/layout/hierarchy1"/>
    <dgm:cxn modelId="{509C3699-88F2-47D4-8641-6028F6C1CFDB}" type="presOf" srcId="{C5AE48F0-BC47-47D4-915D-338C6F9C7A87}" destId="{D4E8CE17-B38B-4031-8C00-D39A662212B9}" srcOrd="0" destOrd="0" presId="urn:microsoft.com/office/officeart/2005/8/layout/hierarchy1"/>
    <dgm:cxn modelId="{C313509D-D7E0-4A42-8C05-61A0373C6EEA}" type="presOf" srcId="{36F7F451-62B9-4F6E-91C1-FC6CBDEED543}" destId="{2C84C6B6-91A2-436D-8764-7B8659F19BC8}" srcOrd="0" destOrd="0" presId="urn:microsoft.com/office/officeart/2005/8/layout/hierarchy1"/>
    <dgm:cxn modelId="{64A56EA1-FB1A-4359-8D7F-5DBEC85E630A}" type="presOf" srcId="{12CF7877-D9D7-4FE7-AD5E-CCD473490B56}" destId="{96DCD7F7-352F-416B-A0D2-926D6AF76BA4}" srcOrd="0" destOrd="0" presId="urn:microsoft.com/office/officeart/2005/8/layout/hierarchy1"/>
    <dgm:cxn modelId="{B19014A4-BAF4-439C-98FB-C1F9EBF89AAA}" srcId="{4C8FFE87-34E2-48A2-9E3B-421FEBB2D5D6}" destId="{8D8CAA2D-A266-48C3-8A34-D597D3B0EAD8}" srcOrd="3" destOrd="0" parTransId="{16E00444-8066-428B-9028-7EBD8038328A}" sibTransId="{062F40BF-70DC-419D-AB07-879541A7F75B}"/>
    <dgm:cxn modelId="{C36F6AAA-10A5-417D-8D78-60AD8B8C5D4D}" type="presOf" srcId="{EDF54E2F-BAD9-4280-B21E-A8AEEEA2DD2E}" destId="{BD6F7F2D-D505-4EF2-89BC-E9813541034A}" srcOrd="0" destOrd="0" presId="urn:microsoft.com/office/officeart/2005/8/layout/hierarchy1"/>
    <dgm:cxn modelId="{7EEF5FAF-0EB7-4DB9-B634-23B42A3FE3D9}" type="presOf" srcId="{16E00444-8066-428B-9028-7EBD8038328A}" destId="{3D6715C3-7C9F-45DF-9A71-125FA81A5767}" srcOrd="0" destOrd="0" presId="urn:microsoft.com/office/officeart/2005/8/layout/hierarchy1"/>
    <dgm:cxn modelId="{0652E4B2-55C1-42C2-8611-D675D8128E5D}" type="presOf" srcId="{B8FFC774-27CD-41D4-A90A-7C3C264C87DA}" destId="{D94AE4DB-69E3-444A-B28D-2796F603E23C}" srcOrd="0" destOrd="0" presId="urn:microsoft.com/office/officeart/2005/8/layout/hierarchy1"/>
    <dgm:cxn modelId="{B412B9BC-0B74-4C24-AA71-6B9DE575B8A8}" type="presOf" srcId="{C706F07A-DEA8-4880-86CB-64B4300408A5}" destId="{C58FE644-0F5A-44B1-9F0C-EE0584192108}" srcOrd="0" destOrd="0" presId="urn:microsoft.com/office/officeart/2005/8/layout/hierarchy1"/>
    <dgm:cxn modelId="{575B00C9-8DC4-4A7A-9606-39333D9251F8}" srcId="{4C8FFE87-34E2-48A2-9E3B-421FEBB2D5D6}" destId="{E6216AA8-2316-4061-8C8A-83E01EDCDD49}" srcOrd="0" destOrd="0" parTransId="{35AA477C-7271-45B0-A0D4-372525BA7601}" sibTransId="{4B38FDFD-CD03-445E-810D-E88DFD5CC287}"/>
    <dgm:cxn modelId="{32CB1ECC-67C8-4F73-B870-4267D50CF1E5}" type="presOf" srcId="{C41B9B9D-DA22-4257-9790-9DE657567C2A}" destId="{79F049DA-9B9A-4536-BF42-B659B2514F44}" srcOrd="0" destOrd="0" presId="urn:microsoft.com/office/officeart/2005/8/layout/hierarchy1"/>
    <dgm:cxn modelId="{A77B19CF-6E0C-4280-80C2-84FA11ED950F}" type="presOf" srcId="{27C11293-86B8-4A3B-8DB6-BE95C99AC852}" destId="{FD94AEBD-2A34-46F5-BD92-007D418C40B7}" srcOrd="0" destOrd="0" presId="urn:microsoft.com/office/officeart/2005/8/layout/hierarchy1"/>
    <dgm:cxn modelId="{05BA32D5-7F5A-4E93-83BF-520551A576EA}" type="presOf" srcId="{BDBED537-8963-4A33-B214-8CDA2472702B}" destId="{00A30283-E721-4CCC-8DB8-0B1B6BE2A5AB}" srcOrd="0" destOrd="0" presId="urn:microsoft.com/office/officeart/2005/8/layout/hierarchy1"/>
    <dgm:cxn modelId="{2BF26AD9-2285-4921-AB05-5EEB3C7B0301}" type="presOf" srcId="{B5073721-B4CA-492C-A8B6-3997DF89AC6F}" destId="{B28AC34E-6D1D-4460-B2CC-1BCCA0A90FFF}" srcOrd="0" destOrd="0" presId="urn:microsoft.com/office/officeart/2005/8/layout/hierarchy1"/>
    <dgm:cxn modelId="{36A181DA-10D5-407C-9750-5D621310B256}" type="presOf" srcId="{35703B92-F054-4985-AC43-DF9E79967DBA}" destId="{B3311241-8702-4F5D-B510-BB1BEAEBE65D}" srcOrd="0" destOrd="0" presId="urn:microsoft.com/office/officeart/2005/8/layout/hierarchy1"/>
    <dgm:cxn modelId="{56EFF4DC-0EF7-4D50-AC31-D6DBF2F21A92}" type="presOf" srcId="{4C8FFE87-34E2-48A2-9E3B-421FEBB2D5D6}" destId="{7998A486-2D0B-4687-9331-B19E6B6BEE51}" srcOrd="0" destOrd="0" presId="urn:microsoft.com/office/officeart/2005/8/layout/hierarchy1"/>
    <dgm:cxn modelId="{B97320DF-7F33-4359-9DEA-F7353933DB47}" type="presOf" srcId="{5C5035BF-3792-4776-9D79-048DABE94C28}" destId="{3AA302F2-C749-4DA3-A18D-D962EF4A2C5A}" srcOrd="0" destOrd="0" presId="urn:microsoft.com/office/officeart/2005/8/layout/hierarchy1"/>
    <dgm:cxn modelId="{A285C5E3-3495-4FAF-B3E2-F7411E5499A4}" type="presOf" srcId="{A3C8D09D-C9F7-4015-9C03-24036CCA23EA}" destId="{70A0FB0E-554D-45F6-85BB-8716BFE40CD3}" srcOrd="0" destOrd="0" presId="urn:microsoft.com/office/officeart/2005/8/layout/hierarchy1"/>
    <dgm:cxn modelId="{F72D75EA-D204-45B7-A768-686F50E0C0C7}" srcId="{C41B9B9D-DA22-4257-9790-9DE657567C2A}" destId="{12CF7877-D9D7-4FE7-AD5E-CCD473490B56}" srcOrd="2" destOrd="0" parTransId="{6A8E7251-2A73-45A6-811F-5FB1A70F76A7}" sibTransId="{39D0D4D6-8252-4E30-8D33-C2A81098375D}"/>
    <dgm:cxn modelId="{A4B022F2-45DC-4C91-B505-DB1F268B3CAA}" srcId="{C41B9B9D-DA22-4257-9790-9DE657567C2A}" destId="{C706F07A-DEA8-4880-86CB-64B4300408A5}" srcOrd="1" destOrd="0" parTransId="{B8FFC774-27CD-41D4-A90A-7C3C264C87DA}" sibTransId="{AFB57316-DB16-4F0B-B4E1-7BAAD2AD104B}"/>
    <dgm:cxn modelId="{B0445DF4-E749-454A-9430-CD76C69B7387}" srcId="{C41B9B9D-DA22-4257-9790-9DE657567C2A}" destId="{05C6E488-41C4-4F90-8DD8-B81FF1D48632}" srcOrd="0" destOrd="0" parTransId="{A3C8D09D-C9F7-4015-9C03-24036CCA23EA}" sibTransId="{02AF2B31-BB74-4B52-8207-5C9E1BBC1107}"/>
    <dgm:cxn modelId="{28BF69F9-F45A-438B-B7BA-3199D84B25CF}" type="presOf" srcId="{F8DC0189-FAD9-4C87-81F7-C1768532CCE6}" destId="{1CC8FDAF-48C3-42EE-B754-A0DC871310DA}" srcOrd="0" destOrd="0" presId="urn:microsoft.com/office/officeart/2005/8/layout/hierarchy1"/>
    <dgm:cxn modelId="{5D3B45FE-1B72-4D16-8BC8-564BBCCF16B2}" type="presOf" srcId="{FEE63E3A-9D2D-4BDB-9F3C-C6892051E7F6}" destId="{31D7E8B9-7D71-45DC-9BF8-9DFF6857C830}" srcOrd="0" destOrd="0" presId="urn:microsoft.com/office/officeart/2005/8/layout/hierarchy1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5132FBE2-D658-43BE-AD33-4F118FAFA050}" type="presParOf" srcId="{2E98A239-71B1-4BA0-B16A-4A7D4908461E}" destId="{7322712E-D32A-4966-88E9-F38DDD01916D}" srcOrd="0" destOrd="0" presId="urn:microsoft.com/office/officeart/2005/8/layout/hierarchy1"/>
    <dgm:cxn modelId="{C3A0A776-378C-4B00-8FA0-D084ED44ED1F}" type="presParOf" srcId="{7322712E-D32A-4966-88E9-F38DDD01916D}" destId="{D603E0B3-9129-4876-9C0D-2E8D2AFC3CA6}" srcOrd="0" destOrd="0" presId="urn:microsoft.com/office/officeart/2005/8/layout/hierarchy1"/>
    <dgm:cxn modelId="{67C8272A-21AD-46E6-869E-091EF726D4A7}" type="presParOf" srcId="{D603E0B3-9129-4876-9C0D-2E8D2AFC3CA6}" destId="{45798A82-3FE0-4D58-9DE5-0CC3662C1EBE}" srcOrd="0" destOrd="0" presId="urn:microsoft.com/office/officeart/2005/8/layout/hierarchy1"/>
    <dgm:cxn modelId="{CB61C8DA-039B-473F-BC16-00DF3C604711}" type="presParOf" srcId="{D603E0B3-9129-4876-9C0D-2E8D2AFC3CA6}" destId="{FD94AEBD-2A34-46F5-BD92-007D418C40B7}" srcOrd="1" destOrd="0" presId="urn:microsoft.com/office/officeart/2005/8/layout/hierarchy1"/>
    <dgm:cxn modelId="{7D1F4203-E8F4-4C4B-898A-367A1D40DC7D}" type="presParOf" srcId="{7322712E-D32A-4966-88E9-F38DDD01916D}" destId="{B2EC9387-AA9E-41C1-AB37-2A0DA1474824}" srcOrd="1" destOrd="0" presId="urn:microsoft.com/office/officeart/2005/8/layout/hierarchy1"/>
    <dgm:cxn modelId="{AAB5934D-41BA-4B8E-AFA9-B44E9CF30548}" type="presParOf" srcId="{B2EC9387-AA9E-41C1-AB37-2A0DA1474824}" destId="{A5455E3C-07D8-421F-91BD-23D9ABAFBF0E}" srcOrd="0" destOrd="0" presId="urn:microsoft.com/office/officeart/2005/8/layout/hierarchy1"/>
    <dgm:cxn modelId="{E433982A-21FA-49E0-9A40-92C862149DE6}" type="presParOf" srcId="{B2EC9387-AA9E-41C1-AB37-2A0DA1474824}" destId="{F3FFC50A-A0C9-40B3-98BA-30A616C5F881}" srcOrd="1" destOrd="0" presId="urn:microsoft.com/office/officeart/2005/8/layout/hierarchy1"/>
    <dgm:cxn modelId="{9F91AC70-8072-428F-B5BC-3A76C09B8E3C}" type="presParOf" srcId="{F3FFC50A-A0C9-40B3-98BA-30A616C5F881}" destId="{ADDB0C57-881B-456A-A65A-74A5711263DB}" srcOrd="0" destOrd="0" presId="urn:microsoft.com/office/officeart/2005/8/layout/hierarchy1"/>
    <dgm:cxn modelId="{AC96BD0C-0504-4AF3-A0BC-7816715BE98C}" type="presParOf" srcId="{ADDB0C57-881B-456A-A65A-74A5711263DB}" destId="{2FA54A9E-921F-44FB-9E95-2833588C18BF}" srcOrd="0" destOrd="0" presId="urn:microsoft.com/office/officeart/2005/8/layout/hierarchy1"/>
    <dgm:cxn modelId="{DDD6C665-8AAA-4B37-8F44-495F00B5D65E}" type="presParOf" srcId="{ADDB0C57-881B-456A-A65A-74A5711263DB}" destId="{7998A486-2D0B-4687-9331-B19E6B6BEE51}" srcOrd="1" destOrd="0" presId="urn:microsoft.com/office/officeart/2005/8/layout/hierarchy1"/>
    <dgm:cxn modelId="{A5235311-F703-4F2C-A8F8-6AE2D6771CD3}" type="presParOf" srcId="{F3FFC50A-A0C9-40B3-98BA-30A616C5F881}" destId="{0B6AE052-A281-41BE-A406-2A2728C12CC9}" srcOrd="1" destOrd="0" presId="urn:microsoft.com/office/officeart/2005/8/layout/hierarchy1"/>
    <dgm:cxn modelId="{EE7DC108-EC72-4F72-820D-30A13F9B9F49}" type="presParOf" srcId="{0B6AE052-A281-41BE-A406-2A2728C12CC9}" destId="{22AF4752-E5D3-459C-95CC-26222D661174}" srcOrd="0" destOrd="0" presId="urn:microsoft.com/office/officeart/2005/8/layout/hierarchy1"/>
    <dgm:cxn modelId="{701B30C9-C9C3-491B-98EE-799B92A500B6}" type="presParOf" srcId="{0B6AE052-A281-41BE-A406-2A2728C12CC9}" destId="{2F9B03B8-B4E2-46A6-BAA7-7D4DCCE6106D}" srcOrd="1" destOrd="0" presId="urn:microsoft.com/office/officeart/2005/8/layout/hierarchy1"/>
    <dgm:cxn modelId="{02EE9442-D45C-486A-9454-0F9598481177}" type="presParOf" srcId="{2F9B03B8-B4E2-46A6-BAA7-7D4DCCE6106D}" destId="{CCE9D4D0-D5BD-481C-93F9-02EBF14C7824}" srcOrd="0" destOrd="0" presId="urn:microsoft.com/office/officeart/2005/8/layout/hierarchy1"/>
    <dgm:cxn modelId="{957E8DC6-8BC6-40CC-BF20-94ABE34F6906}" type="presParOf" srcId="{CCE9D4D0-D5BD-481C-93F9-02EBF14C7824}" destId="{900D935C-1BA2-41BE-B35D-5F1EABD47798}" srcOrd="0" destOrd="0" presId="urn:microsoft.com/office/officeart/2005/8/layout/hierarchy1"/>
    <dgm:cxn modelId="{B5A3D587-A164-4900-AF64-BF9FBB3BC73A}" type="presParOf" srcId="{CCE9D4D0-D5BD-481C-93F9-02EBF14C7824}" destId="{95733A73-588F-49AB-A16E-60B22297AAAA}" srcOrd="1" destOrd="0" presId="urn:microsoft.com/office/officeart/2005/8/layout/hierarchy1"/>
    <dgm:cxn modelId="{3C067EA7-5E2D-4751-BF55-09B8B755B526}" type="presParOf" srcId="{2F9B03B8-B4E2-46A6-BAA7-7D4DCCE6106D}" destId="{C2C4A71A-6209-48BC-9572-0BD11D3D22BA}" srcOrd="1" destOrd="0" presId="urn:microsoft.com/office/officeart/2005/8/layout/hierarchy1"/>
    <dgm:cxn modelId="{58C1556B-DF4C-455F-BC43-4B84AEBD4F37}" type="presParOf" srcId="{0B6AE052-A281-41BE-A406-2A2728C12CC9}" destId="{69DABDCD-E5EE-48BF-916F-49A9E2888A16}" srcOrd="2" destOrd="0" presId="urn:microsoft.com/office/officeart/2005/8/layout/hierarchy1"/>
    <dgm:cxn modelId="{31E2F509-C342-477D-8C76-5C1DE4F8C7A7}" type="presParOf" srcId="{0B6AE052-A281-41BE-A406-2A2728C12CC9}" destId="{EED9D2EE-555B-4792-BEB5-FFACCAE97EE8}" srcOrd="3" destOrd="0" presId="urn:microsoft.com/office/officeart/2005/8/layout/hierarchy1"/>
    <dgm:cxn modelId="{226D47AB-3A10-4566-B3BD-911141F01E3E}" type="presParOf" srcId="{EED9D2EE-555B-4792-BEB5-FFACCAE97EE8}" destId="{087E4CC6-860C-4C6B-AAF1-EDC63B66D771}" srcOrd="0" destOrd="0" presId="urn:microsoft.com/office/officeart/2005/8/layout/hierarchy1"/>
    <dgm:cxn modelId="{69E4940C-502B-453D-9989-0FD1CC0E63CA}" type="presParOf" srcId="{087E4CC6-860C-4C6B-AAF1-EDC63B66D771}" destId="{FF6129EF-87D1-4CB5-8544-3C1C1369C7F5}" srcOrd="0" destOrd="0" presId="urn:microsoft.com/office/officeart/2005/8/layout/hierarchy1"/>
    <dgm:cxn modelId="{73F43FE6-B8FD-4903-8F56-CB591C1BD0EC}" type="presParOf" srcId="{087E4CC6-860C-4C6B-AAF1-EDC63B66D771}" destId="{73F208BE-7526-4C66-AB19-B0B91F41DEC0}" srcOrd="1" destOrd="0" presId="urn:microsoft.com/office/officeart/2005/8/layout/hierarchy1"/>
    <dgm:cxn modelId="{652869FC-0908-400F-8EEF-065EE8B0E3B2}" type="presParOf" srcId="{EED9D2EE-555B-4792-BEB5-FFACCAE97EE8}" destId="{0B177C5E-9127-42A6-971A-5E37153FDD22}" srcOrd="1" destOrd="0" presId="urn:microsoft.com/office/officeart/2005/8/layout/hierarchy1"/>
    <dgm:cxn modelId="{7D030DA6-3A06-4A45-B530-52328B497780}" type="presParOf" srcId="{0B6AE052-A281-41BE-A406-2A2728C12CC9}" destId="{D95B3FEE-EE72-482A-942B-26CCBB6AABA7}" srcOrd="4" destOrd="0" presId="urn:microsoft.com/office/officeart/2005/8/layout/hierarchy1"/>
    <dgm:cxn modelId="{EF651433-8ABD-4C42-A964-468BFB135C6F}" type="presParOf" srcId="{0B6AE052-A281-41BE-A406-2A2728C12CC9}" destId="{11E306A5-D56B-43B1-99DA-6E47FA983D22}" srcOrd="5" destOrd="0" presId="urn:microsoft.com/office/officeart/2005/8/layout/hierarchy1"/>
    <dgm:cxn modelId="{6A864647-F7FE-4561-BE8E-1749B80255CB}" type="presParOf" srcId="{11E306A5-D56B-43B1-99DA-6E47FA983D22}" destId="{6CFAD39A-37B9-4BE3-AD0F-35AA2C716EC6}" srcOrd="0" destOrd="0" presId="urn:microsoft.com/office/officeart/2005/8/layout/hierarchy1"/>
    <dgm:cxn modelId="{A495B635-D73B-47F7-A477-FBA147EEC549}" type="presParOf" srcId="{6CFAD39A-37B9-4BE3-AD0F-35AA2C716EC6}" destId="{4FB5B8F5-6FCC-4EF7-9C7A-B9DCCFD962CF}" srcOrd="0" destOrd="0" presId="urn:microsoft.com/office/officeart/2005/8/layout/hierarchy1"/>
    <dgm:cxn modelId="{D571E14B-972C-4DB9-A5E4-D9075B490609}" type="presParOf" srcId="{6CFAD39A-37B9-4BE3-AD0F-35AA2C716EC6}" destId="{00A30283-E721-4CCC-8DB8-0B1B6BE2A5AB}" srcOrd="1" destOrd="0" presId="urn:microsoft.com/office/officeart/2005/8/layout/hierarchy1"/>
    <dgm:cxn modelId="{F1F09D40-C8E4-4DE8-A238-195235D6A54F}" type="presParOf" srcId="{11E306A5-D56B-43B1-99DA-6E47FA983D22}" destId="{0D06629F-33F1-4001-B7A0-AE94C0052D5E}" srcOrd="1" destOrd="0" presId="urn:microsoft.com/office/officeart/2005/8/layout/hierarchy1"/>
    <dgm:cxn modelId="{768643DA-1AAB-47A8-9C13-F43FB493ACB6}" type="presParOf" srcId="{0B6AE052-A281-41BE-A406-2A2728C12CC9}" destId="{3D6715C3-7C9F-45DF-9A71-125FA81A5767}" srcOrd="6" destOrd="0" presId="urn:microsoft.com/office/officeart/2005/8/layout/hierarchy1"/>
    <dgm:cxn modelId="{AC605D61-280D-4DBC-9727-D914ACD8847E}" type="presParOf" srcId="{0B6AE052-A281-41BE-A406-2A2728C12CC9}" destId="{CF533040-7F36-4CEA-B6C6-E73922223F62}" srcOrd="7" destOrd="0" presId="urn:microsoft.com/office/officeart/2005/8/layout/hierarchy1"/>
    <dgm:cxn modelId="{81316EF7-3226-40B3-B0E3-CE6BFB6683E2}" type="presParOf" srcId="{CF533040-7F36-4CEA-B6C6-E73922223F62}" destId="{3483B757-942A-492E-9414-3F839D4DA6E8}" srcOrd="0" destOrd="0" presId="urn:microsoft.com/office/officeart/2005/8/layout/hierarchy1"/>
    <dgm:cxn modelId="{74C920AF-AD9E-4EDA-B886-98BF7AFBF740}" type="presParOf" srcId="{3483B757-942A-492E-9414-3F839D4DA6E8}" destId="{AFBE7134-6C5F-4712-8243-C14CC7251573}" srcOrd="0" destOrd="0" presId="urn:microsoft.com/office/officeart/2005/8/layout/hierarchy1"/>
    <dgm:cxn modelId="{42535C8D-5EEE-414E-9F16-E5E385332489}" type="presParOf" srcId="{3483B757-942A-492E-9414-3F839D4DA6E8}" destId="{6822D79B-7283-4331-B6AB-EFF03D31E039}" srcOrd="1" destOrd="0" presId="urn:microsoft.com/office/officeart/2005/8/layout/hierarchy1"/>
    <dgm:cxn modelId="{46B58660-05EE-4C5C-B42A-2127C15D1920}" type="presParOf" srcId="{CF533040-7F36-4CEA-B6C6-E73922223F62}" destId="{3702A19F-AAA9-4F19-9835-CC64D3F2F582}" srcOrd="1" destOrd="0" presId="urn:microsoft.com/office/officeart/2005/8/layout/hierarchy1"/>
    <dgm:cxn modelId="{3C9AA16C-B30C-4566-8DD9-FD195A26F549}" type="presParOf" srcId="{0B6AE052-A281-41BE-A406-2A2728C12CC9}" destId="{2BE812EB-054D-40D9-8520-52E3718A7910}" srcOrd="8" destOrd="0" presId="urn:microsoft.com/office/officeart/2005/8/layout/hierarchy1"/>
    <dgm:cxn modelId="{B8B9ECE9-33DD-4A7E-BBBF-E108160E875F}" type="presParOf" srcId="{0B6AE052-A281-41BE-A406-2A2728C12CC9}" destId="{51D78A7B-EC1A-4AEF-B7AF-4D4A65A83423}" srcOrd="9" destOrd="0" presId="urn:microsoft.com/office/officeart/2005/8/layout/hierarchy1"/>
    <dgm:cxn modelId="{85966890-84D2-49FB-A9DE-6C7B759D7FDC}" type="presParOf" srcId="{51D78A7B-EC1A-4AEF-B7AF-4D4A65A83423}" destId="{6DF984B6-E95F-4334-A4B7-29FAA5432F6F}" srcOrd="0" destOrd="0" presId="urn:microsoft.com/office/officeart/2005/8/layout/hierarchy1"/>
    <dgm:cxn modelId="{F30CBBEA-C0F4-4BE2-B4CB-0017449FDA98}" type="presParOf" srcId="{6DF984B6-E95F-4334-A4B7-29FAA5432F6F}" destId="{14CA9185-7E8C-4C5C-983D-CEE592D5683A}" srcOrd="0" destOrd="0" presId="urn:microsoft.com/office/officeart/2005/8/layout/hierarchy1"/>
    <dgm:cxn modelId="{E223253C-E299-4FC3-8D76-5859C6A7A153}" type="presParOf" srcId="{6DF984B6-E95F-4334-A4B7-29FAA5432F6F}" destId="{1CC8FDAF-48C3-42EE-B754-A0DC871310DA}" srcOrd="1" destOrd="0" presId="urn:microsoft.com/office/officeart/2005/8/layout/hierarchy1"/>
    <dgm:cxn modelId="{6B454686-8167-4504-895A-9571D450CF0F}" type="presParOf" srcId="{51D78A7B-EC1A-4AEF-B7AF-4D4A65A83423}" destId="{17605C2A-1A4F-4CC6-9FB7-43A7A4CC308C}" srcOrd="1" destOrd="0" presId="urn:microsoft.com/office/officeart/2005/8/layout/hierarchy1"/>
    <dgm:cxn modelId="{A7125540-DC01-4AFB-B037-CED49083D2AF}" type="presParOf" srcId="{0B6AE052-A281-41BE-A406-2A2728C12CC9}" destId="{D4E8CE17-B38B-4031-8C00-D39A662212B9}" srcOrd="10" destOrd="0" presId="urn:microsoft.com/office/officeart/2005/8/layout/hierarchy1"/>
    <dgm:cxn modelId="{3BC5717B-C683-4B48-A15D-1269821F395E}" type="presParOf" srcId="{0B6AE052-A281-41BE-A406-2A2728C12CC9}" destId="{063C872E-714D-4E04-BCE5-4A69FF8557BB}" srcOrd="11" destOrd="0" presId="urn:microsoft.com/office/officeart/2005/8/layout/hierarchy1"/>
    <dgm:cxn modelId="{27FD5CAF-4D92-49BD-8176-295AFBCC69CD}" type="presParOf" srcId="{063C872E-714D-4E04-BCE5-4A69FF8557BB}" destId="{D7CD25CA-20DF-4D73-855B-22C85C5A6498}" srcOrd="0" destOrd="0" presId="urn:microsoft.com/office/officeart/2005/8/layout/hierarchy1"/>
    <dgm:cxn modelId="{B70F3238-16AD-4B8D-98DF-EC20516F8A88}" type="presParOf" srcId="{D7CD25CA-20DF-4D73-855B-22C85C5A6498}" destId="{30B86947-D3E5-414B-96AF-9107418440FE}" srcOrd="0" destOrd="0" presId="urn:microsoft.com/office/officeart/2005/8/layout/hierarchy1"/>
    <dgm:cxn modelId="{EE18D7D1-6F43-4C5B-AB66-9448A27959F8}" type="presParOf" srcId="{D7CD25CA-20DF-4D73-855B-22C85C5A6498}" destId="{37F2A6DE-CBFC-455A-A1C8-CA528C3487DC}" srcOrd="1" destOrd="0" presId="urn:microsoft.com/office/officeart/2005/8/layout/hierarchy1"/>
    <dgm:cxn modelId="{F1090599-CDD5-4878-96F1-2F7BECB39B0B}" type="presParOf" srcId="{063C872E-714D-4E04-BCE5-4A69FF8557BB}" destId="{E7DE465B-1C18-4C02-8415-20CA62D0CD6E}" srcOrd="1" destOrd="0" presId="urn:microsoft.com/office/officeart/2005/8/layout/hierarchy1"/>
    <dgm:cxn modelId="{62ECB576-39A9-41AE-B73B-F045FF4E4AB6}" type="presParOf" srcId="{0B6AE052-A281-41BE-A406-2A2728C12CC9}" destId="{31D7E8B9-7D71-45DC-9BF8-9DFF6857C830}" srcOrd="12" destOrd="0" presId="urn:microsoft.com/office/officeart/2005/8/layout/hierarchy1"/>
    <dgm:cxn modelId="{EE61BB5E-925E-4C66-8AC4-63C86B962D4F}" type="presParOf" srcId="{0B6AE052-A281-41BE-A406-2A2728C12CC9}" destId="{20C2E8BC-D9BE-454E-8AA3-57B70066461F}" srcOrd="13" destOrd="0" presId="urn:microsoft.com/office/officeart/2005/8/layout/hierarchy1"/>
    <dgm:cxn modelId="{B4B73D9B-C09A-434D-9A0E-B42561E38F6E}" type="presParOf" srcId="{20C2E8BC-D9BE-454E-8AA3-57B70066461F}" destId="{F454E1C5-3939-499D-AAB0-412905D94374}" srcOrd="0" destOrd="0" presId="urn:microsoft.com/office/officeart/2005/8/layout/hierarchy1"/>
    <dgm:cxn modelId="{AB9FBA60-A6B0-4229-AACB-FBCAFAF358A3}" type="presParOf" srcId="{F454E1C5-3939-499D-AAB0-412905D94374}" destId="{8782D14C-DBE7-4AFC-99CC-E98628A8F70F}" srcOrd="0" destOrd="0" presId="urn:microsoft.com/office/officeart/2005/8/layout/hierarchy1"/>
    <dgm:cxn modelId="{CE3F0C2A-E741-469E-B2DF-5B45877E72E9}" type="presParOf" srcId="{F454E1C5-3939-499D-AAB0-412905D94374}" destId="{BD6F7F2D-D505-4EF2-89BC-E9813541034A}" srcOrd="1" destOrd="0" presId="urn:microsoft.com/office/officeart/2005/8/layout/hierarchy1"/>
    <dgm:cxn modelId="{047D3718-008A-4384-BC0A-A8ABD3BF822E}" type="presParOf" srcId="{20C2E8BC-D9BE-454E-8AA3-57B70066461F}" destId="{F8CDD1AF-7754-4233-9411-179F12918CB2}" srcOrd="1" destOrd="0" presId="urn:microsoft.com/office/officeart/2005/8/layout/hierarchy1"/>
    <dgm:cxn modelId="{04D89547-3C15-4FBB-94C4-D153634C2215}" type="presParOf" srcId="{0B6AE052-A281-41BE-A406-2A2728C12CC9}" destId="{B28AC34E-6D1D-4460-B2CC-1BCCA0A90FFF}" srcOrd="14" destOrd="0" presId="urn:microsoft.com/office/officeart/2005/8/layout/hierarchy1"/>
    <dgm:cxn modelId="{BD66ABFF-FC68-4021-B75C-362505DAA985}" type="presParOf" srcId="{0B6AE052-A281-41BE-A406-2A2728C12CC9}" destId="{AACF7591-7F9F-4B3D-806D-F8D5DC8EDC6F}" srcOrd="15" destOrd="0" presId="urn:microsoft.com/office/officeart/2005/8/layout/hierarchy1"/>
    <dgm:cxn modelId="{A28CDD24-5F86-4B6C-80BE-C02AC099F7C1}" type="presParOf" srcId="{AACF7591-7F9F-4B3D-806D-F8D5DC8EDC6F}" destId="{E2114B08-B1BB-41A7-B8A1-6643C22B3C92}" srcOrd="0" destOrd="0" presId="urn:microsoft.com/office/officeart/2005/8/layout/hierarchy1"/>
    <dgm:cxn modelId="{3C47AB3A-6AD5-4A36-8644-86B8E6F74969}" type="presParOf" srcId="{E2114B08-B1BB-41A7-B8A1-6643C22B3C92}" destId="{25B02725-101D-4C6B-9F68-BDBD0A309F5A}" srcOrd="0" destOrd="0" presId="urn:microsoft.com/office/officeart/2005/8/layout/hierarchy1"/>
    <dgm:cxn modelId="{0D7B6195-B42F-4892-A8DE-23011266C027}" type="presParOf" srcId="{E2114B08-B1BB-41A7-B8A1-6643C22B3C92}" destId="{A1839D87-D3F1-4570-9AB5-354A140EC5CA}" srcOrd="1" destOrd="0" presId="urn:microsoft.com/office/officeart/2005/8/layout/hierarchy1"/>
    <dgm:cxn modelId="{C9369081-5659-4281-8911-037A9972005C}" type="presParOf" srcId="{AACF7591-7F9F-4B3D-806D-F8D5DC8EDC6F}" destId="{459C0739-9A7B-4D91-A6BA-7B2F6C3E242B}" srcOrd="1" destOrd="0" presId="urn:microsoft.com/office/officeart/2005/8/layout/hierarchy1"/>
    <dgm:cxn modelId="{B3E5331C-6F4F-4401-A0C2-E8AEBF83274C}" type="presParOf" srcId="{B2EC9387-AA9E-41C1-AB37-2A0DA1474824}" destId="{FF2D44BE-6E97-40F0-8879-6DC69A9CD270}" srcOrd="2" destOrd="0" presId="urn:microsoft.com/office/officeart/2005/8/layout/hierarchy1"/>
    <dgm:cxn modelId="{95F96257-5734-4724-B6C9-B39F2A560ADF}" type="presParOf" srcId="{B2EC9387-AA9E-41C1-AB37-2A0DA1474824}" destId="{DF82BD52-5396-4D7E-A44E-6AFAF9922227}" srcOrd="3" destOrd="0" presId="urn:microsoft.com/office/officeart/2005/8/layout/hierarchy1"/>
    <dgm:cxn modelId="{75DA1630-BF73-4E4E-B894-EB05C69F85BB}" type="presParOf" srcId="{DF82BD52-5396-4D7E-A44E-6AFAF9922227}" destId="{09CE2066-D4EC-448B-B122-811D4F42C5EE}" srcOrd="0" destOrd="0" presId="urn:microsoft.com/office/officeart/2005/8/layout/hierarchy1"/>
    <dgm:cxn modelId="{697B6CAD-4308-4031-8E43-1A5790072BC4}" type="presParOf" srcId="{09CE2066-D4EC-448B-B122-811D4F42C5EE}" destId="{97813FA5-3637-47E0-B616-B103BC9E4879}" srcOrd="0" destOrd="0" presId="urn:microsoft.com/office/officeart/2005/8/layout/hierarchy1"/>
    <dgm:cxn modelId="{E8C9130C-9B8E-4CE2-8947-CED47F19937E}" type="presParOf" srcId="{09CE2066-D4EC-448B-B122-811D4F42C5EE}" destId="{4A190E21-D0CE-4074-92DF-5116E06680FB}" srcOrd="1" destOrd="0" presId="urn:microsoft.com/office/officeart/2005/8/layout/hierarchy1"/>
    <dgm:cxn modelId="{E3B7A585-FC9C-47DF-ACE1-6997A5BF66DB}" type="presParOf" srcId="{DF82BD52-5396-4D7E-A44E-6AFAF9922227}" destId="{AA101E47-F541-4818-931C-F98587EDCDBD}" srcOrd="1" destOrd="0" presId="urn:microsoft.com/office/officeart/2005/8/layout/hierarchy1"/>
    <dgm:cxn modelId="{183A3C27-C569-41CB-B1E0-D887A112AFE0}" type="presParOf" srcId="{B2EC9387-AA9E-41C1-AB37-2A0DA1474824}" destId="{7FCC2A5D-4560-4D34-9C5D-0804E8018161}" srcOrd="4" destOrd="0" presId="urn:microsoft.com/office/officeart/2005/8/layout/hierarchy1"/>
    <dgm:cxn modelId="{11838709-A627-4373-9735-2BA80EA0C110}" type="presParOf" srcId="{B2EC9387-AA9E-41C1-AB37-2A0DA1474824}" destId="{6FB55327-7AE1-472A-A0CE-9D0964BCFE6A}" srcOrd="5" destOrd="0" presId="urn:microsoft.com/office/officeart/2005/8/layout/hierarchy1"/>
    <dgm:cxn modelId="{925ED6C9-9713-4F3A-B9F3-7E6F3A288F02}" type="presParOf" srcId="{6FB55327-7AE1-472A-A0CE-9D0964BCFE6A}" destId="{84B8C612-8952-42C2-AB63-8E4B62B6E0A0}" srcOrd="0" destOrd="0" presId="urn:microsoft.com/office/officeart/2005/8/layout/hierarchy1"/>
    <dgm:cxn modelId="{AE830DA1-8D64-40A4-9341-31F05FDEEAF7}" type="presParOf" srcId="{84B8C612-8952-42C2-AB63-8E4B62B6E0A0}" destId="{A961443A-BC9B-43CD-A69C-A13604CEA688}" srcOrd="0" destOrd="0" presId="urn:microsoft.com/office/officeart/2005/8/layout/hierarchy1"/>
    <dgm:cxn modelId="{785D04C2-E53E-4F7E-95D8-441B8D3BC56A}" type="presParOf" srcId="{84B8C612-8952-42C2-AB63-8E4B62B6E0A0}" destId="{79F049DA-9B9A-4536-BF42-B659B2514F44}" srcOrd="1" destOrd="0" presId="urn:microsoft.com/office/officeart/2005/8/layout/hierarchy1"/>
    <dgm:cxn modelId="{8EDE349C-2251-41E1-BA4E-68A79944DE2F}" type="presParOf" srcId="{6FB55327-7AE1-472A-A0CE-9D0964BCFE6A}" destId="{EA3C1C3C-344B-476F-A0F3-2913C9E4D02C}" srcOrd="1" destOrd="0" presId="urn:microsoft.com/office/officeart/2005/8/layout/hierarchy1"/>
    <dgm:cxn modelId="{C0C600B4-6ED9-4FE1-809D-C805294260CE}" type="presParOf" srcId="{EA3C1C3C-344B-476F-A0F3-2913C9E4D02C}" destId="{70A0FB0E-554D-45F6-85BB-8716BFE40CD3}" srcOrd="0" destOrd="0" presId="urn:microsoft.com/office/officeart/2005/8/layout/hierarchy1"/>
    <dgm:cxn modelId="{894DB4C6-2D28-4EA0-96A5-CC18AD3E8BE8}" type="presParOf" srcId="{EA3C1C3C-344B-476F-A0F3-2913C9E4D02C}" destId="{6F481C5D-F7A2-43EF-AF17-AEB4D8D771E9}" srcOrd="1" destOrd="0" presId="urn:microsoft.com/office/officeart/2005/8/layout/hierarchy1"/>
    <dgm:cxn modelId="{FF142C0D-5B29-4175-9197-5CE04E1DF9DD}" type="presParOf" srcId="{6F481C5D-F7A2-43EF-AF17-AEB4D8D771E9}" destId="{B933B5FA-9E00-454F-A7C3-343422F70F62}" srcOrd="0" destOrd="0" presId="urn:microsoft.com/office/officeart/2005/8/layout/hierarchy1"/>
    <dgm:cxn modelId="{A1FD7449-ECB6-49E3-89BB-97D1FA613150}" type="presParOf" srcId="{B933B5FA-9E00-454F-A7C3-343422F70F62}" destId="{B82E5CDE-854D-4A9A-9968-33817378DBE0}" srcOrd="0" destOrd="0" presId="urn:microsoft.com/office/officeart/2005/8/layout/hierarchy1"/>
    <dgm:cxn modelId="{67139C2D-06A4-495A-BF88-9031E80A4855}" type="presParOf" srcId="{B933B5FA-9E00-454F-A7C3-343422F70F62}" destId="{FEE645AA-8082-4707-AAD2-5CA0D0943C2F}" srcOrd="1" destOrd="0" presId="urn:microsoft.com/office/officeart/2005/8/layout/hierarchy1"/>
    <dgm:cxn modelId="{A09090A3-B842-427F-9C94-26D02F4FF9E3}" type="presParOf" srcId="{6F481C5D-F7A2-43EF-AF17-AEB4D8D771E9}" destId="{5C8A0A87-43FB-41FE-9299-2365BF72A81D}" srcOrd="1" destOrd="0" presId="urn:microsoft.com/office/officeart/2005/8/layout/hierarchy1"/>
    <dgm:cxn modelId="{F133DE04-3FB5-40E8-9EFE-6F0A10648443}" type="presParOf" srcId="{EA3C1C3C-344B-476F-A0F3-2913C9E4D02C}" destId="{D94AE4DB-69E3-444A-B28D-2796F603E23C}" srcOrd="2" destOrd="0" presId="urn:microsoft.com/office/officeart/2005/8/layout/hierarchy1"/>
    <dgm:cxn modelId="{D2672CD7-E601-41FF-B156-B676C9DB8466}" type="presParOf" srcId="{EA3C1C3C-344B-476F-A0F3-2913C9E4D02C}" destId="{B2811C41-8507-4F21-97CC-C2444FDC0517}" srcOrd="3" destOrd="0" presId="urn:microsoft.com/office/officeart/2005/8/layout/hierarchy1"/>
    <dgm:cxn modelId="{077628EE-6F24-496E-A443-2C904C5B6C1A}" type="presParOf" srcId="{B2811C41-8507-4F21-97CC-C2444FDC0517}" destId="{98B8F534-CE6D-480B-AFAC-3509CFDB52A7}" srcOrd="0" destOrd="0" presId="urn:microsoft.com/office/officeart/2005/8/layout/hierarchy1"/>
    <dgm:cxn modelId="{97D45D54-93F6-4EC7-A798-B4C1BF087DEE}" type="presParOf" srcId="{98B8F534-CE6D-480B-AFAC-3509CFDB52A7}" destId="{F1C5316D-36C1-4B3F-B773-B2A79BB76DC4}" srcOrd="0" destOrd="0" presId="urn:microsoft.com/office/officeart/2005/8/layout/hierarchy1"/>
    <dgm:cxn modelId="{9EC7C064-B7BA-4A31-82CE-C0A0289A0D37}" type="presParOf" srcId="{98B8F534-CE6D-480B-AFAC-3509CFDB52A7}" destId="{C58FE644-0F5A-44B1-9F0C-EE0584192108}" srcOrd="1" destOrd="0" presId="urn:microsoft.com/office/officeart/2005/8/layout/hierarchy1"/>
    <dgm:cxn modelId="{0EDA636E-E510-401C-8D9B-AE97589E5C4F}" type="presParOf" srcId="{B2811C41-8507-4F21-97CC-C2444FDC0517}" destId="{C6E47C72-2168-4E99-A106-61EE8E406C89}" srcOrd="1" destOrd="0" presId="urn:microsoft.com/office/officeart/2005/8/layout/hierarchy1"/>
    <dgm:cxn modelId="{3B58BFBE-C28C-40EB-A125-50EBAA29FDCD}" type="presParOf" srcId="{EA3C1C3C-344B-476F-A0F3-2913C9E4D02C}" destId="{68D2157B-33FD-4A1C-A139-86BF86BA6BCE}" srcOrd="4" destOrd="0" presId="urn:microsoft.com/office/officeart/2005/8/layout/hierarchy1"/>
    <dgm:cxn modelId="{B2C44DB0-4FA2-41D9-961E-854415032A1D}" type="presParOf" srcId="{EA3C1C3C-344B-476F-A0F3-2913C9E4D02C}" destId="{48ED43C9-D48D-4435-8BDD-F383D9D13DCB}" srcOrd="5" destOrd="0" presId="urn:microsoft.com/office/officeart/2005/8/layout/hierarchy1"/>
    <dgm:cxn modelId="{E84CD495-0741-4B94-9DD9-F1724914EC1E}" type="presParOf" srcId="{48ED43C9-D48D-4435-8BDD-F383D9D13DCB}" destId="{FEE4D837-6C55-47EF-AA1C-2EDA933B89E2}" srcOrd="0" destOrd="0" presId="urn:microsoft.com/office/officeart/2005/8/layout/hierarchy1"/>
    <dgm:cxn modelId="{129FD68B-F184-48A7-8A2F-B64D3FA9D734}" type="presParOf" srcId="{FEE4D837-6C55-47EF-AA1C-2EDA933B89E2}" destId="{2BDF8B0A-5CE1-4545-AA4A-945DC51B8D6B}" srcOrd="0" destOrd="0" presId="urn:microsoft.com/office/officeart/2005/8/layout/hierarchy1"/>
    <dgm:cxn modelId="{B9F2AD29-2AB3-4E73-BCC0-D918944197C9}" type="presParOf" srcId="{FEE4D837-6C55-47EF-AA1C-2EDA933B89E2}" destId="{96DCD7F7-352F-416B-A0D2-926D6AF76BA4}" srcOrd="1" destOrd="0" presId="urn:microsoft.com/office/officeart/2005/8/layout/hierarchy1"/>
    <dgm:cxn modelId="{BB390A82-F163-4DBB-90A6-4AEE806A0894}" type="presParOf" srcId="{48ED43C9-D48D-4435-8BDD-F383D9D13DCB}" destId="{CA671F66-0E96-4A29-8E54-27FB312099B8}" srcOrd="1" destOrd="0" presId="urn:microsoft.com/office/officeart/2005/8/layout/hierarchy1"/>
    <dgm:cxn modelId="{DAEDB9A6-9CA0-4C6E-97CD-97474F58044D}" type="presParOf" srcId="{EA3C1C3C-344B-476F-A0F3-2913C9E4D02C}" destId="{2C84C6B6-91A2-436D-8764-7B8659F19BC8}" srcOrd="6" destOrd="0" presId="urn:microsoft.com/office/officeart/2005/8/layout/hierarchy1"/>
    <dgm:cxn modelId="{DF8A32A4-CD9E-43F4-B842-38B5C127342C}" type="presParOf" srcId="{EA3C1C3C-344B-476F-A0F3-2913C9E4D02C}" destId="{7A6B2F4D-172D-4B72-A115-ED67C0F2541B}" srcOrd="7" destOrd="0" presId="urn:microsoft.com/office/officeart/2005/8/layout/hierarchy1"/>
    <dgm:cxn modelId="{953E21D5-C2F8-4532-A4D9-5FC9FF4ABA5E}" type="presParOf" srcId="{7A6B2F4D-172D-4B72-A115-ED67C0F2541B}" destId="{6EAA8D41-6713-484D-AC48-555394B145F7}" srcOrd="0" destOrd="0" presId="urn:microsoft.com/office/officeart/2005/8/layout/hierarchy1"/>
    <dgm:cxn modelId="{D58BC6CE-69ED-4C41-A835-72B36181B18A}" type="presParOf" srcId="{6EAA8D41-6713-484D-AC48-555394B145F7}" destId="{4F1C9CD4-B571-4888-B945-78938CD9A2E1}" srcOrd="0" destOrd="0" presId="urn:microsoft.com/office/officeart/2005/8/layout/hierarchy1"/>
    <dgm:cxn modelId="{5C350F1D-2470-4148-9B16-2A73827EA554}" type="presParOf" srcId="{6EAA8D41-6713-484D-AC48-555394B145F7}" destId="{3AA302F2-C749-4DA3-A18D-D962EF4A2C5A}" srcOrd="1" destOrd="0" presId="urn:microsoft.com/office/officeart/2005/8/layout/hierarchy1"/>
    <dgm:cxn modelId="{D66EEFF1-F72D-4260-9582-BA063A7E4684}" type="presParOf" srcId="{7A6B2F4D-172D-4B72-A115-ED67C0F2541B}" destId="{574BB296-B962-4D21-9345-C625AC641304}" srcOrd="1" destOrd="0" presId="urn:microsoft.com/office/officeart/2005/8/layout/hierarchy1"/>
    <dgm:cxn modelId="{5BD7D96B-74DB-48E9-8C51-B2115FD5999A}" type="presParOf" srcId="{EA3C1C3C-344B-476F-A0F3-2913C9E4D02C}" destId="{B3311241-8702-4F5D-B510-BB1BEAEBE65D}" srcOrd="8" destOrd="0" presId="urn:microsoft.com/office/officeart/2005/8/layout/hierarchy1"/>
    <dgm:cxn modelId="{F69C320A-28FF-4002-9BFC-12B4C044EA6E}" type="presParOf" srcId="{EA3C1C3C-344B-476F-A0F3-2913C9E4D02C}" destId="{18671EF1-6C84-45A0-8EE2-6A649567F76B}" srcOrd="9" destOrd="0" presId="urn:microsoft.com/office/officeart/2005/8/layout/hierarchy1"/>
    <dgm:cxn modelId="{25E748F3-3DB3-4E4F-81C5-B350941910F8}" type="presParOf" srcId="{18671EF1-6C84-45A0-8EE2-6A649567F76B}" destId="{AEF0D2AE-4AEB-42FA-B8BA-930B82A09252}" srcOrd="0" destOrd="0" presId="urn:microsoft.com/office/officeart/2005/8/layout/hierarchy1"/>
    <dgm:cxn modelId="{726673C3-CAC5-4C93-94BE-908D6C8B4A30}" type="presParOf" srcId="{AEF0D2AE-4AEB-42FA-B8BA-930B82A09252}" destId="{B893273A-F203-44B8-8EF0-D19EA338ADBF}" srcOrd="0" destOrd="0" presId="urn:microsoft.com/office/officeart/2005/8/layout/hierarchy1"/>
    <dgm:cxn modelId="{EC35C102-9105-4AA4-9D28-3D80A6479DF1}" type="presParOf" srcId="{AEF0D2AE-4AEB-42FA-B8BA-930B82A09252}" destId="{ED7F482C-C27F-4312-B978-C6A64C05BDCA}" srcOrd="1" destOrd="0" presId="urn:microsoft.com/office/officeart/2005/8/layout/hierarchy1"/>
    <dgm:cxn modelId="{46BF5EBB-55E3-4AEB-924F-1C042CD755CC}" type="presParOf" srcId="{18671EF1-6C84-45A0-8EE2-6A649567F76B}" destId="{2880FA00-4B80-499C-9495-BF0C63C11BDF}" srcOrd="1" destOrd="0" presId="urn:microsoft.com/office/officeart/2005/8/layout/hierarchy1"/>
    <dgm:cxn modelId="{971E292C-E166-474E-B0EA-D8520AA1B55D}" type="presParOf" srcId="{B2EC9387-AA9E-41C1-AB37-2A0DA1474824}" destId="{B66DACCA-B71C-4C88-8448-CFF8B7DD6D86}" srcOrd="6" destOrd="0" presId="urn:microsoft.com/office/officeart/2005/8/layout/hierarchy1"/>
    <dgm:cxn modelId="{7C49BEF7-A14E-4468-A295-B736ECC750AC}" type="presParOf" srcId="{B2EC9387-AA9E-41C1-AB37-2A0DA1474824}" destId="{654F0575-EA4B-4840-8BD3-B6AC9FB64DEB}" srcOrd="7" destOrd="0" presId="urn:microsoft.com/office/officeart/2005/8/layout/hierarchy1"/>
    <dgm:cxn modelId="{04B670BC-7DA6-4E4A-854B-5C0450424832}" type="presParOf" srcId="{654F0575-EA4B-4840-8BD3-B6AC9FB64DEB}" destId="{001A1C8F-456A-4C5B-A749-AD7F825F53AE}" srcOrd="0" destOrd="0" presId="urn:microsoft.com/office/officeart/2005/8/layout/hierarchy1"/>
    <dgm:cxn modelId="{6038C596-3D21-4C0B-B226-F8CEFA6C0116}" type="presParOf" srcId="{001A1C8F-456A-4C5B-A749-AD7F825F53AE}" destId="{ABBF1679-2C58-4EAC-95D6-0A5C2DB3FF05}" srcOrd="0" destOrd="0" presId="urn:microsoft.com/office/officeart/2005/8/layout/hierarchy1"/>
    <dgm:cxn modelId="{679BC4E0-CAC4-451F-B649-C58AFB431320}" type="presParOf" srcId="{001A1C8F-456A-4C5B-A749-AD7F825F53AE}" destId="{E9AB6CD4-36D2-4449-BB10-4BCF062F1318}" srcOrd="1" destOrd="0" presId="urn:microsoft.com/office/officeart/2005/8/layout/hierarchy1"/>
    <dgm:cxn modelId="{6502FC44-2ED4-48E8-8972-4F51CE51EC2D}" type="presParOf" srcId="{654F0575-EA4B-4840-8BD3-B6AC9FB64DEB}" destId="{940F0908-733B-450E-8A09-3041AFA8F6FF}" srcOrd="1" destOrd="0" presId="urn:microsoft.com/office/officeart/2005/8/layout/hierarchy1"/>
    <dgm:cxn modelId="{3DF1B4CB-F0BF-4A57-99BD-D2744FA164DD}" type="presParOf" srcId="{B2EC9387-AA9E-41C1-AB37-2A0DA1474824}" destId="{08686BBE-820A-4046-B4DE-944FB6789E89}" srcOrd="8" destOrd="0" presId="urn:microsoft.com/office/officeart/2005/8/layout/hierarchy1"/>
    <dgm:cxn modelId="{AE8DF772-4AA1-42DF-A013-3E577A3F1A79}" type="presParOf" srcId="{B2EC9387-AA9E-41C1-AB37-2A0DA1474824}" destId="{E1DA885B-9375-4213-92BF-9B6F5BE7FB4E}" srcOrd="9" destOrd="0" presId="urn:microsoft.com/office/officeart/2005/8/layout/hierarchy1"/>
    <dgm:cxn modelId="{FD279CE8-1BF7-4F7F-8815-AFBE38015B2B}" type="presParOf" srcId="{E1DA885B-9375-4213-92BF-9B6F5BE7FB4E}" destId="{A572BCD6-04EB-4762-8B17-8B467320640F}" srcOrd="0" destOrd="0" presId="urn:microsoft.com/office/officeart/2005/8/layout/hierarchy1"/>
    <dgm:cxn modelId="{2527773B-36F0-42A7-8A81-E4A5D4E7A5B5}" type="presParOf" srcId="{A572BCD6-04EB-4762-8B17-8B467320640F}" destId="{775F47C2-D938-4E62-B174-09287E63CFB9}" srcOrd="0" destOrd="0" presId="urn:microsoft.com/office/officeart/2005/8/layout/hierarchy1"/>
    <dgm:cxn modelId="{1319F6F2-46EC-4CFA-84E7-B43B199F3109}" type="presParOf" srcId="{A572BCD6-04EB-4762-8B17-8B467320640F}" destId="{76B25724-4299-4A8E-BAFF-BA38738F621C}" srcOrd="1" destOrd="0" presId="urn:microsoft.com/office/officeart/2005/8/layout/hierarchy1"/>
    <dgm:cxn modelId="{3A6EA2B1-E84E-4660-8352-199B24500C0E}" type="presParOf" srcId="{E1DA885B-9375-4213-92BF-9B6F5BE7FB4E}" destId="{8420FCE5-B59C-47F4-82CA-AA75842364AF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 b="0"/>
            <a:t>Daniel Turner</a:t>
          </a:r>
          <a:br>
            <a:rPr lang="en-GB" b="0"/>
          </a:br>
          <a:r>
            <a:rPr lang="en-GB" b="0"/>
            <a:t>732003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6C02543B-A3D5-44B8-8F40-5BEBF5B594E6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James Bromfield</a:t>
          </a:r>
          <a:br>
            <a:rPr lang="en-GB" b="0"/>
          </a:br>
          <a:r>
            <a:rPr lang="en-GB" b="0"/>
            <a:t>731994</a:t>
          </a:r>
        </a:p>
      </dgm:t>
    </dgm:pt>
    <dgm:pt modelId="{4FCB353B-0505-421B-A3B0-2038FE3AAF5A}" type="parTrans" cxnId="{0516E99D-701C-4EDE-961B-54F1981CD90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A9EB7F5-68BB-435C-BD54-2DEBEEA7D2F4}" type="sibTrans" cxnId="{0516E99D-701C-4EDE-961B-54F1981CD901}">
      <dgm:prSet/>
      <dgm:spPr/>
      <dgm:t>
        <a:bodyPr/>
        <a:lstStyle/>
        <a:p>
          <a:endParaRPr lang="en-GB"/>
        </a:p>
      </dgm:t>
    </dgm:pt>
    <dgm:pt modelId="{611F5656-00CD-4A86-A418-8513016F98E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Silvia Gomez</a:t>
          </a:r>
          <a:br>
            <a:rPr lang="en-GB" b="0"/>
          </a:br>
          <a:r>
            <a:rPr lang="en-GB" b="0"/>
            <a:t>727769</a:t>
          </a:r>
          <a:endParaRPr lang="en-GB"/>
        </a:p>
      </dgm:t>
    </dgm:pt>
    <dgm:pt modelId="{4B80FDC1-131A-4698-9CBD-51949F9B1026}" type="parTrans" cxnId="{188DB3DE-2908-4C3B-9CF7-437160DD324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2CA69B-1BE5-4B74-9AF8-F73C8F619908}" type="sibTrans" cxnId="{188DB3DE-2908-4C3B-9CF7-437160DD3248}">
      <dgm:prSet/>
      <dgm:spPr/>
      <dgm:t>
        <a:bodyPr/>
        <a:lstStyle/>
        <a:p>
          <a:endParaRPr lang="en-GB"/>
        </a:p>
      </dgm:t>
    </dgm:pt>
    <dgm:pt modelId="{66F1C540-2F71-4E74-9C66-690204465061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Abies Oriri</a:t>
          </a:r>
          <a:br>
            <a:rPr lang="en-GB" b="0"/>
          </a:br>
          <a:r>
            <a:rPr lang="en-GB" b="0"/>
            <a:t>727695</a:t>
          </a:r>
        </a:p>
      </dgm:t>
    </dgm:pt>
    <dgm:pt modelId="{5F45E89E-31C4-4E9C-BF17-7DA485B43219}" type="parTrans" cxnId="{987D36E4-17B8-40A6-A00C-D7A2D320BE8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1737295-B4F8-438A-A1B6-4A9B069E4B59}" type="sibTrans" cxnId="{987D36E4-17B8-40A6-A00C-D7A2D320BE8B}">
      <dgm:prSet/>
      <dgm:spPr/>
      <dgm:t>
        <a:bodyPr/>
        <a:lstStyle/>
        <a:p>
          <a:endParaRPr lang="en-GB"/>
        </a:p>
      </dgm:t>
    </dgm:pt>
    <dgm:pt modelId="{09FD562A-6F65-42A5-99E6-42093A3CF04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Discharge Support Worker</a:t>
          </a:r>
        </a:p>
        <a:p>
          <a:r>
            <a:rPr lang="en-GB"/>
            <a:t>Shireen Rahman</a:t>
          </a:r>
          <a:br>
            <a:rPr lang="en-GB"/>
          </a:br>
          <a:r>
            <a:rPr lang="en-GB"/>
            <a:t>727718</a:t>
          </a:r>
        </a:p>
      </dgm:t>
    </dgm:pt>
    <dgm:pt modelId="{06D9017B-893E-4575-B198-761CB9674A7C}" type="parTrans" cxnId="{9B3091DC-769D-4CCD-B979-571E84D46B3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FF6EDD-1F69-46D3-A393-3CC7FBC97DC4}" type="sibTrans" cxnId="{9B3091DC-769D-4CCD-B979-571E84D46B31}">
      <dgm:prSet/>
      <dgm:spPr/>
      <dgm:t>
        <a:bodyPr/>
        <a:lstStyle/>
        <a:p>
          <a:endParaRPr lang="en-GB"/>
        </a:p>
      </dgm:t>
    </dgm:pt>
    <dgm:pt modelId="{1E7131DA-96C0-4DB5-B4B6-2D1BC52ADD8F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Carol Smith</a:t>
          </a:r>
          <a:br>
            <a:rPr lang="en-GB" b="0"/>
          </a:br>
          <a:r>
            <a:rPr lang="en-GB" b="0"/>
            <a:t>727712</a:t>
          </a:r>
        </a:p>
      </dgm:t>
    </dgm:pt>
    <dgm:pt modelId="{780235F2-3014-4704-9656-9FF751260F2C}" type="parTrans" cxnId="{89FCE6C0-8F3B-45E3-B3B2-369766E0F24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0969DA7-F2A6-44BB-94C3-3A7A3EF9A66E}" type="sibTrans" cxnId="{89FCE6C0-8F3B-45E3-B3B2-369766E0F24D}">
      <dgm:prSet/>
      <dgm:spPr/>
      <dgm:t>
        <a:bodyPr/>
        <a:lstStyle/>
        <a:p>
          <a:endParaRPr lang="en-GB"/>
        </a:p>
      </dgm:t>
    </dgm:pt>
    <dgm:pt modelId="{54688D49-647A-4B85-9FE2-F912E98F2451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Ubeda Khan</a:t>
          </a:r>
          <a:br>
            <a:rPr lang="en-GB" b="0"/>
          </a:br>
          <a:r>
            <a:rPr lang="en-GB" b="0"/>
            <a:t>731870</a:t>
          </a:r>
        </a:p>
      </dgm:t>
    </dgm:pt>
    <dgm:pt modelId="{D88FDFF1-0296-486E-AFC6-7DDA7A1F6EFD}" type="parTrans" cxnId="{BA1E21C0-4A7E-4D61-8937-491510320D0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13E0040-DEF7-485A-96FC-96307A786772}" type="sibTrans" cxnId="{BA1E21C0-4A7E-4D61-8937-491510320D00}">
      <dgm:prSet/>
      <dgm:spPr/>
      <dgm:t>
        <a:bodyPr/>
        <a:lstStyle/>
        <a:p>
          <a:endParaRPr lang="en-GB"/>
        </a:p>
      </dgm:t>
    </dgm:pt>
    <dgm:pt modelId="{40510D17-7372-4F6B-A580-2F7B66708B18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Halil Akca</a:t>
          </a:r>
          <a:br>
            <a:rPr lang="en-GB" b="0"/>
          </a:br>
          <a:r>
            <a:rPr lang="en-GB" b="0"/>
            <a:t>727694</a:t>
          </a:r>
        </a:p>
      </dgm:t>
    </dgm:pt>
    <dgm:pt modelId="{0BE8E5CE-6A12-41A8-980F-39829D42E195}" type="parTrans" cxnId="{8C5EDFF9-8526-46E7-8F92-19C6468BD26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3D6EC93-4811-4FAD-BFAB-A84409BF53CF}" type="sibTrans" cxnId="{8C5EDFF9-8526-46E7-8F92-19C6468BD26D}">
      <dgm:prSet/>
      <dgm:spPr/>
      <dgm:t>
        <a:bodyPr/>
        <a:lstStyle/>
        <a:p>
          <a:endParaRPr lang="en-GB"/>
        </a:p>
      </dgm:t>
    </dgm:pt>
    <dgm:pt modelId="{A6AF9C26-1A03-4D5C-80F4-56B0BEBF4438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Care Practitioner</a:t>
          </a:r>
        </a:p>
        <a:p>
          <a:r>
            <a:rPr lang="en-GB"/>
            <a:t>Sofia Hailemariam</a:t>
          </a:r>
          <a:br>
            <a:rPr lang="en-GB"/>
          </a:br>
          <a:r>
            <a:rPr lang="en-GB"/>
            <a:t>727773</a:t>
          </a:r>
        </a:p>
      </dgm:t>
    </dgm:pt>
    <dgm:pt modelId="{921BD01A-6DA8-4764-90E5-6BA0D068B0CF}" type="parTrans" cxnId="{8450121E-F2B5-4729-8DDF-E4B1B6AE326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0095CE2-A234-4E7A-ADE8-AB0293D7EB8E}" type="sibTrans" cxnId="{8450121E-F2B5-4729-8DDF-E4B1B6AE3262}">
      <dgm:prSet/>
      <dgm:spPr/>
      <dgm:t>
        <a:bodyPr/>
        <a:lstStyle/>
        <a:p>
          <a:endParaRPr lang="en-GB"/>
        </a:p>
      </dgm:t>
    </dgm:pt>
    <dgm:pt modelId="{AE88D901-2FFC-463B-A037-C5B5E7894212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Shawana Iram</a:t>
          </a:r>
          <a:br>
            <a:rPr lang="en-GB" b="0"/>
          </a:br>
          <a:r>
            <a:rPr lang="en-GB" b="0"/>
            <a:t>731996</a:t>
          </a:r>
        </a:p>
      </dgm:t>
    </dgm:pt>
    <dgm:pt modelId="{8E3C59D1-374A-4226-B3A8-EC703594A001}" type="parTrans" cxnId="{F27D419F-5910-4B4F-AE34-395F5F199BB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3695891-9C2C-4B23-A24C-C764A4685684}" type="sibTrans" cxnId="{F27D419F-5910-4B4F-AE34-395F5F199BBF}">
      <dgm:prSet/>
      <dgm:spPr/>
      <dgm:t>
        <a:bodyPr/>
        <a:lstStyle/>
        <a:p>
          <a:endParaRPr lang="en-GB"/>
        </a:p>
      </dgm:t>
    </dgm:pt>
    <dgm:pt modelId="{B2EF288E-B8FF-4B9E-BA38-67D804F9A832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462F41-1F06-434B-B948-59703C55147C}" type="pres">
      <dgm:prSet presAssocID="{27C11293-86B8-4A3B-8DB6-BE95C99AC852}" presName="hierRoot1" presStyleCnt="0"/>
      <dgm:spPr/>
    </dgm:pt>
    <dgm:pt modelId="{8CCAC784-5C01-4FED-A074-5A6DE85F9CAA}" type="pres">
      <dgm:prSet presAssocID="{27C11293-86B8-4A3B-8DB6-BE95C99AC852}" presName="composite" presStyleCnt="0"/>
      <dgm:spPr/>
    </dgm:pt>
    <dgm:pt modelId="{A4E6B060-EF67-4DBA-BF4B-F68C223F4497}" type="pres">
      <dgm:prSet presAssocID="{27C11293-86B8-4A3B-8DB6-BE95C99AC852}" presName="background" presStyleLbl="node0" presStyleIdx="0" presStyleCnt="1"/>
      <dgm:spPr>
        <a:ln>
          <a:solidFill>
            <a:schemeClr val="tx1"/>
          </a:solidFill>
        </a:ln>
      </dgm:spPr>
    </dgm:pt>
    <dgm:pt modelId="{D07B54E7-A693-437D-AD24-2BD4BF3BF501}" type="pres">
      <dgm:prSet presAssocID="{27C11293-86B8-4A3B-8DB6-BE95C99AC852}" presName="text" presStyleLbl="fgAcc0" presStyleIdx="0" presStyleCnt="1">
        <dgm:presLayoutVars>
          <dgm:chPref val="3"/>
        </dgm:presLayoutVars>
      </dgm:prSet>
      <dgm:spPr/>
    </dgm:pt>
    <dgm:pt modelId="{F9E4A4FB-9D87-48F7-B769-6743E23109A1}" type="pres">
      <dgm:prSet presAssocID="{27C11293-86B8-4A3B-8DB6-BE95C99AC852}" presName="hierChild2" presStyleCnt="0"/>
      <dgm:spPr/>
    </dgm:pt>
    <dgm:pt modelId="{C0C66912-B2EA-4910-B649-9C7FD25B7023}" type="pres">
      <dgm:prSet presAssocID="{4FCB353B-0505-421B-A3B0-2038FE3AAF5A}" presName="Name10" presStyleLbl="parChTrans1D2" presStyleIdx="0" presStyleCnt="9"/>
      <dgm:spPr/>
    </dgm:pt>
    <dgm:pt modelId="{6FE95990-D2B8-4A38-AAD0-72239D2FAD4D}" type="pres">
      <dgm:prSet presAssocID="{6C02543B-A3D5-44B8-8F40-5BEBF5B594E6}" presName="hierRoot2" presStyleCnt="0"/>
      <dgm:spPr/>
    </dgm:pt>
    <dgm:pt modelId="{2403CD7B-B319-4DDE-AF63-8B0BF5AA9141}" type="pres">
      <dgm:prSet presAssocID="{6C02543B-A3D5-44B8-8F40-5BEBF5B594E6}" presName="composite2" presStyleCnt="0"/>
      <dgm:spPr/>
    </dgm:pt>
    <dgm:pt modelId="{7FA85570-892E-47D3-A8D8-8C15924C4FD9}" type="pres">
      <dgm:prSet presAssocID="{6C02543B-A3D5-44B8-8F40-5BEBF5B594E6}" presName="background2" presStyleLbl="asst1" presStyleIdx="0" presStyleCnt="9"/>
      <dgm:spPr>
        <a:ln>
          <a:solidFill>
            <a:schemeClr val="tx1"/>
          </a:solidFill>
        </a:ln>
      </dgm:spPr>
    </dgm:pt>
    <dgm:pt modelId="{DF3F4508-455B-497C-A29C-26D1E126E13B}" type="pres">
      <dgm:prSet presAssocID="{6C02543B-A3D5-44B8-8F40-5BEBF5B594E6}" presName="text2" presStyleLbl="fgAcc2" presStyleIdx="0" presStyleCnt="9">
        <dgm:presLayoutVars>
          <dgm:chPref val="3"/>
        </dgm:presLayoutVars>
      </dgm:prSet>
      <dgm:spPr/>
    </dgm:pt>
    <dgm:pt modelId="{48C60DA3-4825-4A7C-8502-5DF5ACF67D7D}" type="pres">
      <dgm:prSet presAssocID="{6C02543B-A3D5-44B8-8F40-5BEBF5B594E6}" presName="hierChild3" presStyleCnt="0"/>
      <dgm:spPr/>
    </dgm:pt>
    <dgm:pt modelId="{248F87B7-472C-42E1-9356-BC76E56ED012}" type="pres">
      <dgm:prSet presAssocID="{4B80FDC1-131A-4698-9CBD-51949F9B1026}" presName="Name10" presStyleLbl="parChTrans1D2" presStyleIdx="1" presStyleCnt="9"/>
      <dgm:spPr/>
    </dgm:pt>
    <dgm:pt modelId="{379FD9B0-6177-4511-875E-5C1D83D51701}" type="pres">
      <dgm:prSet presAssocID="{611F5656-00CD-4A86-A418-8513016F98E7}" presName="hierRoot2" presStyleCnt="0"/>
      <dgm:spPr/>
    </dgm:pt>
    <dgm:pt modelId="{89E18AE7-68A9-4E96-A19A-3DEC7828FF2D}" type="pres">
      <dgm:prSet presAssocID="{611F5656-00CD-4A86-A418-8513016F98E7}" presName="composite2" presStyleCnt="0"/>
      <dgm:spPr/>
    </dgm:pt>
    <dgm:pt modelId="{A0DD106F-8FFC-4E49-8AB0-CFF6C8FDA1F1}" type="pres">
      <dgm:prSet presAssocID="{611F5656-00CD-4A86-A418-8513016F98E7}" presName="background2" presStyleLbl="asst1" presStyleIdx="1" presStyleCnt="9"/>
      <dgm:spPr>
        <a:ln>
          <a:solidFill>
            <a:schemeClr val="tx1"/>
          </a:solidFill>
        </a:ln>
      </dgm:spPr>
    </dgm:pt>
    <dgm:pt modelId="{76C76AEC-ED17-4AB3-9C23-6CE583FAC108}" type="pres">
      <dgm:prSet presAssocID="{611F5656-00CD-4A86-A418-8513016F98E7}" presName="text2" presStyleLbl="fgAcc2" presStyleIdx="1" presStyleCnt="9">
        <dgm:presLayoutVars>
          <dgm:chPref val="3"/>
        </dgm:presLayoutVars>
      </dgm:prSet>
      <dgm:spPr/>
    </dgm:pt>
    <dgm:pt modelId="{C3CD5350-4039-4035-A114-63FFC417A0DB}" type="pres">
      <dgm:prSet presAssocID="{611F5656-00CD-4A86-A418-8513016F98E7}" presName="hierChild3" presStyleCnt="0"/>
      <dgm:spPr/>
    </dgm:pt>
    <dgm:pt modelId="{41CB70BC-74F2-44DF-9D08-9F45564A3E1C}" type="pres">
      <dgm:prSet presAssocID="{5F45E89E-31C4-4E9C-BF17-7DA485B43219}" presName="Name10" presStyleLbl="parChTrans1D2" presStyleIdx="2" presStyleCnt="9"/>
      <dgm:spPr/>
    </dgm:pt>
    <dgm:pt modelId="{1C4BF897-4D72-488E-93EB-7968D458349C}" type="pres">
      <dgm:prSet presAssocID="{66F1C540-2F71-4E74-9C66-690204465061}" presName="hierRoot2" presStyleCnt="0"/>
      <dgm:spPr/>
    </dgm:pt>
    <dgm:pt modelId="{BC89A1AF-D1AA-4899-B553-4B37C93ECC8B}" type="pres">
      <dgm:prSet presAssocID="{66F1C540-2F71-4E74-9C66-690204465061}" presName="composite2" presStyleCnt="0"/>
      <dgm:spPr/>
    </dgm:pt>
    <dgm:pt modelId="{CAA93E44-99A2-44A5-B887-FCCBF417878B}" type="pres">
      <dgm:prSet presAssocID="{66F1C540-2F71-4E74-9C66-690204465061}" presName="background2" presStyleLbl="asst1" presStyleIdx="2" presStyleCnt="9"/>
      <dgm:spPr>
        <a:solidFill>
          <a:srgbClr val="92D050"/>
        </a:solidFill>
        <a:ln>
          <a:solidFill>
            <a:schemeClr val="tx1"/>
          </a:solidFill>
        </a:ln>
      </dgm:spPr>
    </dgm:pt>
    <dgm:pt modelId="{2BD978BD-0586-4252-85B7-328E5BC48569}" type="pres">
      <dgm:prSet presAssocID="{66F1C540-2F71-4E74-9C66-690204465061}" presName="text2" presStyleLbl="fgAcc2" presStyleIdx="2" presStyleCnt="9">
        <dgm:presLayoutVars>
          <dgm:chPref val="3"/>
        </dgm:presLayoutVars>
      </dgm:prSet>
      <dgm:spPr/>
    </dgm:pt>
    <dgm:pt modelId="{3C8FDB03-35B4-4854-8FBD-ECDADD19E3B1}" type="pres">
      <dgm:prSet presAssocID="{66F1C540-2F71-4E74-9C66-690204465061}" presName="hierChild3" presStyleCnt="0"/>
      <dgm:spPr/>
    </dgm:pt>
    <dgm:pt modelId="{D2E56DD6-2D80-4E8A-AFAD-A8AEF9AAF567}" type="pres">
      <dgm:prSet presAssocID="{D88FDFF1-0296-486E-AFC6-7DDA7A1F6EFD}" presName="Name10" presStyleLbl="parChTrans1D2" presStyleIdx="3" presStyleCnt="9"/>
      <dgm:spPr/>
    </dgm:pt>
    <dgm:pt modelId="{8ACB8D9D-2E78-4800-8A09-4BBDDC119C3A}" type="pres">
      <dgm:prSet presAssocID="{54688D49-647A-4B85-9FE2-F912E98F2451}" presName="hierRoot2" presStyleCnt="0"/>
      <dgm:spPr/>
    </dgm:pt>
    <dgm:pt modelId="{EBAF4F48-C4A1-43B0-BE92-CABE1547C21B}" type="pres">
      <dgm:prSet presAssocID="{54688D49-647A-4B85-9FE2-F912E98F2451}" presName="composite2" presStyleCnt="0"/>
      <dgm:spPr/>
    </dgm:pt>
    <dgm:pt modelId="{1756688D-40B8-44D9-B601-480312F4B716}" type="pres">
      <dgm:prSet presAssocID="{54688D49-647A-4B85-9FE2-F912E98F2451}" presName="background2" presStyleLbl="asst1" presStyleIdx="3" presStyleCnt="9"/>
      <dgm:spPr>
        <a:ln>
          <a:solidFill>
            <a:schemeClr val="tx1"/>
          </a:solidFill>
        </a:ln>
      </dgm:spPr>
    </dgm:pt>
    <dgm:pt modelId="{70BE867D-1EB7-412C-82C9-F3F7C36B4019}" type="pres">
      <dgm:prSet presAssocID="{54688D49-647A-4B85-9FE2-F912E98F2451}" presName="text2" presStyleLbl="fgAcc2" presStyleIdx="3" presStyleCnt="9">
        <dgm:presLayoutVars>
          <dgm:chPref val="3"/>
        </dgm:presLayoutVars>
      </dgm:prSet>
      <dgm:spPr/>
    </dgm:pt>
    <dgm:pt modelId="{BD37CBE6-9F80-4169-8028-1DE595057627}" type="pres">
      <dgm:prSet presAssocID="{54688D49-647A-4B85-9FE2-F912E98F2451}" presName="hierChild3" presStyleCnt="0"/>
      <dgm:spPr/>
    </dgm:pt>
    <dgm:pt modelId="{FA9FBEEA-0276-46EA-9877-D55B0CCB643D}" type="pres">
      <dgm:prSet presAssocID="{0BE8E5CE-6A12-41A8-980F-39829D42E195}" presName="Name10" presStyleLbl="parChTrans1D2" presStyleIdx="4" presStyleCnt="9"/>
      <dgm:spPr/>
    </dgm:pt>
    <dgm:pt modelId="{70365B2B-6294-47CF-A025-69D6CF2DBD6C}" type="pres">
      <dgm:prSet presAssocID="{40510D17-7372-4F6B-A580-2F7B66708B18}" presName="hierRoot2" presStyleCnt="0"/>
      <dgm:spPr/>
    </dgm:pt>
    <dgm:pt modelId="{364FBAEE-8896-4D69-B839-392307180111}" type="pres">
      <dgm:prSet presAssocID="{40510D17-7372-4F6B-A580-2F7B66708B18}" presName="composite2" presStyleCnt="0"/>
      <dgm:spPr/>
    </dgm:pt>
    <dgm:pt modelId="{908CD95D-54BE-4908-8F81-314D92A434E8}" type="pres">
      <dgm:prSet presAssocID="{40510D17-7372-4F6B-A580-2F7B66708B18}" presName="background2" presStyleLbl="asst1" presStyleIdx="4" presStyleCnt="9"/>
      <dgm:spPr>
        <a:ln>
          <a:solidFill>
            <a:schemeClr val="tx1"/>
          </a:solidFill>
        </a:ln>
      </dgm:spPr>
    </dgm:pt>
    <dgm:pt modelId="{875D61CD-AF95-4C3B-A7FF-C24470D3F5E5}" type="pres">
      <dgm:prSet presAssocID="{40510D17-7372-4F6B-A580-2F7B66708B18}" presName="text2" presStyleLbl="fgAcc2" presStyleIdx="4" presStyleCnt="9">
        <dgm:presLayoutVars>
          <dgm:chPref val="3"/>
        </dgm:presLayoutVars>
      </dgm:prSet>
      <dgm:spPr/>
    </dgm:pt>
    <dgm:pt modelId="{4201175A-C1C3-4D4A-B03A-783109A0384D}" type="pres">
      <dgm:prSet presAssocID="{40510D17-7372-4F6B-A580-2F7B66708B18}" presName="hierChild3" presStyleCnt="0"/>
      <dgm:spPr/>
    </dgm:pt>
    <dgm:pt modelId="{7AFCB17D-6EA1-4050-983E-CFC1E43D8A34}" type="pres">
      <dgm:prSet presAssocID="{8E3C59D1-374A-4226-B3A8-EC703594A001}" presName="Name10" presStyleLbl="parChTrans1D2" presStyleIdx="5" presStyleCnt="9"/>
      <dgm:spPr/>
    </dgm:pt>
    <dgm:pt modelId="{3464D6A0-445F-44E6-8D15-2D8C55B71084}" type="pres">
      <dgm:prSet presAssocID="{AE88D901-2FFC-463B-A037-C5B5E7894212}" presName="hierRoot2" presStyleCnt="0"/>
      <dgm:spPr/>
    </dgm:pt>
    <dgm:pt modelId="{CDA44215-5EC3-4A69-85E7-F541D6F22F7E}" type="pres">
      <dgm:prSet presAssocID="{AE88D901-2FFC-463B-A037-C5B5E7894212}" presName="composite2" presStyleCnt="0"/>
      <dgm:spPr/>
    </dgm:pt>
    <dgm:pt modelId="{2014C739-79F0-44FB-B34E-193BD1D06399}" type="pres">
      <dgm:prSet presAssocID="{AE88D901-2FFC-463B-A037-C5B5E7894212}" presName="background2" presStyleLbl="asst1" presStyleIdx="5" presStyleCnt="9"/>
      <dgm:spPr>
        <a:ln>
          <a:solidFill>
            <a:schemeClr val="tx1"/>
          </a:solidFill>
        </a:ln>
      </dgm:spPr>
    </dgm:pt>
    <dgm:pt modelId="{E7A5B6E8-FB56-44BC-A46B-9E979BDA1C3F}" type="pres">
      <dgm:prSet presAssocID="{AE88D901-2FFC-463B-A037-C5B5E7894212}" presName="text2" presStyleLbl="fgAcc2" presStyleIdx="5" presStyleCnt="9">
        <dgm:presLayoutVars>
          <dgm:chPref val="3"/>
        </dgm:presLayoutVars>
      </dgm:prSet>
      <dgm:spPr/>
    </dgm:pt>
    <dgm:pt modelId="{51AFA208-A276-44A5-80D2-341AB47EE2D2}" type="pres">
      <dgm:prSet presAssocID="{AE88D901-2FFC-463B-A037-C5B5E7894212}" presName="hierChild3" presStyleCnt="0"/>
      <dgm:spPr/>
    </dgm:pt>
    <dgm:pt modelId="{F4F0E5A3-E606-4A16-A148-BEE3AE96ADC1}" type="pres">
      <dgm:prSet presAssocID="{780235F2-3014-4704-9656-9FF751260F2C}" presName="Name10" presStyleLbl="parChTrans1D2" presStyleIdx="6" presStyleCnt="9"/>
      <dgm:spPr/>
    </dgm:pt>
    <dgm:pt modelId="{CB718F5F-9B91-4954-8376-F39BFE792AE2}" type="pres">
      <dgm:prSet presAssocID="{1E7131DA-96C0-4DB5-B4B6-2D1BC52ADD8F}" presName="hierRoot2" presStyleCnt="0"/>
      <dgm:spPr/>
    </dgm:pt>
    <dgm:pt modelId="{A2E5CA9D-7749-4C0F-B262-1CD56D61AF9E}" type="pres">
      <dgm:prSet presAssocID="{1E7131DA-96C0-4DB5-B4B6-2D1BC52ADD8F}" presName="composite2" presStyleCnt="0"/>
      <dgm:spPr/>
    </dgm:pt>
    <dgm:pt modelId="{62CC6C47-FFD7-4880-8E4C-CB2E276F87B9}" type="pres">
      <dgm:prSet presAssocID="{1E7131DA-96C0-4DB5-B4B6-2D1BC52ADD8F}" presName="background2" presStyleLbl="asst1" presStyleIdx="6" presStyleCnt="9"/>
      <dgm:spPr>
        <a:solidFill>
          <a:srgbClr val="92D050"/>
        </a:solidFill>
        <a:ln>
          <a:solidFill>
            <a:schemeClr val="tx1"/>
          </a:solidFill>
        </a:ln>
      </dgm:spPr>
    </dgm:pt>
    <dgm:pt modelId="{E3C691EA-CC64-4ADF-AA31-C68215C8687B}" type="pres">
      <dgm:prSet presAssocID="{1E7131DA-96C0-4DB5-B4B6-2D1BC52ADD8F}" presName="text2" presStyleLbl="fgAcc2" presStyleIdx="6" presStyleCnt="9">
        <dgm:presLayoutVars>
          <dgm:chPref val="3"/>
        </dgm:presLayoutVars>
      </dgm:prSet>
      <dgm:spPr/>
    </dgm:pt>
    <dgm:pt modelId="{5F2D2EE3-B2CD-43EB-BE6E-653053C0AD8C}" type="pres">
      <dgm:prSet presAssocID="{1E7131DA-96C0-4DB5-B4B6-2D1BC52ADD8F}" presName="hierChild3" presStyleCnt="0"/>
      <dgm:spPr/>
    </dgm:pt>
    <dgm:pt modelId="{AB878E4E-9B29-47DB-B207-633B0974D040}" type="pres">
      <dgm:prSet presAssocID="{921BD01A-6DA8-4764-90E5-6BA0D068B0CF}" presName="Name10" presStyleLbl="parChTrans1D2" presStyleIdx="7" presStyleCnt="9"/>
      <dgm:spPr/>
    </dgm:pt>
    <dgm:pt modelId="{AF9AD211-3F9D-43E6-B7BD-400709D9D686}" type="pres">
      <dgm:prSet presAssocID="{A6AF9C26-1A03-4D5C-80F4-56B0BEBF4438}" presName="hierRoot2" presStyleCnt="0"/>
      <dgm:spPr/>
    </dgm:pt>
    <dgm:pt modelId="{D7A25F32-4250-4F19-BE35-99BA448D943D}" type="pres">
      <dgm:prSet presAssocID="{A6AF9C26-1A03-4D5C-80F4-56B0BEBF4438}" presName="composite2" presStyleCnt="0"/>
      <dgm:spPr/>
    </dgm:pt>
    <dgm:pt modelId="{8BC43764-2CA4-47DC-A9E9-6E77A8F7F22B}" type="pres">
      <dgm:prSet presAssocID="{A6AF9C26-1A03-4D5C-80F4-56B0BEBF4438}" presName="background2" presStyleLbl="asst1" presStyleIdx="7" presStyleCnt="9"/>
      <dgm:spPr>
        <a:ln>
          <a:solidFill>
            <a:schemeClr val="tx1"/>
          </a:solidFill>
        </a:ln>
      </dgm:spPr>
    </dgm:pt>
    <dgm:pt modelId="{AC7FBA16-99AD-49F4-B955-E36E84C0C97E}" type="pres">
      <dgm:prSet presAssocID="{A6AF9C26-1A03-4D5C-80F4-56B0BEBF4438}" presName="text2" presStyleLbl="fgAcc2" presStyleIdx="7" presStyleCnt="9">
        <dgm:presLayoutVars>
          <dgm:chPref val="3"/>
        </dgm:presLayoutVars>
      </dgm:prSet>
      <dgm:spPr/>
    </dgm:pt>
    <dgm:pt modelId="{2CB4FFEB-B6DF-4945-AD92-FA6F63021E48}" type="pres">
      <dgm:prSet presAssocID="{A6AF9C26-1A03-4D5C-80F4-56B0BEBF4438}" presName="hierChild3" presStyleCnt="0"/>
      <dgm:spPr/>
    </dgm:pt>
    <dgm:pt modelId="{A630370C-0C84-47FE-8261-E943CA6913F6}" type="pres">
      <dgm:prSet presAssocID="{06D9017B-893E-4575-B198-761CB9674A7C}" presName="Name10" presStyleLbl="parChTrans1D2" presStyleIdx="8" presStyleCnt="9"/>
      <dgm:spPr/>
    </dgm:pt>
    <dgm:pt modelId="{79A1E427-8A32-40A0-B2D6-64E495436636}" type="pres">
      <dgm:prSet presAssocID="{09FD562A-6F65-42A5-99E6-42093A3CF047}" presName="hierRoot2" presStyleCnt="0"/>
      <dgm:spPr/>
    </dgm:pt>
    <dgm:pt modelId="{02934324-A511-4887-9221-256AE9CC09AA}" type="pres">
      <dgm:prSet presAssocID="{09FD562A-6F65-42A5-99E6-42093A3CF047}" presName="composite2" presStyleCnt="0"/>
      <dgm:spPr/>
    </dgm:pt>
    <dgm:pt modelId="{60FF31B1-46A7-455A-8E70-6D74D6D60507}" type="pres">
      <dgm:prSet presAssocID="{09FD562A-6F65-42A5-99E6-42093A3CF047}" presName="background2" presStyleLbl="asst1" presStyleIdx="8" presStyleCnt="9"/>
      <dgm:spPr>
        <a:ln>
          <a:solidFill>
            <a:schemeClr val="tx1"/>
          </a:solidFill>
        </a:ln>
      </dgm:spPr>
    </dgm:pt>
    <dgm:pt modelId="{36BC4F34-8966-40C2-9538-25B29F4C3A45}" type="pres">
      <dgm:prSet presAssocID="{09FD562A-6F65-42A5-99E6-42093A3CF047}" presName="text2" presStyleLbl="fgAcc2" presStyleIdx="8" presStyleCnt="9">
        <dgm:presLayoutVars>
          <dgm:chPref val="3"/>
        </dgm:presLayoutVars>
      </dgm:prSet>
      <dgm:spPr/>
    </dgm:pt>
    <dgm:pt modelId="{17B8174A-AC22-40AE-BE68-37E916538179}" type="pres">
      <dgm:prSet presAssocID="{09FD562A-6F65-42A5-99E6-42093A3CF047}" presName="hierChild3" presStyleCnt="0"/>
      <dgm:spPr/>
    </dgm:pt>
  </dgm:ptLst>
  <dgm:cxnLst>
    <dgm:cxn modelId="{770B4900-5F23-45CB-BBA0-EBC6767DA4B9}" type="presOf" srcId="{1E7131DA-96C0-4DB5-B4B6-2D1BC52ADD8F}" destId="{E3C691EA-CC64-4ADF-AA31-C68215C8687B}" srcOrd="0" destOrd="0" presId="urn:microsoft.com/office/officeart/2005/8/layout/hierarchy1"/>
    <dgm:cxn modelId="{8450121E-F2B5-4729-8DDF-E4B1B6AE3262}" srcId="{27C11293-86B8-4A3B-8DB6-BE95C99AC852}" destId="{A6AF9C26-1A03-4D5C-80F4-56B0BEBF4438}" srcOrd="7" destOrd="0" parTransId="{921BD01A-6DA8-4764-90E5-6BA0D068B0CF}" sibTransId="{F0095CE2-A234-4E7A-ADE8-AB0293D7EB8E}"/>
    <dgm:cxn modelId="{E2F51524-4300-49A6-A09B-50E653713A55}" type="presOf" srcId="{6C02543B-A3D5-44B8-8F40-5BEBF5B594E6}" destId="{DF3F4508-455B-497C-A29C-26D1E126E13B}" srcOrd="0" destOrd="0" presId="urn:microsoft.com/office/officeart/2005/8/layout/hierarchy1"/>
    <dgm:cxn modelId="{3D858B3C-DB9E-442D-9D11-ED80A9DE73EB}" type="presOf" srcId="{09FD562A-6F65-42A5-99E6-42093A3CF047}" destId="{36BC4F34-8966-40C2-9538-25B29F4C3A45}" srcOrd="0" destOrd="0" presId="urn:microsoft.com/office/officeart/2005/8/layout/hierarchy1"/>
    <dgm:cxn modelId="{CF268344-8722-4988-A6CC-D4C994BDDF30}" type="presOf" srcId="{8E3C59D1-374A-4226-B3A8-EC703594A001}" destId="{7AFCB17D-6EA1-4050-983E-CFC1E43D8A34}" srcOrd="0" destOrd="0" presId="urn:microsoft.com/office/officeart/2005/8/layout/hierarchy1"/>
    <dgm:cxn modelId="{677E2365-3AB2-479E-B32F-0481FB70370C}" type="presOf" srcId="{611F5656-00CD-4A86-A418-8513016F98E7}" destId="{76C76AEC-ED17-4AB3-9C23-6CE583FAC108}" srcOrd="0" destOrd="0" presId="urn:microsoft.com/office/officeart/2005/8/layout/hierarchy1"/>
    <dgm:cxn modelId="{7C789267-2272-4E7E-BBC4-3A8FDD799DBE}" type="presOf" srcId="{5F45E89E-31C4-4E9C-BF17-7DA485B43219}" destId="{41CB70BC-74F2-44DF-9D08-9F45564A3E1C}" srcOrd="0" destOrd="0" presId="urn:microsoft.com/office/officeart/2005/8/layout/hierarchy1"/>
    <dgm:cxn modelId="{3D0DC449-0DA2-40F5-9054-12F3421801E1}" type="presOf" srcId="{0BE8E5CE-6A12-41A8-980F-39829D42E195}" destId="{FA9FBEEA-0276-46EA-9877-D55B0CCB643D}" srcOrd="0" destOrd="0" presId="urn:microsoft.com/office/officeart/2005/8/layout/hierarchy1"/>
    <dgm:cxn modelId="{69F52970-60B4-4F41-BA83-59557310CE33}" type="presOf" srcId="{27C11293-86B8-4A3B-8DB6-BE95C99AC852}" destId="{D07B54E7-A693-437D-AD24-2BD4BF3BF501}" srcOrd="0" destOrd="0" presId="urn:microsoft.com/office/officeart/2005/8/layout/hierarchy1"/>
    <dgm:cxn modelId="{31BCBC73-F834-47E2-BE00-3A799E561822}" type="presOf" srcId="{AE88D901-2FFC-463B-A037-C5B5E7894212}" destId="{E7A5B6E8-FB56-44BC-A46B-9E979BDA1C3F}" srcOrd="0" destOrd="0" presId="urn:microsoft.com/office/officeart/2005/8/layout/hierarchy1"/>
    <dgm:cxn modelId="{1C16DE56-7014-4FDD-B94A-DD8A36A09D26}" type="presOf" srcId="{06D9017B-893E-4575-B198-761CB9674A7C}" destId="{A630370C-0C84-47FE-8261-E943CA6913F6}" srcOrd="0" destOrd="0" presId="urn:microsoft.com/office/officeart/2005/8/layout/hierarchy1"/>
    <dgm:cxn modelId="{EE8E9A7A-81AD-4D5B-BD36-4CE1F9ED8971}" type="presOf" srcId="{A6AF9C26-1A03-4D5C-80F4-56B0BEBF4438}" destId="{AC7FBA16-99AD-49F4-B955-E36E84C0C97E}" srcOrd="0" destOrd="0" presId="urn:microsoft.com/office/officeart/2005/8/layout/hierarchy1"/>
    <dgm:cxn modelId="{C7094E7E-16D3-43FF-A837-EC8F300D3770}" type="presOf" srcId="{4FCB353B-0505-421B-A3B0-2038FE3AAF5A}" destId="{C0C66912-B2EA-4910-B649-9C7FD25B7023}" srcOrd="0" destOrd="0" presId="urn:microsoft.com/office/officeart/2005/8/layout/hierarchy1"/>
    <dgm:cxn modelId="{8F685B86-479C-4CF4-8B4F-74994D334064}" type="presOf" srcId="{66F1C540-2F71-4E74-9C66-690204465061}" destId="{2BD978BD-0586-4252-85B7-328E5BC48569}" srcOrd="0" destOrd="0" presId="urn:microsoft.com/office/officeart/2005/8/layout/hierarchy1"/>
    <dgm:cxn modelId="{CD257888-30D7-4E83-BBD3-E11879F6EBFC}" type="presOf" srcId="{921BD01A-6DA8-4764-90E5-6BA0D068B0CF}" destId="{AB878E4E-9B29-47DB-B207-633B0974D040}" srcOrd="0" destOrd="0" presId="urn:microsoft.com/office/officeart/2005/8/layout/hierarchy1"/>
    <dgm:cxn modelId="{0516E99D-701C-4EDE-961B-54F1981CD901}" srcId="{27C11293-86B8-4A3B-8DB6-BE95C99AC852}" destId="{6C02543B-A3D5-44B8-8F40-5BEBF5B594E6}" srcOrd="0" destOrd="0" parTransId="{4FCB353B-0505-421B-A3B0-2038FE3AAF5A}" sibTransId="{FA9EB7F5-68BB-435C-BD54-2DEBEEA7D2F4}"/>
    <dgm:cxn modelId="{F27D419F-5910-4B4F-AE34-395F5F199BBF}" srcId="{27C11293-86B8-4A3B-8DB6-BE95C99AC852}" destId="{AE88D901-2FFC-463B-A037-C5B5E7894212}" srcOrd="5" destOrd="0" parTransId="{8E3C59D1-374A-4226-B3A8-EC703594A001}" sibTransId="{13695891-9C2C-4B23-A24C-C764A4685684}"/>
    <dgm:cxn modelId="{60385EA2-BFA5-46B6-969A-D323627B6301}" type="presOf" srcId="{54688D49-647A-4B85-9FE2-F912E98F2451}" destId="{70BE867D-1EB7-412C-82C9-F3F7C36B4019}" srcOrd="0" destOrd="0" presId="urn:microsoft.com/office/officeart/2005/8/layout/hierarchy1"/>
    <dgm:cxn modelId="{06353DAA-8A81-4323-8F63-BBEBB6506527}" type="presOf" srcId="{D88FDFF1-0296-486E-AFC6-7DDA7A1F6EFD}" destId="{D2E56DD6-2D80-4E8A-AFAD-A8AEF9AAF567}" srcOrd="0" destOrd="0" presId="urn:microsoft.com/office/officeart/2005/8/layout/hierarchy1"/>
    <dgm:cxn modelId="{DE10A0B1-88AC-46AF-B791-6EFCA64FBCA7}" type="presOf" srcId="{40510D17-7372-4F6B-A580-2F7B66708B18}" destId="{875D61CD-AF95-4C3B-A7FF-C24470D3F5E5}" srcOrd="0" destOrd="0" presId="urn:microsoft.com/office/officeart/2005/8/layout/hierarchy1"/>
    <dgm:cxn modelId="{D4B79DB6-6305-448A-A8DF-A05F6350A6A8}" type="presOf" srcId="{780235F2-3014-4704-9656-9FF751260F2C}" destId="{F4F0E5A3-E606-4A16-A148-BEE3AE96ADC1}" srcOrd="0" destOrd="0" presId="urn:microsoft.com/office/officeart/2005/8/layout/hierarchy1"/>
    <dgm:cxn modelId="{BA1E21C0-4A7E-4D61-8937-491510320D00}" srcId="{27C11293-86B8-4A3B-8DB6-BE95C99AC852}" destId="{54688D49-647A-4B85-9FE2-F912E98F2451}" srcOrd="3" destOrd="0" parTransId="{D88FDFF1-0296-486E-AFC6-7DDA7A1F6EFD}" sibTransId="{413E0040-DEF7-485A-96FC-96307A786772}"/>
    <dgm:cxn modelId="{89FCE6C0-8F3B-45E3-B3B2-369766E0F24D}" srcId="{27C11293-86B8-4A3B-8DB6-BE95C99AC852}" destId="{1E7131DA-96C0-4DB5-B4B6-2D1BC52ADD8F}" srcOrd="6" destOrd="0" parTransId="{780235F2-3014-4704-9656-9FF751260F2C}" sibTransId="{70969DA7-F2A6-44BB-94C3-3A7A3EF9A66E}"/>
    <dgm:cxn modelId="{2AC1C1D1-78DE-4A5D-A01F-986CACF352B9}" type="presOf" srcId="{4B80FDC1-131A-4698-9CBD-51949F9B1026}" destId="{248F87B7-472C-42E1-9356-BC76E56ED012}" srcOrd="0" destOrd="0" presId="urn:microsoft.com/office/officeart/2005/8/layout/hierarchy1"/>
    <dgm:cxn modelId="{9B3091DC-769D-4CCD-B979-571E84D46B31}" srcId="{27C11293-86B8-4A3B-8DB6-BE95C99AC852}" destId="{09FD562A-6F65-42A5-99E6-42093A3CF047}" srcOrd="8" destOrd="0" parTransId="{06D9017B-893E-4575-B198-761CB9674A7C}" sibTransId="{36FF6EDD-1F69-46D3-A393-3CC7FBC97DC4}"/>
    <dgm:cxn modelId="{188DB3DE-2908-4C3B-9CF7-437160DD3248}" srcId="{27C11293-86B8-4A3B-8DB6-BE95C99AC852}" destId="{611F5656-00CD-4A86-A418-8513016F98E7}" srcOrd="1" destOrd="0" parTransId="{4B80FDC1-131A-4698-9CBD-51949F9B1026}" sibTransId="{312CA69B-1BE5-4B74-9AF8-F73C8F619908}"/>
    <dgm:cxn modelId="{450F8DE1-9F7A-41D8-8C9A-6FDDE3CEF295}" type="presOf" srcId="{8F6B93E6-91C0-474F-BCC0-C53F938DE4A9}" destId="{B2EF288E-B8FF-4B9E-BA38-67D804F9A832}" srcOrd="0" destOrd="0" presId="urn:microsoft.com/office/officeart/2005/8/layout/hierarchy1"/>
    <dgm:cxn modelId="{987D36E4-17B8-40A6-A00C-D7A2D320BE8B}" srcId="{27C11293-86B8-4A3B-8DB6-BE95C99AC852}" destId="{66F1C540-2F71-4E74-9C66-690204465061}" srcOrd="2" destOrd="0" parTransId="{5F45E89E-31C4-4E9C-BF17-7DA485B43219}" sibTransId="{01737295-B4F8-438A-A1B6-4A9B069E4B59}"/>
    <dgm:cxn modelId="{8C5EDFF9-8526-46E7-8F92-19C6468BD26D}" srcId="{27C11293-86B8-4A3B-8DB6-BE95C99AC852}" destId="{40510D17-7372-4F6B-A580-2F7B66708B18}" srcOrd="4" destOrd="0" parTransId="{0BE8E5CE-6A12-41A8-980F-39829D42E195}" sibTransId="{D3D6EC93-4811-4FAD-BFAB-A84409BF53CF}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4023A357-F62E-4D73-98EB-829B93194925}" type="presParOf" srcId="{B2EF288E-B8FF-4B9E-BA38-67D804F9A832}" destId="{C6462F41-1F06-434B-B948-59703C55147C}" srcOrd="0" destOrd="0" presId="urn:microsoft.com/office/officeart/2005/8/layout/hierarchy1"/>
    <dgm:cxn modelId="{036423F0-4BCE-4AF6-9D00-893B053CEC94}" type="presParOf" srcId="{C6462F41-1F06-434B-B948-59703C55147C}" destId="{8CCAC784-5C01-4FED-A074-5A6DE85F9CAA}" srcOrd="0" destOrd="0" presId="urn:microsoft.com/office/officeart/2005/8/layout/hierarchy1"/>
    <dgm:cxn modelId="{BCD885FD-271D-483B-8370-3261872D5000}" type="presParOf" srcId="{8CCAC784-5C01-4FED-A074-5A6DE85F9CAA}" destId="{A4E6B060-EF67-4DBA-BF4B-F68C223F4497}" srcOrd="0" destOrd="0" presId="urn:microsoft.com/office/officeart/2005/8/layout/hierarchy1"/>
    <dgm:cxn modelId="{69552C04-F1A9-4E5E-B069-0475596CB1BE}" type="presParOf" srcId="{8CCAC784-5C01-4FED-A074-5A6DE85F9CAA}" destId="{D07B54E7-A693-437D-AD24-2BD4BF3BF501}" srcOrd="1" destOrd="0" presId="urn:microsoft.com/office/officeart/2005/8/layout/hierarchy1"/>
    <dgm:cxn modelId="{45A874CC-22AD-4C4B-96F8-E074D8694EB1}" type="presParOf" srcId="{C6462F41-1F06-434B-B948-59703C55147C}" destId="{F9E4A4FB-9D87-48F7-B769-6743E23109A1}" srcOrd="1" destOrd="0" presId="urn:microsoft.com/office/officeart/2005/8/layout/hierarchy1"/>
    <dgm:cxn modelId="{7563DC1B-2E04-4AF5-8FDE-B1A0A6D3D480}" type="presParOf" srcId="{F9E4A4FB-9D87-48F7-B769-6743E23109A1}" destId="{C0C66912-B2EA-4910-B649-9C7FD25B7023}" srcOrd="0" destOrd="0" presId="urn:microsoft.com/office/officeart/2005/8/layout/hierarchy1"/>
    <dgm:cxn modelId="{D85FDC55-D736-49E1-ACB1-160FB38C6F9A}" type="presParOf" srcId="{F9E4A4FB-9D87-48F7-B769-6743E23109A1}" destId="{6FE95990-D2B8-4A38-AAD0-72239D2FAD4D}" srcOrd="1" destOrd="0" presId="urn:microsoft.com/office/officeart/2005/8/layout/hierarchy1"/>
    <dgm:cxn modelId="{F45CD30C-3993-4AF8-BB9D-2493059A2962}" type="presParOf" srcId="{6FE95990-D2B8-4A38-AAD0-72239D2FAD4D}" destId="{2403CD7B-B319-4DDE-AF63-8B0BF5AA9141}" srcOrd="0" destOrd="0" presId="urn:microsoft.com/office/officeart/2005/8/layout/hierarchy1"/>
    <dgm:cxn modelId="{C93C86A2-F79F-4116-99D2-776D9DE61D73}" type="presParOf" srcId="{2403CD7B-B319-4DDE-AF63-8B0BF5AA9141}" destId="{7FA85570-892E-47D3-A8D8-8C15924C4FD9}" srcOrd="0" destOrd="0" presId="urn:microsoft.com/office/officeart/2005/8/layout/hierarchy1"/>
    <dgm:cxn modelId="{9181DC50-1BD7-4C94-A56D-F9E1CDE496D3}" type="presParOf" srcId="{2403CD7B-B319-4DDE-AF63-8B0BF5AA9141}" destId="{DF3F4508-455B-497C-A29C-26D1E126E13B}" srcOrd="1" destOrd="0" presId="urn:microsoft.com/office/officeart/2005/8/layout/hierarchy1"/>
    <dgm:cxn modelId="{DC76E2BF-FCB3-4C3F-957B-1D7A2F940DFD}" type="presParOf" srcId="{6FE95990-D2B8-4A38-AAD0-72239D2FAD4D}" destId="{48C60DA3-4825-4A7C-8502-5DF5ACF67D7D}" srcOrd="1" destOrd="0" presId="urn:microsoft.com/office/officeart/2005/8/layout/hierarchy1"/>
    <dgm:cxn modelId="{D9FD7641-AD4A-4348-A487-AC53CDA0450B}" type="presParOf" srcId="{F9E4A4FB-9D87-48F7-B769-6743E23109A1}" destId="{248F87B7-472C-42E1-9356-BC76E56ED012}" srcOrd="2" destOrd="0" presId="urn:microsoft.com/office/officeart/2005/8/layout/hierarchy1"/>
    <dgm:cxn modelId="{CB3B0068-27A8-47BD-A1DF-D8FF570BFE97}" type="presParOf" srcId="{F9E4A4FB-9D87-48F7-B769-6743E23109A1}" destId="{379FD9B0-6177-4511-875E-5C1D83D51701}" srcOrd="3" destOrd="0" presId="urn:microsoft.com/office/officeart/2005/8/layout/hierarchy1"/>
    <dgm:cxn modelId="{3F16B526-6C93-49C0-8127-D7AC2A546B55}" type="presParOf" srcId="{379FD9B0-6177-4511-875E-5C1D83D51701}" destId="{89E18AE7-68A9-4E96-A19A-3DEC7828FF2D}" srcOrd="0" destOrd="0" presId="urn:microsoft.com/office/officeart/2005/8/layout/hierarchy1"/>
    <dgm:cxn modelId="{639671BD-58CA-427E-91DB-13B8E98A6E30}" type="presParOf" srcId="{89E18AE7-68A9-4E96-A19A-3DEC7828FF2D}" destId="{A0DD106F-8FFC-4E49-8AB0-CFF6C8FDA1F1}" srcOrd="0" destOrd="0" presId="urn:microsoft.com/office/officeart/2005/8/layout/hierarchy1"/>
    <dgm:cxn modelId="{8DAEF523-1DF0-44E5-86DE-867F3DD354BB}" type="presParOf" srcId="{89E18AE7-68A9-4E96-A19A-3DEC7828FF2D}" destId="{76C76AEC-ED17-4AB3-9C23-6CE583FAC108}" srcOrd="1" destOrd="0" presId="urn:microsoft.com/office/officeart/2005/8/layout/hierarchy1"/>
    <dgm:cxn modelId="{CB2F235F-9643-4FE7-AB5E-5B860CC6FFAB}" type="presParOf" srcId="{379FD9B0-6177-4511-875E-5C1D83D51701}" destId="{C3CD5350-4039-4035-A114-63FFC417A0DB}" srcOrd="1" destOrd="0" presId="urn:microsoft.com/office/officeart/2005/8/layout/hierarchy1"/>
    <dgm:cxn modelId="{30876F46-5FCA-47E9-AA76-198912FB4270}" type="presParOf" srcId="{F9E4A4FB-9D87-48F7-B769-6743E23109A1}" destId="{41CB70BC-74F2-44DF-9D08-9F45564A3E1C}" srcOrd="4" destOrd="0" presId="urn:microsoft.com/office/officeart/2005/8/layout/hierarchy1"/>
    <dgm:cxn modelId="{674F34A4-05C2-4303-BE3B-1A007B1BF450}" type="presParOf" srcId="{F9E4A4FB-9D87-48F7-B769-6743E23109A1}" destId="{1C4BF897-4D72-488E-93EB-7968D458349C}" srcOrd="5" destOrd="0" presId="urn:microsoft.com/office/officeart/2005/8/layout/hierarchy1"/>
    <dgm:cxn modelId="{14CEB609-08F8-4284-A751-FA9E6544058C}" type="presParOf" srcId="{1C4BF897-4D72-488E-93EB-7968D458349C}" destId="{BC89A1AF-D1AA-4899-B553-4B37C93ECC8B}" srcOrd="0" destOrd="0" presId="urn:microsoft.com/office/officeart/2005/8/layout/hierarchy1"/>
    <dgm:cxn modelId="{6CAE2E63-1560-493D-B0E0-81EFE8596D6B}" type="presParOf" srcId="{BC89A1AF-D1AA-4899-B553-4B37C93ECC8B}" destId="{CAA93E44-99A2-44A5-B887-FCCBF417878B}" srcOrd="0" destOrd="0" presId="urn:microsoft.com/office/officeart/2005/8/layout/hierarchy1"/>
    <dgm:cxn modelId="{4A129551-6477-4309-8A6D-C84BD4796397}" type="presParOf" srcId="{BC89A1AF-D1AA-4899-B553-4B37C93ECC8B}" destId="{2BD978BD-0586-4252-85B7-328E5BC48569}" srcOrd="1" destOrd="0" presId="urn:microsoft.com/office/officeart/2005/8/layout/hierarchy1"/>
    <dgm:cxn modelId="{D1E07B77-D72B-4523-86DD-2D87B90181C4}" type="presParOf" srcId="{1C4BF897-4D72-488E-93EB-7968D458349C}" destId="{3C8FDB03-35B4-4854-8FBD-ECDADD19E3B1}" srcOrd="1" destOrd="0" presId="urn:microsoft.com/office/officeart/2005/8/layout/hierarchy1"/>
    <dgm:cxn modelId="{406EE96F-8BC8-451B-A60B-3832DA6E0F78}" type="presParOf" srcId="{F9E4A4FB-9D87-48F7-B769-6743E23109A1}" destId="{D2E56DD6-2D80-4E8A-AFAD-A8AEF9AAF567}" srcOrd="6" destOrd="0" presId="urn:microsoft.com/office/officeart/2005/8/layout/hierarchy1"/>
    <dgm:cxn modelId="{3C8799F4-4C6D-48DA-9EE4-1CD32ED0D806}" type="presParOf" srcId="{F9E4A4FB-9D87-48F7-B769-6743E23109A1}" destId="{8ACB8D9D-2E78-4800-8A09-4BBDDC119C3A}" srcOrd="7" destOrd="0" presId="urn:microsoft.com/office/officeart/2005/8/layout/hierarchy1"/>
    <dgm:cxn modelId="{3DDB02B4-1866-4B61-84D2-17561746AE63}" type="presParOf" srcId="{8ACB8D9D-2E78-4800-8A09-4BBDDC119C3A}" destId="{EBAF4F48-C4A1-43B0-BE92-CABE1547C21B}" srcOrd="0" destOrd="0" presId="urn:microsoft.com/office/officeart/2005/8/layout/hierarchy1"/>
    <dgm:cxn modelId="{7848C284-3950-4E5A-9B33-8B514E7EB25E}" type="presParOf" srcId="{EBAF4F48-C4A1-43B0-BE92-CABE1547C21B}" destId="{1756688D-40B8-44D9-B601-480312F4B716}" srcOrd="0" destOrd="0" presId="urn:microsoft.com/office/officeart/2005/8/layout/hierarchy1"/>
    <dgm:cxn modelId="{7153DF39-62CD-429B-8FF4-E994F805BCE5}" type="presParOf" srcId="{EBAF4F48-C4A1-43B0-BE92-CABE1547C21B}" destId="{70BE867D-1EB7-412C-82C9-F3F7C36B4019}" srcOrd="1" destOrd="0" presId="urn:microsoft.com/office/officeart/2005/8/layout/hierarchy1"/>
    <dgm:cxn modelId="{933DCBC6-DE07-4E46-9DB0-05891E030EA9}" type="presParOf" srcId="{8ACB8D9D-2E78-4800-8A09-4BBDDC119C3A}" destId="{BD37CBE6-9F80-4169-8028-1DE595057627}" srcOrd="1" destOrd="0" presId="urn:microsoft.com/office/officeart/2005/8/layout/hierarchy1"/>
    <dgm:cxn modelId="{6961BA72-7F90-464A-8ABA-4D808EC6A1C3}" type="presParOf" srcId="{F9E4A4FB-9D87-48F7-B769-6743E23109A1}" destId="{FA9FBEEA-0276-46EA-9877-D55B0CCB643D}" srcOrd="8" destOrd="0" presId="urn:microsoft.com/office/officeart/2005/8/layout/hierarchy1"/>
    <dgm:cxn modelId="{987EE44E-1F04-4887-BC37-D7786806D577}" type="presParOf" srcId="{F9E4A4FB-9D87-48F7-B769-6743E23109A1}" destId="{70365B2B-6294-47CF-A025-69D6CF2DBD6C}" srcOrd="9" destOrd="0" presId="urn:microsoft.com/office/officeart/2005/8/layout/hierarchy1"/>
    <dgm:cxn modelId="{B683FF93-19B4-4093-A718-76F9F929B2F3}" type="presParOf" srcId="{70365B2B-6294-47CF-A025-69D6CF2DBD6C}" destId="{364FBAEE-8896-4D69-B839-392307180111}" srcOrd="0" destOrd="0" presId="urn:microsoft.com/office/officeart/2005/8/layout/hierarchy1"/>
    <dgm:cxn modelId="{50FA4E63-8033-4C07-B569-D36206C9C663}" type="presParOf" srcId="{364FBAEE-8896-4D69-B839-392307180111}" destId="{908CD95D-54BE-4908-8F81-314D92A434E8}" srcOrd="0" destOrd="0" presId="urn:microsoft.com/office/officeart/2005/8/layout/hierarchy1"/>
    <dgm:cxn modelId="{56D93F97-A0C0-4839-AD57-62DF5067F302}" type="presParOf" srcId="{364FBAEE-8896-4D69-B839-392307180111}" destId="{875D61CD-AF95-4C3B-A7FF-C24470D3F5E5}" srcOrd="1" destOrd="0" presId="urn:microsoft.com/office/officeart/2005/8/layout/hierarchy1"/>
    <dgm:cxn modelId="{E886FA3C-DD11-49BF-8DF9-AFF85DA88C95}" type="presParOf" srcId="{70365B2B-6294-47CF-A025-69D6CF2DBD6C}" destId="{4201175A-C1C3-4D4A-B03A-783109A0384D}" srcOrd="1" destOrd="0" presId="urn:microsoft.com/office/officeart/2005/8/layout/hierarchy1"/>
    <dgm:cxn modelId="{7C5C9D4D-C750-4BAE-9F2E-5BCAC701755F}" type="presParOf" srcId="{F9E4A4FB-9D87-48F7-B769-6743E23109A1}" destId="{7AFCB17D-6EA1-4050-983E-CFC1E43D8A34}" srcOrd="10" destOrd="0" presId="urn:microsoft.com/office/officeart/2005/8/layout/hierarchy1"/>
    <dgm:cxn modelId="{199A6143-F6C6-4BCD-83BC-65E6934D77DE}" type="presParOf" srcId="{F9E4A4FB-9D87-48F7-B769-6743E23109A1}" destId="{3464D6A0-445F-44E6-8D15-2D8C55B71084}" srcOrd="11" destOrd="0" presId="urn:microsoft.com/office/officeart/2005/8/layout/hierarchy1"/>
    <dgm:cxn modelId="{A270FD07-1DFF-4BD5-AAC0-88E5C480F925}" type="presParOf" srcId="{3464D6A0-445F-44E6-8D15-2D8C55B71084}" destId="{CDA44215-5EC3-4A69-85E7-F541D6F22F7E}" srcOrd="0" destOrd="0" presId="urn:microsoft.com/office/officeart/2005/8/layout/hierarchy1"/>
    <dgm:cxn modelId="{FE5C2973-17DE-4619-8341-894A80B793A6}" type="presParOf" srcId="{CDA44215-5EC3-4A69-85E7-F541D6F22F7E}" destId="{2014C739-79F0-44FB-B34E-193BD1D06399}" srcOrd="0" destOrd="0" presId="urn:microsoft.com/office/officeart/2005/8/layout/hierarchy1"/>
    <dgm:cxn modelId="{72036DDB-EEC5-433C-A85C-D701F979FA50}" type="presParOf" srcId="{CDA44215-5EC3-4A69-85E7-F541D6F22F7E}" destId="{E7A5B6E8-FB56-44BC-A46B-9E979BDA1C3F}" srcOrd="1" destOrd="0" presId="urn:microsoft.com/office/officeart/2005/8/layout/hierarchy1"/>
    <dgm:cxn modelId="{9764C9D9-AA5A-4F48-BB4C-334B6F2BBA28}" type="presParOf" srcId="{3464D6A0-445F-44E6-8D15-2D8C55B71084}" destId="{51AFA208-A276-44A5-80D2-341AB47EE2D2}" srcOrd="1" destOrd="0" presId="urn:microsoft.com/office/officeart/2005/8/layout/hierarchy1"/>
    <dgm:cxn modelId="{AD3FB5A8-3C0C-4D63-9ED2-1E48180E512A}" type="presParOf" srcId="{F9E4A4FB-9D87-48F7-B769-6743E23109A1}" destId="{F4F0E5A3-E606-4A16-A148-BEE3AE96ADC1}" srcOrd="12" destOrd="0" presId="urn:microsoft.com/office/officeart/2005/8/layout/hierarchy1"/>
    <dgm:cxn modelId="{F5DB0548-BCFC-4868-AEE9-901E43374B34}" type="presParOf" srcId="{F9E4A4FB-9D87-48F7-B769-6743E23109A1}" destId="{CB718F5F-9B91-4954-8376-F39BFE792AE2}" srcOrd="13" destOrd="0" presId="urn:microsoft.com/office/officeart/2005/8/layout/hierarchy1"/>
    <dgm:cxn modelId="{BD743BBB-4BE6-42AE-A6A7-000A90CC4A46}" type="presParOf" srcId="{CB718F5F-9B91-4954-8376-F39BFE792AE2}" destId="{A2E5CA9D-7749-4C0F-B262-1CD56D61AF9E}" srcOrd="0" destOrd="0" presId="urn:microsoft.com/office/officeart/2005/8/layout/hierarchy1"/>
    <dgm:cxn modelId="{A6A45C56-9097-4602-A85B-3A01F339D4DA}" type="presParOf" srcId="{A2E5CA9D-7749-4C0F-B262-1CD56D61AF9E}" destId="{62CC6C47-FFD7-4880-8E4C-CB2E276F87B9}" srcOrd="0" destOrd="0" presId="urn:microsoft.com/office/officeart/2005/8/layout/hierarchy1"/>
    <dgm:cxn modelId="{C47C2F7E-3F75-41C6-B3E0-A2DF7C2775FE}" type="presParOf" srcId="{A2E5CA9D-7749-4C0F-B262-1CD56D61AF9E}" destId="{E3C691EA-CC64-4ADF-AA31-C68215C8687B}" srcOrd="1" destOrd="0" presId="urn:microsoft.com/office/officeart/2005/8/layout/hierarchy1"/>
    <dgm:cxn modelId="{29D33E06-E996-434D-843D-61DAF2E91B1B}" type="presParOf" srcId="{CB718F5F-9B91-4954-8376-F39BFE792AE2}" destId="{5F2D2EE3-B2CD-43EB-BE6E-653053C0AD8C}" srcOrd="1" destOrd="0" presId="urn:microsoft.com/office/officeart/2005/8/layout/hierarchy1"/>
    <dgm:cxn modelId="{D442B907-4CE5-4D0D-B1B1-542B0405FE08}" type="presParOf" srcId="{F9E4A4FB-9D87-48F7-B769-6743E23109A1}" destId="{AB878E4E-9B29-47DB-B207-633B0974D040}" srcOrd="14" destOrd="0" presId="urn:microsoft.com/office/officeart/2005/8/layout/hierarchy1"/>
    <dgm:cxn modelId="{2D2ED6FF-3C9D-48EB-AF6B-3C4080B011E3}" type="presParOf" srcId="{F9E4A4FB-9D87-48F7-B769-6743E23109A1}" destId="{AF9AD211-3F9D-43E6-B7BD-400709D9D686}" srcOrd="15" destOrd="0" presId="urn:microsoft.com/office/officeart/2005/8/layout/hierarchy1"/>
    <dgm:cxn modelId="{1E1DB566-F78D-40F1-A425-0E1135DB5FFC}" type="presParOf" srcId="{AF9AD211-3F9D-43E6-B7BD-400709D9D686}" destId="{D7A25F32-4250-4F19-BE35-99BA448D943D}" srcOrd="0" destOrd="0" presId="urn:microsoft.com/office/officeart/2005/8/layout/hierarchy1"/>
    <dgm:cxn modelId="{2F555992-1788-4A69-8293-3517BF2FD565}" type="presParOf" srcId="{D7A25F32-4250-4F19-BE35-99BA448D943D}" destId="{8BC43764-2CA4-47DC-A9E9-6E77A8F7F22B}" srcOrd="0" destOrd="0" presId="urn:microsoft.com/office/officeart/2005/8/layout/hierarchy1"/>
    <dgm:cxn modelId="{A2723E44-2FBA-4C3E-ABB5-65240EBBC0C6}" type="presParOf" srcId="{D7A25F32-4250-4F19-BE35-99BA448D943D}" destId="{AC7FBA16-99AD-49F4-B955-E36E84C0C97E}" srcOrd="1" destOrd="0" presId="urn:microsoft.com/office/officeart/2005/8/layout/hierarchy1"/>
    <dgm:cxn modelId="{CDD5B393-967C-4205-94AD-81559703F003}" type="presParOf" srcId="{AF9AD211-3F9D-43E6-B7BD-400709D9D686}" destId="{2CB4FFEB-B6DF-4945-AD92-FA6F63021E48}" srcOrd="1" destOrd="0" presId="urn:microsoft.com/office/officeart/2005/8/layout/hierarchy1"/>
    <dgm:cxn modelId="{F7870E58-BFC1-4EC8-BA9D-0742BAFEB2F4}" type="presParOf" srcId="{F9E4A4FB-9D87-48F7-B769-6743E23109A1}" destId="{A630370C-0C84-47FE-8261-E943CA6913F6}" srcOrd="16" destOrd="0" presId="urn:microsoft.com/office/officeart/2005/8/layout/hierarchy1"/>
    <dgm:cxn modelId="{1BD3E0EA-21A1-43F7-ADB6-F8514FCE2254}" type="presParOf" srcId="{F9E4A4FB-9D87-48F7-B769-6743E23109A1}" destId="{79A1E427-8A32-40A0-B2D6-64E495436636}" srcOrd="17" destOrd="0" presId="urn:microsoft.com/office/officeart/2005/8/layout/hierarchy1"/>
    <dgm:cxn modelId="{3D0D01EE-4021-4529-877B-587F0B44216E}" type="presParOf" srcId="{79A1E427-8A32-40A0-B2D6-64E495436636}" destId="{02934324-A511-4887-9221-256AE9CC09AA}" srcOrd="0" destOrd="0" presId="urn:microsoft.com/office/officeart/2005/8/layout/hierarchy1"/>
    <dgm:cxn modelId="{0D4A5519-88D9-4B12-9F89-073C827596E4}" type="presParOf" srcId="{02934324-A511-4887-9221-256AE9CC09AA}" destId="{60FF31B1-46A7-455A-8E70-6D74D6D60507}" srcOrd="0" destOrd="0" presId="urn:microsoft.com/office/officeart/2005/8/layout/hierarchy1"/>
    <dgm:cxn modelId="{CC39C68A-B537-42C6-A16C-F3A5525583D4}" type="presParOf" srcId="{02934324-A511-4887-9221-256AE9CC09AA}" destId="{36BC4F34-8966-40C2-9538-25B29F4C3A45}" srcOrd="1" destOrd="0" presId="urn:microsoft.com/office/officeart/2005/8/layout/hierarchy1"/>
    <dgm:cxn modelId="{60A6742B-916B-424C-90C3-C9E7CA5973E5}" type="presParOf" srcId="{79A1E427-8A32-40A0-B2D6-64E495436636}" destId="{17B8174A-AC22-40AE-BE68-37E916538179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 b="0"/>
            <a:t>Claire Taylor</a:t>
          </a:r>
          <a:br>
            <a:rPr lang="en-GB" b="0"/>
          </a:br>
          <a:r>
            <a:rPr lang="en-GB" b="0"/>
            <a:t>732185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6C02543B-A3D5-44B8-8F40-5BEBF5B594E6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Rachel Francis</a:t>
          </a:r>
          <a:br>
            <a:rPr lang="en-GB" b="0"/>
          </a:br>
          <a:r>
            <a:rPr lang="en-GB" b="0"/>
            <a:t>731871</a:t>
          </a:r>
        </a:p>
      </dgm:t>
    </dgm:pt>
    <dgm:pt modelId="{4FCB353B-0505-421B-A3B0-2038FE3AAF5A}" type="parTrans" cxnId="{0516E99D-701C-4EDE-961B-54F1981CD90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A9EB7F5-68BB-435C-BD54-2DEBEEA7D2F4}" type="sibTrans" cxnId="{0516E99D-701C-4EDE-961B-54F1981CD901}">
      <dgm:prSet/>
      <dgm:spPr/>
      <dgm:t>
        <a:bodyPr/>
        <a:lstStyle/>
        <a:p>
          <a:endParaRPr lang="en-GB"/>
        </a:p>
      </dgm:t>
    </dgm:pt>
    <dgm:pt modelId="{611F5656-00CD-4A86-A418-8513016F98E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Hannah Walter</a:t>
          </a:r>
          <a:br>
            <a:rPr lang="en-GB" b="0"/>
          </a:br>
          <a:r>
            <a:rPr lang="en-GB" b="0"/>
            <a:t>731997</a:t>
          </a:r>
          <a:endParaRPr lang="en-GB"/>
        </a:p>
      </dgm:t>
    </dgm:pt>
    <dgm:pt modelId="{4B80FDC1-131A-4698-9CBD-51949F9B1026}" type="parTrans" cxnId="{188DB3DE-2908-4C3B-9CF7-437160DD324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2CA69B-1BE5-4B74-9AF8-F73C8F619908}" type="sibTrans" cxnId="{188DB3DE-2908-4C3B-9CF7-437160DD3248}">
      <dgm:prSet/>
      <dgm:spPr/>
      <dgm:t>
        <a:bodyPr/>
        <a:lstStyle/>
        <a:p>
          <a:endParaRPr lang="en-GB"/>
        </a:p>
      </dgm:t>
    </dgm:pt>
    <dgm:pt modelId="{66F1C540-2F71-4E74-9C66-690204465061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Weekend Social Worker</a:t>
          </a:r>
        </a:p>
        <a:p>
          <a:r>
            <a:rPr lang="en-GB" b="0"/>
            <a:t>Katana Marley</a:t>
          </a:r>
          <a:br>
            <a:rPr lang="en-GB" b="0"/>
          </a:br>
          <a:r>
            <a:rPr lang="en-GB" b="0"/>
            <a:t>727703</a:t>
          </a:r>
        </a:p>
      </dgm:t>
    </dgm:pt>
    <dgm:pt modelId="{5F45E89E-31C4-4E9C-BF17-7DA485B43219}" type="parTrans" cxnId="{987D36E4-17B8-40A6-A00C-D7A2D320BE8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1737295-B4F8-438A-A1B6-4A9B069E4B59}" type="sibTrans" cxnId="{987D36E4-17B8-40A6-A00C-D7A2D320BE8B}">
      <dgm:prSet/>
      <dgm:spPr/>
      <dgm:t>
        <a:bodyPr/>
        <a:lstStyle/>
        <a:p>
          <a:endParaRPr lang="en-GB"/>
        </a:p>
      </dgm:t>
    </dgm:pt>
    <dgm:pt modelId="{09FD562A-6F65-42A5-99E6-42093A3CF04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/>
            <a:t>Haja Bangura</a:t>
          </a:r>
          <a:br>
            <a:rPr lang="en-GB"/>
          </a:br>
          <a:r>
            <a:rPr lang="en-GB"/>
            <a:t>727699</a:t>
          </a:r>
        </a:p>
      </dgm:t>
    </dgm:pt>
    <dgm:pt modelId="{06D9017B-893E-4575-B198-761CB9674A7C}" type="parTrans" cxnId="{9B3091DC-769D-4CCD-B979-571E84D46B3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FF6EDD-1F69-46D3-A393-3CC7FBC97DC4}" type="sibTrans" cxnId="{9B3091DC-769D-4CCD-B979-571E84D46B31}">
      <dgm:prSet/>
      <dgm:spPr/>
      <dgm:t>
        <a:bodyPr/>
        <a:lstStyle/>
        <a:p>
          <a:endParaRPr lang="en-GB"/>
        </a:p>
      </dgm:t>
    </dgm:pt>
    <dgm:pt modelId="{1E7131DA-96C0-4DB5-B4B6-2D1BC52ADD8F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Sarah Fitzgerald</a:t>
          </a:r>
          <a:br>
            <a:rPr lang="en-GB" b="0"/>
          </a:br>
          <a:r>
            <a:rPr lang="en-GB" b="0"/>
            <a:t>732002</a:t>
          </a:r>
        </a:p>
      </dgm:t>
    </dgm:pt>
    <dgm:pt modelId="{780235F2-3014-4704-9656-9FF751260F2C}" type="parTrans" cxnId="{89FCE6C0-8F3B-45E3-B3B2-369766E0F24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0969DA7-F2A6-44BB-94C3-3A7A3EF9A66E}" type="sibTrans" cxnId="{89FCE6C0-8F3B-45E3-B3B2-369766E0F24D}">
      <dgm:prSet/>
      <dgm:spPr/>
      <dgm:t>
        <a:bodyPr/>
        <a:lstStyle/>
        <a:p>
          <a:endParaRPr lang="en-GB"/>
        </a:p>
      </dgm:t>
    </dgm:pt>
    <dgm:pt modelId="{54688D49-647A-4B85-9FE2-F912E98F2451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Kirsty Girvan</a:t>
          </a:r>
          <a:br>
            <a:rPr lang="en-GB" b="0"/>
          </a:br>
          <a:r>
            <a:rPr lang="en-GB" b="0"/>
            <a:t>727698</a:t>
          </a:r>
        </a:p>
      </dgm:t>
    </dgm:pt>
    <dgm:pt modelId="{D88FDFF1-0296-486E-AFC6-7DDA7A1F6EFD}" type="parTrans" cxnId="{BA1E21C0-4A7E-4D61-8937-491510320D0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13E0040-DEF7-485A-96FC-96307A786772}" type="sibTrans" cxnId="{BA1E21C0-4A7E-4D61-8937-491510320D00}">
      <dgm:prSet/>
      <dgm:spPr/>
      <dgm:t>
        <a:bodyPr/>
        <a:lstStyle/>
        <a:p>
          <a:endParaRPr lang="en-GB"/>
        </a:p>
      </dgm:t>
    </dgm:pt>
    <dgm:pt modelId="{40510D17-7372-4F6B-A580-2F7B66708B18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Kelly Peasnell</a:t>
          </a:r>
          <a:br>
            <a:rPr lang="en-GB" b="0"/>
          </a:br>
          <a:r>
            <a:rPr lang="en-GB" b="0"/>
            <a:t>729915</a:t>
          </a:r>
        </a:p>
      </dgm:t>
    </dgm:pt>
    <dgm:pt modelId="{0BE8E5CE-6A12-41A8-980F-39829D42E195}" type="parTrans" cxnId="{8C5EDFF9-8526-46E7-8F92-19C6468BD26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3D6EC93-4811-4FAD-BFAB-A84409BF53CF}" type="sibTrans" cxnId="{8C5EDFF9-8526-46E7-8F92-19C6468BD26D}">
      <dgm:prSet/>
      <dgm:spPr/>
      <dgm:t>
        <a:bodyPr/>
        <a:lstStyle/>
        <a:p>
          <a:endParaRPr lang="en-GB"/>
        </a:p>
      </dgm:t>
    </dgm:pt>
    <dgm:pt modelId="{A6AF9C26-1A03-4D5C-80F4-56B0BEBF4438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en-GB" sz="800" b="1"/>
        </a:p>
        <a:p>
          <a:r>
            <a:rPr lang="en-GB" sz="800" b="1"/>
            <a:t>Social Worker Apprentice</a:t>
          </a:r>
        </a:p>
        <a:p>
          <a:r>
            <a:rPr lang="en-GB" sz="800"/>
            <a:t>Jo Yau</a:t>
          </a:r>
          <a:br>
            <a:rPr lang="en-GB" sz="800"/>
          </a:br>
          <a:r>
            <a:rPr lang="en-GB" sz="800"/>
            <a:t>737734</a:t>
          </a:r>
        </a:p>
        <a:p>
          <a:br>
            <a:rPr lang="en-GB" sz="700"/>
          </a:br>
          <a:endParaRPr lang="en-GB" sz="700"/>
        </a:p>
      </dgm:t>
    </dgm:pt>
    <dgm:pt modelId="{921BD01A-6DA8-4764-90E5-6BA0D068B0CF}" type="parTrans" cxnId="{8450121E-F2B5-4729-8DDF-E4B1B6AE326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0095CE2-A234-4E7A-ADE8-AB0293D7EB8E}" type="sibTrans" cxnId="{8450121E-F2B5-4729-8DDF-E4B1B6AE3262}">
      <dgm:prSet/>
      <dgm:spPr/>
      <dgm:t>
        <a:bodyPr/>
        <a:lstStyle/>
        <a:p>
          <a:endParaRPr lang="en-GB"/>
        </a:p>
      </dgm:t>
    </dgm:pt>
    <dgm:pt modelId="{AE88D901-2FFC-463B-A037-C5B5E7894212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Emily Whelan</a:t>
          </a:r>
          <a:br>
            <a:rPr lang="en-GB" b="0"/>
          </a:br>
          <a:r>
            <a:rPr lang="en-GB" b="0"/>
            <a:t>731993</a:t>
          </a:r>
        </a:p>
      </dgm:t>
    </dgm:pt>
    <dgm:pt modelId="{8E3C59D1-374A-4226-B3A8-EC703594A001}" type="parTrans" cxnId="{F27D419F-5910-4B4F-AE34-395F5F199BB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3695891-9C2C-4B23-A24C-C764A4685684}" type="sibTrans" cxnId="{F27D419F-5910-4B4F-AE34-395F5F199BBF}">
      <dgm:prSet/>
      <dgm:spPr/>
      <dgm:t>
        <a:bodyPr/>
        <a:lstStyle/>
        <a:p>
          <a:endParaRPr lang="en-GB"/>
        </a:p>
      </dgm:t>
    </dgm:pt>
    <dgm:pt modelId="{6DE45FEC-9AC3-4568-9C8E-7815D799D20E}" type="asst">
      <dgm:prSet/>
      <dgm:spPr/>
      <dgm:t>
        <a:bodyPr/>
        <a:lstStyle/>
        <a:p>
          <a:r>
            <a:rPr lang="en-GB" b="1"/>
            <a:t>Social Care Practitioner</a:t>
          </a:r>
          <a:br>
            <a:rPr lang="en-GB"/>
          </a:br>
          <a:r>
            <a:rPr lang="en-GB"/>
            <a:t>Tracey </a:t>
          </a:r>
          <a:r>
            <a:rPr lang="en-GB" err="1"/>
            <a:t>Matusi</a:t>
          </a:r>
          <a:br>
            <a:rPr lang="en-GB"/>
          </a:br>
          <a:r>
            <a:rPr lang="en-GB"/>
            <a:t>727770</a:t>
          </a:r>
        </a:p>
      </dgm:t>
    </dgm:pt>
    <dgm:pt modelId="{611B29B4-21AA-4E66-87AD-A31573ABE234}" type="parTrans" cxnId="{BDEC9239-A898-4A70-94FF-67F1A8CB06EB}">
      <dgm:prSet/>
      <dgm:spPr/>
      <dgm:t>
        <a:bodyPr/>
        <a:lstStyle/>
        <a:p>
          <a:endParaRPr lang="en-GB"/>
        </a:p>
      </dgm:t>
    </dgm:pt>
    <dgm:pt modelId="{D839F4EF-8CA2-41F2-ABF3-2D8FBDBD4034}" type="sibTrans" cxnId="{BDEC9239-A898-4A70-94FF-67F1A8CB06EB}">
      <dgm:prSet/>
      <dgm:spPr/>
      <dgm:t>
        <a:bodyPr/>
        <a:lstStyle/>
        <a:p>
          <a:endParaRPr lang="en-GB"/>
        </a:p>
      </dgm:t>
    </dgm:pt>
    <dgm:pt modelId="{F7DA6314-D247-4006-9FCC-3BA56A6CD74A}" type="asst">
      <dgm:prSet/>
      <dgm:spPr/>
      <dgm:t>
        <a:bodyPr/>
        <a:lstStyle/>
        <a:p>
          <a:r>
            <a:rPr lang="en-GB" b="1"/>
            <a:t>Social Care Practitioner</a:t>
          </a:r>
        </a:p>
        <a:p>
          <a:r>
            <a:rPr lang="en-GB"/>
            <a:t>Tara Porter</a:t>
          </a:r>
          <a:br>
            <a:rPr lang="en-GB"/>
          </a:br>
          <a:r>
            <a:rPr lang="en-GB"/>
            <a:t>727771</a:t>
          </a:r>
        </a:p>
      </dgm:t>
    </dgm:pt>
    <dgm:pt modelId="{3C984F1B-E855-46FF-9D5B-2486F3E923B6}" type="parTrans" cxnId="{DFA501A9-B20C-4080-AEC9-848694EA4638}">
      <dgm:prSet/>
      <dgm:spPr/>
      <dgm:t>
        <a:bodyPr/>
        <a:lstStyle/>
        <a:p>
          <a:endParaRPr lang="en-GB"/>
        </a:p>
      </dgm:t>
    </dgm:pt>
    <dgm:pt modelId="{E049A593-2781-4046-9551-FBD07B953ABB}" type="sibTrans" cxnId="{DFA501A9-B20C-4080-AEC9-848694EA4638}">
      <dgm:prSet/>
      <dgm:spPr/>
      <dgm:t>
        <a:bodyPr/>
        <a:lstStyle/>
        <a:p>
          <a:endParaRPr lang="en-GB"/>
        </a:p>
      </dgm:t>
    </dgm:pt>
    <dgm:pt modelId="{B2EF288E-B8FF-4B9E-BA38-67D804F9A832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462F41-1F06-434B-B948-59703C55147C}" type="pres">
      <dgm:prSet presAssocID="{27C11293-86B8-4A3B-8DB6-BE95C99AC852}" presName="hierRoot1" presStyleCnt="0"/>
      <dgm:spPr/>
    </dgm:pt>
    <dgm:pt modelId="{8CCAC784-5C01-4FED-A074-5A6DE85F9CAA}" type="pres">
      <dgm:prSet presAssocID="{27C11293-86B8-4A3B-8DB6-BE95C99AC852}" presName="composite" presStyleCnt="0"/>
      <dgm:spPr/>
    </dgm:pt>
    <dgm:pt modelId="{A4E6B060-EF67-4DBA-BF4B-F68C223F4497}" type="pres">
      <dgm:prSet presAssocID="{27C11293-86B8-4A3B-8DB6-BE95C99AC852}" presName="background" presStyleLbl="node0" presStyleIdx="0" presStyleCnt="1"/>
      <dgm:spPr>
        <a:ln>
          <a:solidFill>
            <a:schemeClr val="tx1"/>
          </a:solidFill>
        </a:ln>
      </dgm:spPr>
    </dgm:pt>
    <dgm:pt modelId="{D07B54E7-A693-437D-AD24-2BD4BF3BF501}" type="pres">
      <dgm:prSet presAssocID="{27C11293-86B8-4A3B-8DB6-BE95C99AC852}" presName="text" presStyleLbl="fgAcc0" presStyleIdx="0" presStyleCnt="1">
        <dgm:presLayoutVars>
          <dgm:chPref val="3"/>
        </dgm:presLayoutVars>
      </dgm:prSet>
      <dgm:spPr/>
    </dgm:pt>
    <dgm:pt modelId="{F9E4A4FB-9D87-48F7-B769-6743E23109A1}" type="pres">
      <dgm:prSet presAssocID="{27C11293-86B8-4A3B-8DB6-BE95C99AC852}" presName="hierChild2" presStyleCnt="0"/>
      <dgm:spPr/>
    </dgm:pt>
    <dgm:pt modelId="{C0C66912-B2EA-4910-B649-9C7FD25B7023}" type="pres">
      <dgm:prSet presAssocID="{4FCB353B-0505-421B-A3B0-2038FE3AAF5A}" presName="Name10" presStyleLbl="parChTrans1D2" presStyleIdx="0" presStyleCnt="11"/>
      <dgm:spPr/>
    </dgm:pt>
    <dgm:pt modelId="{6FE95990-D2B8-4A38-AAD0-72239D2FAD4D}" type="pres">
      <dgm:prSet presAssocID="{6C02543B-A3D5-44B8-8F40-5BEBF5B594E6}" presName="hierRoot2" presStyleCnt="0"/>
      <dgm:spPr/>
    </dgm:pt>
    <dgm:pt modelId="{2403CD7B-B319-4DDE-AF63-8B0BF5AA9141}" type="pres">
      <dgm:prSet presAssocID="{6C02543B-A3D5-44B8-8F40-5BEBF5B594E6}" presName="composite2" presStyleCnt="0"/>
      <dgm:spPr/>
    </dgm:pt>
    <dgm:pt modelId="{7FA85570-892E-47D3-A8D8-8C15924C4FD9}" type="pres">
      <dgm:prSet presAssocID="{6C02543B-A3D5-44B8-8F40-5BEBF5B594E6}" presName="background2" presStyleLbl="asst1" presStyleIdx="0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DF3F4508-455B-497C-A29C-26D1E126E13B}" type="pres">
      <dgm:prSet presAssocID="{6C02543B-A3D5-44B8-8F40-5BEBF5B594E6}" presName="text2" presStyleLbl="fgAcc2" presStyleIdx="0" presStyleCnt="11">
        <dgm:presLayoutVars>
          <dgm:chPref val="3"/>
        </dgm:presLayoutVars>
      </dgm:prSet>
      <dgm:spPr/>
    </dgm:pt>
    <dgm:pt modelId="{48C60DA3-4825-4A7C-8502-5DF5ACF67D7D}" type="pres">
      <dgm:prSet presAssocID="{6C02543B-A3D5-44B8-8F40-5BEBF5B594E6}" presName="hierChild3" presStyleCnt="0"/>
      <dgm:spPr/>
    </dgm:pt>
    <dgm:pt modelId="{248F87B7-472C-42E1-9356-BC76E56ED012}" type="pres">
      <dgm:prSet presAssocID="{4B80FDC1-131A-4698-9CBD-51949F9B1026}" presName="Name10" presStyleLbl="parChTrans1D2" presStyleIdx="1" presStyleCnt="11"/>
      <dgm:spPr/>
    </dgm:pt>
    <dgm:pt modelId="{379FD9B0-6177-4511-875E-5C1D83D51701}" type="pres">
      <dgm:prSet presAssocID="{611F5656-00CD-4A86-A418-8513016F98E7}" presName="hierRoot2" presStyleCnt="0"/>
      <dgm:spPr/>
    </dgm:pt>
    <dgm:pt modelId="{89E18AE7-68A9-4E96-A19A-3DEC7828FF2D}" type="pres">
      <dgm:prSet presAssocID="{611F5656-00CD-4A86-A418-8513016F98E7}" presName="composite2" presStyleCnt="0"/>
      <dgm:spPr/>
    </dgm:pt>
    <dgm:pt modelId="{A0DD106F-8FFC-4E49-8AB0-CFF6C8FDA1F1}" type="pres">
      <dgm:prSet presAssocID="{611F5656-00CD-4A86-A418-8513016F98E7}" presName="background2" presStyleLbl="asst1" presStyleIdx="1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76C76AEC-ED17-4AB3-9C23-6CE583FAC108}" type="pres">
      <dgm:prSet presAssocID="{611F5656-00CD-4A86-A418-8513016F98E7}" presName="text2" presStyleLbl="fgAcc2" presStyleIdx="1" presStyleCnt="11">
        <dgm:presLayoutVars>
          <dgm:chPref val="3"/>
        </dgm:presLayoutVars>
      </dgm:prSet>
      <dgm:spPr/>
    </dgm:pt>
    <dgm:pt modelId="{C3CD5350-4039-4035-A114-63FFC417A0DB}" type="pres">
      <dgm:prSet presAssocID="{611F5656-00CD-4A86-A418-8513016F98E7}" presName="hierChild3" presStyleCnt="0"/>
      <dgm:spPr/>
    </dgm:pt>
    <dgm:pt modelId="{41CB70BC-74F2-44DF-9D08-9F45564A3E1C}" type="pres">
      <dgm:prSet presAssocID="{5F45E89E-31C4-4E9C-BF17-7DA485B43219}" presName="Name10" presStyleLbl="parChTrans1D2" presStyleIdx="2" presStyleCnt="11"/>
      <dgm:spPr/>
    </dgm:pt>
    <dgm:pt modelId="{1C4BF897-4D72-488E-93EB-7968D458349C}" type="pres">
      <dgm:prSet presAssocID="{66F1C540-2F71-4E74-9C66-690204465061}" presName="hierRoot2" presStyleCnt="0"/>
      <dgm:spPr/>
    </dgm:pt>
    <dgm:pt modelId="{BC89A1AF-D1AA-4899-B553-4B37C93ECC8B}" type="pres">
      <dgm:prSet presAssocID="{66F1C540-2F71-4E74-9C66-690204465061}" presName="composite2" presStyleCnt="0"/>
      <dgm:spPr/>
    </dgm:pt>
    <dgm:pt modelId="{CAA93E44-99A2-44A5-B887-FCCBF417878B}" type="pres">
      <dgm:prSet presAssocID="{66F1C540-2F71-4E74-9C66-690204465061}" presName="background2" presStyleLbl="asst1" presStyleIdx="2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2BD978BD-0586-4252-85B7-328E5BC48569}" type="pres">
      <dgm:prSet presAssocID="{66F1C540-2F71-4E74-9C66-690204465061}" presName="text2" presStyleLbl="fgAcc2" presStyleIdx="2" presStyleCnt="11">
        <dgm:presLayoutVars>
          <dgm:chPref val="3"/>
        </dgm:presLayoutVars>
      </dgm:prSet>
      <dgm:spPr/>
    </dgm:pt>
    <dgm:pt modelId="{3C8FDB03-35B4-4854-8FBD-ECDADD19E3B1}" type="pres">
      <dgm:prSet presAssocID="{66F1C540-2F71-4E74-9C66-690204465061}" presName="hierChild3" presStyleCnt="0"/>
      <dgm:spPr/>
    </dgm:pt>
    <dgm:pt modelId="{D2E56DD6-2D80-4E8A-AFAD-A8AEF9AAF567}" type="pres">
      <dgm:prSet presAssocID="{D88FDFF1-0296-486E-AFC6-7DDA7A1F6EFD}" presName="Name10" presStyleLbl="parChTrans1D2" presStyleIdx="3" presStyleCnt="11"/>
      <dgm:spPr/>
    </dgm:pt>
    <dgm:pt modelId="{8ACB8D9D-2E78-4800-8A09-4BBDDC119C3A}" type="pres">
      <dgm:prSet presAssocID="{54688D49-647A-4B85-9FE2-F912E98F2451}" presName="hierRoot2" presStyleCnt="0"/>
      <dgm:spPr/>
    </dgm:pt>
    <dgm:pt modelId="{EBAF4F48-C4A1-43B0-BE92-CABE1547C21B}" type="pres">
      <dgm:prSet presAssocID="{54688D49-647A-4B85-9FE2-F912E98F2451}" presName="composite2" presStyleCnt="0"/>
      <dgm:spPr/>
    </dgm:pt>
    <dgm:pt modelId="{1756688D-40B8-44D9-B601-480312F4B716}" type="pres">
      <dgm:prSet presAssocID="{54688D49-647A-4B85-9FE2-F912E98F2451}" presName="background2" presStyleLbl="asst1" presStyleIdx="3" presStyleCnt="11"/>
      <dgm:spPr>
        <a:ln>
          <a:solidFill>
            <a:schemeClr val="tx1"/>
          </a:solidFill>
        </a:ln>
      </dgm:spPr>
    </dgm:pt>
    <dgm:pt modelId="{70BE867D-1EB7-412C-82C9-F3F7C36B4019}" type="pres">
      <dgm:prSet presAssocID="{54688D49-647A-4B85-9FE2-F912E98F2451}" presName="text2" presStyleLbl="fgAcc2" presStyleIdx="3" presStyleCnt="11">
        <dgm:presLayoutVars>
          <dgm:chPref val="3"/>
        </dgm:presLayoutVars>
      </dgm:prSet>
      <dgm:spPr/>
    </dgm:pt>
    <dgm:pt modelId="{BD37CBE6-9F80-4169-8028-1DE595057627}" type="pres">
      <dgm:prSet presAssocID="{54688D49-647A-4B85-9FE2-F912E98F2451}" presName="hierChild3" presStyleCnt="0"/>
      <dgm:spPr/>
    </dgm:pt>
    <dgm:pt modelId="{FA9FBEEA-0276-46EA-9877-D55B0CCB643D}" type="pres">
      <dgm:prSet presAssocID="{0BE8E5CE-6A12-41A8-980F-39829D42E195}" presName="Name10" presStyleLbl="parChTrans1D2" presStyleIdx="4" presStyleCnt="11"/>
      <dgm:spPr/>
    </dgm:pt>
    <dgm:pt modelId="{70365B2B-6294-47CF-A025-69D6CF2DBD6C}" type="pres">
      <dgm:prSet presAssocID="{40510D17-7372-4F6B-A580-2F7B66708B18}" presName="hierRoot2" presStyleCnt="0"/>
      <dgm:spPr/>
    </dgm:pt>
    <dgm:pt modelId="{364FBAEE-8896-4D69-B839-392307180111}" type="pres">
      <dgm:prSet presAssocID="{40510D17-7372-4F6B-A580-2F7B66708B18}" presName="composite2" presStyleCnt="0"/>
      <dgm:spPr/>
    </dgm:pt>
    <dgm:pt modelId="{908CD95D-54BE-4908-8F81-314D92A434E8}" type="pres">
      <dgm:prSet presAssocID="{40510D17-7372-4F6B-A580-2F7B66708B18}" presName="background2" presStyleLbl="asst1" presStyleIdx="4" presStyleCnt="11"/>
      <dgm:spPr>
        <a:ln>
          <a:solidFill>
            <a:schemeClr val="tx1"/>
          </a:solidFill>
        </a:ln>
      </dgm:spPr>
    </dgm:pt>
    <dgm:pt modelId="{875D61CD-AF95-4C3B-A7FF-C24470D3F5E5}" type="pres">
      <dgm:prSet presAssocID="{40510D17-7372-4F6B-A580-2F7B66708B18}" presName="text2" presStyleLbl="fgAcc2" presStyleIdx="4" presStyleCnt="11">
        <dgm:presLayoutVars>
          <dgm:chPref val="3"/>
        </dgm:presLayoutVars>
      </dgm:prSet>
      <dgm:spPr/>
    </dgm:pt>
    <dgm:pt modelId="{4201175A-C1C3-4D4A-B03A-783109A0384D}" type="pres">
      <dgm:prSet presAssocID="{40510D17-7372-4F6B-A580-2F7B66708B18}" presName="hierChild3" presStyleCnt="0"/>
      <dgm:spPr/>
    </dgm:pt>
    <dgm:pt modelId="{30C451F8-B16E-49C1-A306-5096B4F61501}" type="pres">
      <dgm:prSet presAssocID="{3C984F1B-E855-46FF-9D5B-2486F3E923B6}" presName="Name10" presStyleLbl="parChTrans1D2" presStyleIdx="5" presStyleCnt="11"/>
      <dgm:spPr/>
    </dgm:pt>
    <dgm:pt modelId="{176C886A-C90A-42E2-BB89-CCBBB89371D8}" type="pres">
      <dgm:prSet presAssocID="{F7DA6314-D247-4006-9FCC-3BA56A6CD74A}" presName="hierRoot2" presStyleCnt="0"/>
      <dgm:spPr/>
    </dgm:pt>
    <dgm:pt modelId="{774C7E46-3EDC-4983-8B7C-A736DD7F186B}" type="pres">
      <dgm:prSet presAssocID="{F7DA6314-D247-4006-9FCC-3BA56A6CD74A}" presName="composite2" presStyleCnt="0"/>
      <dgm:spPr/>
    </dgm:pt>
    <dgm:pt modelId="{38EADA58-1BBD-4145-B699-2120D19080AA}" type="pres">
      <dgm:prSet presAssocID="{F7DA6314-D247-4006-9FCC-3BA56A6CD74A}" presName="background2" presStyleLbl="asst1" presStyleIdx="5" presStyleCnt="11"/>
      <dgm:spPr/>
    </dgm:pt>
    <dgm:pt modelId="{7867D0BE-CBBA-4E00-9E55-7B2EDE71B612}" type="pres">
      <dgm:prSet presAssocID="{F7DA6314-D247-4006-9FCC-3BA56A6CD74A}" presName="text2" presStyleLbl="fgAcc2" presStyleIdx="5" presStyleCnt="11">
        <dgm:presLayoutVars>
          <dgm:chPref val="3"/>
        </dgm:presLayoutVars>
      </dgm:prSet>
      <dgm:spPr/>
    </dgm:pt>
    <dgm:pt modelId="{4F3E4491-151B-414F-B59B-267E46D37B2F}" type="pres">
      <dgm:prSet presAssocID="{F7DA6314-D247-4006-9FCC-3BA56A6CD74A}" presName="hierChild3" presStyleCnt="0"/>
      <dgm:spPr/>
    </dgm:pt>
    <dgm:pt modelId="{8629DDD3-2BC2-43A9-BAF4-C1ED4C889EBC}" type="pres">
      <dgm:prSet presAssocID="{611B29B4-21AA-4E66-87AD-A31573ABE234}" presName="Name10" presStyleLbl="parChTrans1D2" presStyleIdx="6" presStyleCnt="11"/>
      <dgm:spPr/>
    </dgm:pt>
    <dgm:pt modelId="{B821239B-B5EF-49A6-B989-681694CBF045}" type="pres">
      <dgm:prSet presAssocID="{6DE45FEC-9AC3-4568-9C8E-7815D799D20E}" presName="hierRoot2" presStyleCnt="0"/>
      <dgm:spPr/>
    </dgm:pt>
    <dgm:pt modelId="{DD1D8162-3514-491D-9324-3BC62956382A}" type="pres">
      <dgm:prSet presAssocID="{6DE45FEC-9AC3-4568-9C8E-7815D799D20E}" presName="composite2" presStyleCnt="0"/>
      <dgm:spPr/>
    </dgm:pt>
    <dgm:pt modelId="{969AE2D7-E943-4AB9-B69D-F324379BD9CD}" type="pres">
      <dgm:prSet presAssocID="{6DE45FEC-9AC3-4568-9C8E-7815D799D20E}" presName="background2" presStyleLbl="asst1" presStyleIdx="6" presStyleCnt="11"/>
      <dgm:spPr/>
    </dgm:pt>
    <dgm:pt modelId="{C9F6B6FE-DD87-4F1E-98EE-952C7564B3A4}" type="pres">
      <dgm:prSet presAssocID="{6DE45FEC-9AC3-4568-9C8E-7815D799D20E}" presName="text2" presStyleLbl="fgAcc2" presStyleIdx="6" presStyleCnt="11">
        <dgm:presLayoutVars>
          <dgm:chPref val="3"/>
        </dgm:presLayoutVars>
      </dgm:prSet>
      <dgm:spPr/>
    </dgm:pt>
    <dgm:pt modelId="{357766E8-3A2F-4F27-83C4-DA6AB3BAFFBC}" type="pres">
      <dgm:prSet presAssocID="{6DE45FEC-9AC3-4568-9C8E-7815D799D20E}" presName="hierChild3" presStyleCnt="0"/>
      <dgm:spPr/>
    </dgm:pt>
    <dgm:pt modelId="{7AFCB17D-6EA1-4050-983E-CFC1E43D8A34}" type="pres">
      <dgm:prSet presAssocID="{8E3C59D1-374A-4226-B3A8-EC703594A001}" presName="Name10" presStyleLbl="parChTrans1D2" presStyleIdx="7" presStyleCnt="11"/>
      <dgm:spPr/>
    </dgm:pt>
    <dgm:pt modelId="{3464D6A0-445F-44E6-8D15-2D8C55B71084}" type="pres">
      <dgm:prSet presAssocID="{AE88D901-2FFC-463B-A037-C5B5E7894212}" presName="hierRoot2" presStyleCnt="0"/>
      <dgm:spPr/>
    </dgm:pt>
    <dgm:pt modelId="{CDA44215-5EC3-4A69-85E7-F541D6F22F7E}" type="pres">
      <dgm:prSet presAssocID="{AE88D901-2FFC-463B-A037-C5B5E7894212}" presName="composite2" presStyleCnt="0"/>
      <dgm:spPr/>
    </dgm:pt>
    <dgm:pt modelId="{2014C739-79F0-44FB-B34E-193BD1D06399}" type="pres">
      <dgm:prSet presAssocID="{AE88D901-2FFC-463B-A037-C5B5E7894212}" presName="background2" presStyleLbl="asst1" presStyleIdx="7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E7A5B6E8-FB56-44BC-A46B-9E979BDA1C3F}" type="pres">
      <dgm:prSet presAssocID="{AE88D901-2FFC-463B-A037-C5B5E7894212}" presName="text2" presStyleLbl="fgAcc2" presStyleIdx="7" presStyleCnt="11">
        <dgm:presLayoutVars>
          <dgm:chPref val="3"/>
        </dgm:presLayoutVars>
      </dgm:prSet>
      <dgm:spPr/>
    </dgm:pt>
    <dgm:pt modelId="{51AFA208-A276-44A5-80D2-341AB47EE2D2}" type="pres">
      <dgm:prSet presAssocID="{AE88D901-2FFC-463B-A037-C5B5E7894212}" presName="hierChild3" presStyleCnt="0"/>
      <dgm:spPr/>
    </dgm:pt>
    <dgm:pt modelId="{F4F0E5A3-E606-4A16-A148-BEE3AE96ADC1}" type="pres">
      <dgm:prSet presAssocID="{780235F2-3014-4704-9656-9FF751260F2C}" presName="Name10" presStyleLbl="parChTrans1D2" presStyleIdx="8" presStyleCnt="11"/>
      <dgm:spPr/>
    </dgm:pt>
    <dgm:pt modelId="{CB718F5F-9B91-4954-8376-F39BFE792AE2}" type="pres">
      <dgm:prSet presAssocID="{1E7131DA-96C0-4DB5-B4B6-2D1BC52ADD8F}" presName="hierRoot2" presStyleCnt="0"/>
      <dgm:spPr/>
    </dgm:pt>
    <dgm:pt modelId="{A2E5CA9D-7749-4C0F-B262-1CD56D61AF9E}" type="pres">
      <dgm:prSet presAssocID="{1E7131DA-96C0-4DB5-B4B6-2D1BC52ADD8F}" presName="composite2" presStyleCnt="0"/>
      <dgm:spPr/>
    </dgm:pt>
    <dgm:pt modelId="{62CC6C47-FFD7-4880-8E4C-CB2E276F87B9}" type="pres">
      <dgm:prSet presAssocID="{1E7131DA-96C0-4DB5-B4B6-2D1BC52ADD8F}" presName="background2" presStyleLbl="asst1" presStyleIdx="8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E3C691EA-CC64-4ADF-AA31-C68215C8687B}" type="pres">
      <dgm:prSet presAssocID="{1E7131DA-96C0-4DB5-B4B6-2D1BC52ADD8F}" presName="text2" presStyleLbl="fgAcc2" presStyleIdx="8" presStyleCnt="11">
        <dgm:presLayoutVars>
          <dgm:chPref val="3"/>
        </dgm:presLayoutVars>
      </dgm:prSet>
      <dgm:spPr/>
    </dgm:pt>
    <dgm:pt modelId="{5F2D2EE3-B2CD-43EB-BE6E-653053C0AD8C}" type="pres">
      <dgm:prSet presAssocID="{1E7131DA-96C0-4DB5-B4B6-2D1BC52ADD8F}" presName="hierChild3" presStyleCnt="0"/>
      <dgm:spPr/>
    </dgm:pt>
    <dgm:pt modelId="{AB878E4E-9B29-47DB-B207-633B0974D040}" type="pres">
      <dgm:prSet presAssocID="{921BD01A-6DA8-4764-90E5-6BA0D068B0CF}" presName="Name10" presStyleLbl="parChTrans1D2" presStyleIdx="9" presStyleCnt="11"/>
      <dgm:spPr/>
    </dgm:pt>
    <dgm:pt modelId="{AF9AD211-3F9D-43E6-B7BD-400709D9D686}" type="pres">
      <dgm:prSet presAssocID="{A6AF9C26-1A03-4D5C-80F4-56B0BEBF4438}" presName="hierRoot2" presStyleCnt="0"/>
      <dgm:spPr/>
    </dgm:pt>
    <dgm:pt modelId="{D7A25F32-4250-4F19-BE35-99BA448D943D}" type="pres">
      <dgm:prSet presAssocID="{A6AF9C26-1A03-4D5C-80F4-56B0BEBF4438}" presName="composite2" presStyleCnt="0"/>
      <dgm:spPr/>
    </dgm:pt>
    <dgm:pt modelId="{8BC43764-2CA4-47DC-A9E9-6E77A8F7F22B}" type="pres">
      <dgm:prSet presAssocID="{A6AF9C26-1A03-4D5C-80F4-56B0BEBF4438}" presName="background2" presStyleLbl="asst1" presStyleIdx="9" presStyleCnt="11"/>
      <dgm:spPr>
        <a:solidFill>
          <a:srgbClr val="FF7C80"/>
        </a:solidFill>
        <a:ln>
          <a:solidFill>
            <a:schemeClr val="tx1"/>
          </a:solidFill>
        </a:ln>
      </dgm:spPr>
    </dgm:pt>
    <dgm:pt modelId="{AC7FBA16-99AD-49F4-B955-E36E84C0C97E}" type="pres">
      <dgm:prSet presAssocID="{A6AF9C26-1A03-4D5C-80F4-56B0BEBF4438}" presName="text2" presStyleLbl="fgAcc2" presStyleIdx="9" presStyleCnt="11">
        <dgm:presLayoutVars>
          <dgm:chPref val="3"/>
        </dgm:presLayoutVars>
      </dgm:prSet>
      <dgm:spPr/>
    </dgm:pt>
    <dgm:pt modelId="{2CB4FFEB-B6DF-4945-AD92-FA6F63021E48}" type="pres">
      <dgm:prSet presAssocID="{A6AF9C26-1A03-4D5C-80F4-56B0BEBF4438}" presName="hierChild3" presStyleCnt="0"/>
      <dgm:spPr/>
    </dgm:pt>
    <dgm:pt modelId="{A630370C-0C84-47FE-8261-E943CA6913F6}" type="pres">
      <dgm:prSet presAssocID="{06D9017B-893E-4575-B198-761CB9674A7C}" presName="Name10" presStyleLbl="parChTrans1D2" presStyleIdx="10" presStyleCnt="11"/>
      <dgm:spPr/>
    </dgm:pt>
    <dgm:pt modelId="{79A1E427-8A32-40A0-B2D6-64E495436636}" type="pres">
      <dgm:prSet presAssocID="{09FD562A-6F65-42A5-99E6-42093A3CF047}" presName="hierRoot2" presStyleCnt="0"/>
      <dgm:spPr/>
    </dgm:pt>
    <dgm:pt modelId="{02934324-A511-4887-9221-256AE9CC09AA}" type="pres">
      <dgm:prSet presAssocID="{09FD562A-6F65-42A5-99E6-42093A3CF047}" presName="composite2" presStyleCnt="0"/>
      <dgm:spPr/>
    </dgm:pt>
    <dgm:pt modelId="{60FF31B1-46A7-455A-8E70-6D74D6D60507}" type="pres">
      <dgm:prSet presAssocID="{09FD562A-6F65-42A5-99E6-42093A3CF047}" presName="background2" presStyleLbl="asst1" presStyleIdx="10" presStyleCnt="11"/>
      <dgm:spPr>
        <a:ln>
          <a:solidFill>
            <a:schemeClr val="tx1"/>
          </a:solidFill>
        </a:ln>
      </dgm:spPr>
    </dgm:pt>
    <dgm:pt modelId="{36BC4F34-8966-40C2-9538-25B29F4C3A45}" type="pres">
      <dgm:prSet presAssocID="{09FD562A-6F65-42A5-99E6-42093A3CF047}" presName="text2" presStyleLbl="fgAcc2" presStyleIdx="10" presStyleCnt="11">
        <dgm:presLayoutVars>
          <dgm:chPref val="3"/>
        </dgm:presLayoutVars>
      </dgm:prSet>
      <dgm:spPr/>
    </dgm:pt>
    <dgm:pt modelId="{17B8174A-AC22-40AE-BE68-37E916538179}" type="pres">
      <dgm:prSet presAssocID="{09FD562A-6F65-42A5-99E6-42093A3CF047}" presName="hierChild3" presStyleCnt="0"/>
      <dgm:spPr/>
    </dgm:pt>
  </dgm:ptLst>
  <dgm:cxnLst>
    <dgm:cxn modelId="{770B4900-5F23-45CB-BBA0-EBC6767DA4B9}" type="presOf" srcId="{1E7131DA-96C0-4DB5-B4B6-2D1BC52ADD8F}" destId="{E3C691EA-CC64-4ADF-AA31-C68215C8687B}" srcOrd="0" destOrd="0" presId="urn:microsoft.com/office/officeart/2005/8/layout/hierarchy1"/>
    <dgm:cxn modelId="{8450121E-F2B5-4729-8DDF-E4B1B6AE3262}" srcId="{27C11293-86B8-4A3B-8DB6-BE95C99AC852}" destId="{A6AF9C26-1A03-4D5C-80F4-56B0BEBF4438}" srcOrd="9" destOrd="0" parTransId="{921BD01A-6DA8-4764-90E5-6BA0D068B0CF}" sibTransId="{F0095CE2-A234-4E7A-ADE8-AB0293D7EB8E}"/>
    <dgm:cxn modelId="{E2F51524-4300-49A6-A09B-50E653713A55}" type="presOf" srcId="{6C02543B-A3D5-44B8-8F40-5BEBF5B594E6}" destId="{DF3F4508-455B-497C-A29C-26D1E126E13B}" srcOrd="0" destOrd="0" presId="urn:microsoft.com/office/officeart/2005/8/layout/hierarchy1"/>
    <dgm:cxn modelId="{BDEC9239-A898-4A70-94FF-67F1A8CB06EB}" srcId="{27C11293-86B8-4A3B-8DB6-BE95C99AC852}" destId="{6DE45FEC-9AC3-4568-9C8E-7815D799D20E}" srcOrd="6" destOrd="0" parTransId="{611B29B4-21AA-4E66-87AD-A31573ABE234}" sibTransId="{D839F4EF-8CA2-41F2-ABF3-2D8FBDBD4034}"/>
    <dgm:cxn modelId="{3D858B3C-DB9E-442D-9D11-ED80A9DE73EB}" type="presOf" srcId="{09FD562A-6F65-42A5-99E6-42093A3CF047}" destId="{36BC4F34-8966-40C2-9538-25B29F4C3A45}" srcOrd="0" destOrd="0" presId="urn:microsoft.com/office/officeart/2005/8/layout/hierarchy1"/>
    <dgm:cxn modelId="{CF268344-8722-4988-A6CC-D4C994BDDF30}" type="presOf" srcId="{8E3C59D1-374A-4226-B3A8-EC703594A001}" destId="{7AFCB17D-6EA1-4050-983E-CFC1E43D8A34}" srcOrd="0" destOrd="0" presId="urn:microsoft.com/office/officeart/2005/8/layout/hierarchy1"/>
    <dgm:cxn modelId="{677E2365-3AB2-479E-B32F-0481FB70370C}" type="presOf" srcId="{611F5656-00CD-4A86-A418-8513016F98E7}" destId="{76C76AEC-ED17-4AB3-9C23-6CE583FAC108}" srcOrd="0" destOrd="0" presId="urn:microsoft.com/office/officeart/2005/8/layout/hierarchy1"/>
    <dgm:cxn modelId="{7C789267-2272-4E7E-BBC4-3A8FDD799DBE}" type="presOf" srcId="{5F45E89E-31C4-4E9C-BF17-7DA485B43219}" destId="{41CB70BC-74F2-44DF-9D08-9F45564A3E1C}" srcOrd="0" destOrd="0" presId="urn:microsoft.com/office/officeart/2005/8/layout/hierarchy1"/>
    <dgm:cxn modelId="{3D0DC449-0DA2-40F5-9054-12F3421801E1}" type="presOf" srcId="{0BE8E5CE-6A12-41A8-980F-39829D42E195}" destId="{FA9FBEEA-0276-46EA-9877-D55B0CCB643D}" srcOrd="0" destOrd="0" presId="urn:microsoft.com/office/officeart/2005/8/layout/hierarchy1"/>
    <dgm:cxn modelId="{69F52970-60B4-4F41-BA83-59557310CE33}" type="presOf" srcId="{27C11293-86B8-4A3B-8DB6-BE95C99AC852}" destId="{D07B54E7-A693-437D-AD24-2BD4BF3BF501}" srcOrd="0" destOrd="0" presId="urn:microsoft.com/office/officeart/2005/8/layout/hierarchy1"/>
    <dgm:cxn modelId="{31BCBC73-F834-47E2-BE00-3A799E561822}" type="presOf" srcId="{AE88D901-2FFC-463B-A037-C5B5E7894212}" destId="{E7A5B6E8-FB56-44BC-A46B-9E979BDA1C3F}" srcOrd="0" destOrd="0" presId="urn:microsoft.com/office/officeart/2005/8/layout/hierarchy1"/>
    <dgm:cxn modelId="{1C16DE56-7014-4FDD-B94A-DD8A36A09D26}" type="presOf" srcId="{06D9017B-893E-4575-B198-761CB9674A7C}" destId="{A630370C-0C84-47FE-8261-E943CA6913F6}" srcOrd="0" destOrd="0" presId="urn:microsoft.com/office/officeart/2005/8/layout/hierarchy1"/>
    <dgm:cxn modelId="{EE8E9A7A-81AD-4D5B-BD36-4CE1F9ED8971}" type="presOf" srcId="{A6AF9C26-1A03-4D5C-80F4-56B0BEBF4438}" destId="{AC7FBA16-99AD-49F4-B955-E36E84C0C97E}" srcOrd="0" destOrd="0" presId="urn:microsoft.com/office/officeart/2005/8/layout/hierarchy1"/>
    <dgm:cxn modelId="{C7094E7E-16D3-43FF-A837-EC8F300D3770}" type="presOf" srcId="{4FCB353B-0505-421B-A3B0-2038FE3AAF5A}" destId="{C0C66912-B2EA-4910-B649-9C7FD25B7023}" srcOrd="0" destOrd="0" presId="urn:microsoft.com/office/officeart/2005/8/layout/hierarchy1"/>
    <dgm:cxn modelId="{8F685B86-479C-4CF4-8B4F-74994D334064}" type="presOf" srcId="{66F1C540-2F71-4E74-9C66-690204465061}" destId="{2BD978BD-0586-4252-85B7-328E5BC48569}" srcOrd="0" destOrd="0" presId="urn:microsoft.com/office/officeart/2005/8/layout/hierarchy1"/>
    <dgm:cxn modelId="{CD257888-30D7-4E83-BBD3-E11879F6EBFC}" type="presOf" srcId="{921BD01A-6DA8-4764-90E5-6BA0D068B0CF}" destId="{AB878E4E-9B29-47DB-B207-633B0974D040}" srcOrd="0" destOrd="0" presId="urn:microsoft.com/office/officeart/2005/8/layout/hierarchy1"/>
    <dgm:cxn modelId="{0516E99D-701C-4EDE-961B-54F1981CD901}" srcId="{27C11293-86B8-4A3B-8DB6-BE95C99AC852}" destId="{6C02543B-A3D5-44B8-8F40-5BEBF5B594E6}" srcOrd="0" destOrd="0" parTransId="{4FCB353B-0505-421B-A3B0-2038FE3AAF5A}" sibTransId="{FA9EB7F5-68BB-435C-BD54-2DEBEEA7D2F4}"/>
    <dgm:cxn modelId="{F27D419F-5910-4B4F-AE34-395F5F199BBF}" srcId="{27C11293-86B8-4A3B-8DB6-BE95C99AC852}" destId="{AE88D901-2FFC-463B-A037-C5B5E7894212}" srcOrd="7" destOrd="0" parTransId="{8E3C59D1-374A-4226-B3A8-EC703594A001}" sibTransId="{13695891-9C2C-4B23-A24C-C764A4685684}"/>
    <dgm:cxn modelId="{60385EA2-BFA5-46B6-969A-D323627B6301}" type="presOf" srcId="{54688D49-647A-4B85-9FE2-F912E98F2451}" destId="{70BE867D-1EB7-412C-82C9-F3F7C36B4019}" srcOrd="0" destOrd="0" presId="urn:microsoft.com/office/officeart/2005/8/layout/hierarchy1"/>
    <dgm:cxn modelId="{DFA501A9-B20C-4080-AEC9-848694EA4638}" srcId="{27C11293-86B8-4A3B-8DB6-BE95C99AC852}" destId="{F7DA6314-D247-4006-9FCC-3BA56A6CD74A}" srcOrd="5" destOrd="0" parTransId="{3C984F1B-E855-46FF-9D5B-2486F3E923B6}" sibTransId="{E049A593-2781-4046-9551-FBD07B953ABB}"/>
    <dgm:cxn modelId="{06353DAA-8A81-4323-8F63-BBEBB6506527}" type="presOf" srcId="{D88FDFF1-0296-486E-AFC6-7DDA7A1F6EFD}" destId="{D2E56DD6-2D80-4E8A-AFAD-A8AEF9AAF567}" srcOrd="0" destOrd="0" presId="urn:microsoft.com/office/officeart/2005/8/layout/hierarchy1"/>
    <dgm:cxn modelId="{DE10A0B1-88AC-46AF-B791-6EFCA64FBCA7}" type="presOf" srcId="{40510D17-7372-4F6B-A580-2F7B66708B18}" destId="{875D61CD-AF95-4C3B-A7FF-C24470D3F5E5}" srcOrd="0" destOrd="0" presId="urn:microsoft.com/office/officeart/2005/8/layout/hierarchy1"/>
    <dgm:cxn modelId="{D4B79DB6-6305-448A-A8DF-A05F6350A6A8}" type="presOf" srcId="{780235F2-3014-4704-9656-9FF751260F2C}" destId="{F4F0E5A3-E606-4A16-A148-BEE3AE96ADC1}" srcOrd="0" destOrd="0" presId="urn:microsoft.com/office/officeart/2005/8/layout/hierarchy1"/>
    <dgm:cxn modelId="{BA1E21C0-4A7E-4D61-8937-491510320D00}" srcId="{27C11293-86B8-4A3B-8DB6-BE95C99AC852}" destId="{54688D49-647A-4B85-9FE2-F912E98F2451}" srcOrd="3" destOrd="0" parTransId="{D88FDFF1-0296-486E-AFC6-7DDA7A1F6EFD}" sibTransId="{413E0040-DEF7-485A-96FC-96307A786772}"/>
    <dgm:cxn modelId="{89FCE6C0-8F3B-45E3-B3B2-369766E0F24D}" srcId="{27C11293-86B8-4A3B-8DB6-BE95C99AC852}" destId="{1E7131DA-96C0-4DB5-B4B6-2D1BC52ADD8F}" srcOrd="8" destOrd="0" parTransId="{780235F2-3014-4704-9656-9FF751260F2C}" sibTransId="{70969DA7-F2A6-44BB-94C3-3A7A3EF9A66E}"/>
    <dgm:cxn modelId="{2AC1C1D1-78DE-4A5D-A01F-986CACF352B9}" type="presOf" srcId="{4B80FDC1-131A-4698-9CBD-51949F9B1026}" destId="{248F87B7-472C-42E1-9356-BC76E56ED012}" srcOrd="0" destOrd="0" presId="urn:microsoft.com/office/officeart/2005/8/layout/hierarchy1"/>
    <dgm:cxn modelId="{DBAFDFD2-51A6-4CD8-82F9-F3B6EFBF0D24}" type="presOf" srcId="{611B29B4-21AA-4E66-87AD-A31573ABE234}" destId="{8629DDD3-2BC2-43A9-BAF4-C1ED4C889EBC}" srcOrd="0" destOrd="0" presId="urn:microsoft.com/office/officeart/2005/8/layout/hierarchy1"/>
    <dgm:cxn modelId="{9B3091DC-769D-4CCD-B979-571E84D46B31}" srcId="{27C11293-86B8-4A3B-8DB6-BE95C99AC852}" destId="{09FD562A-6F65-42A5-99E6-42093A3CF047}" srcOrd="10" destOrd="0" parTransId="{06D9017B-893E-4575-B198-761CB9674A7C}" sibTransId="{36FF6EDD-1F69-46D3-A393-3CC7FBC97DC4}"/>
    <dgm:cxn modelId="{F63594DC-1E6C-4874-9D51-F302CF8A0490}" type="presOf" srcId="{6DE45FEC-9AC3-4568-9C8E-7815D799D20E}" destId="{C9F6B6FE-DD87-4F1E-98EE-952C7564B3A4}" srcOrd="0" destOrd="0" presId="urn:microsoft.com/office/officeart/2005/8/layout/hierarchy1"/>
    <dgm:cxn modelId="{188DB3DE-2908-4C3B-9CF7-437160DD3248}" srcId="{27C11293-86B8-4A3B-8DB6-BE95C99AC852}" destId="{611F5656-00CD-4A86-A418-8513016F98E7}" srcOrd="1" destOrd="0" parTransId="{4B80FDC1-131A-4698-9CBD-51949F9B1026}" sibTransId="{312CA69B-1BE5-4B74-9AF8-F73C8F619908}"/>
    <dgm:cxn modelId="{450F8DE1-9F7A-41D8-8C9A-6FDDE3CEF295}" type="presOf" srcId="{8F6B93E6-91C0-474F-BCC0-C53F938DE4A9}" destId="{B2EF288E-B8FF-4B9E-BA38-67D804F9A832}" srcOrd="0" destOrd="0" presId="urn:microsoft.com/office/officeart/2005/8/layout/hierarchy1"/>
    <dgm:cxn modelId="{26BE89E2-4E66-4C05-8DFA-48848A0192BB}" type="presOf" srcId="{3C984F1B-E855-46FF-9D5B-2486F3E923B6}" destId="{30C451F8-B16E-49C1-A306-5096B4F61501}" srcOrd="0" destOrd="0" presId="urn:microsoft.com/office/officeart/2005/8/layout/hierarchy1"/>
    <dgm:cxn modelId="{987D36E4-17B8-40A6-A00C-D7A2D320BE8B}" srcId="{27C11293-86B8-4A3B-8DB6-BE95C99AC852}" destId="{66F1C540-2F71-4E74-9C66-690204465061}" srcOrd="2" destOrd="0" parTransId="{5F45E89E-31C4-4E9C-BF17-7DA485B43219}" sibTransId="{01737295-B4F8-438A-A1B6-4A9B069E4B59}"/>
    <dgm:cxn modelId="{894AB5F1-D60F-43D3-AC2E-DAD30F6F114A}" type="presOf" srcId="{F7DA6314-D247-4006-9FCC-3BA56A6CD74A}" destId="{7867D0BE-CBBA-4E00-9E55-7B2EDE71B612}" srcOrd="0" destOrd="0" presId="urn:microsoft.com/office/officeart/2005/8/layout/hierarchy1"/>
    <dgm:cxn modelId="{8C5EDFF9-8526-46E7-8F92-19C6468BD26D}" srcId="{27C11293-86B8-4A3B-8DB6-BE95C99AC852}" destId="{40510D17-7372-4F6B-A580-2F7B66708B18}" srcOrd="4" destOrd="0" parTransId="{0BE8E5CE-6A12-41A8-980F-39829D42E195}" sibTransId="{D3D6EC93-4811-4FAD-BFAB-A84409BF53CF}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4023A357-F62E-4D73-98EB-829B93194925}" type="presParOf" srcId="{B2EF288E-B8FF-4B9E-BA38-67D804F9A832}" destId="{C6462F41-1F06-434B-B948-59703C55147C}" srcOrd="0" destOrd="0" presId="urn:microsoft.com/office/officeart/2005/8/layout/hierarchy1"/>
    <dgm:cxn modelId="{036423F0-4BCE-4AF6-9D00-893B053CEC94}" type="presParOf" srcId="{C6462F41-1F06-434B-B948-59703C55147C}" destId="{8CCAC784-5C01-4FED-A074-5A6DE85F9CAA}" srcOrd="0" destOrd="0" presId="urn:microsoft.com/office/officeart/2005/8/layout/hierarchy1"/>
    <dgm:cxn modelId="{BCD885FD-271D-483B-8370-3261872D5000}" type="presParOf" srcId="{8CCAC784-5C01-4FED-A074-5A6DE85F9CAA}" destId="{A4E6B060-EF67-4DBA-BF4B-F68C223F4497}" srcOrd="0" destOrd="0" presId="urn:microsoft.com/office/officeart/2005/8/layout/hierarchy1"/>
    <dgm:cxn modelId="{69552C04-F1A9-4E5E-B069-0475596CB1BE}" type="presParOf" srcId="{8CCAC784-5C01-4FED-A074-5A6DE85F9CAA}" destId="{D07B54E7-A693-437D-AD24-2BD4BF3BF501}" srcOrd="1" destOrd="0" presId="urn:microsoft.com/office/officeart/2005/8/layout/hierarchy1"/>
    <dgm:cxn modelId="{45A874CC-22AD-4C4B-96F8-E074D8694EB1}" type="presParOf" srcId="{C6462F41-1F06-434B-B948-59703C55147C}" destId="{F9E4A4FB-9D87-48F7-B769-6743E23109A1}" srcOrd="1" destOrd="0" presId="urn:microsoft.com/office/officeart/2005/8/layout/hierarchy1"/>
    <dgm:cxn modelId="{7563DC1B-2E04-4AF5-8FDE-B1A0A6D3D480}" type="presParOf" srcId="{F9E4A4FB-9D87-48F7-B769-6743E23109A1}" destId="{C0C66912-B2EA-4910-B649-9C7FD25B7023}" srcOrd="0" destOrd="0" presId="urn:microsoft.com/office/officeart/2005/8/layout/hierarchy1"/>
    <dgm:cxn modelId="{D85FDC55-D736-49E1-ACB1-160FB38C6F9A}" type="presParOf" srcId="{F9E4A4FB-9D87-48F7-B769-6743E23109A1}" destId="{6FE95990-D2B8-4A38-AAD0-72239D2FAD4D}" srcOrd="1" destOrd="0" presId="urn:microsoft.com/office/officeart/2005/8/layout/hierarchy1"/>
    <dgm:cxn modelId="{F45CD30C-3993-4AF8-BB9D-2493059A2962}" type="presParOf" srcId="{6FE95990-D2B8-4A38-AAD0-72239D2FAD4D}" destId="{2403CD7B-B319-4DDE-AF63-8B0BF5AA9141}" srcOrd="0" destOrd="0" presId="urn:microsoft.com/office/officeart/2005/8/layout/hierarchy1"/>
    <dgm:cxn modelId="{C93C86A2-F79F-4116-99D2-776D9DE61D73}" type="presParOf" srcId="{2403CD7B-B319-4DDE-AF63-8B0BF5AA9141}" destId="{7FA85570-892E-47D3-A8D8-8C15924C4FD9}" srcOrd="0" destOrd="0" presId="urn:microsoft.com/office/officeart/2005/8/layout/hierarchy1"/>
    <dgm:cxn modelId="{9181DC50-1BD7-4C94-A56D-F9E1CDE496D3}" type="presParOf" srcId="{2403CD7B-B319-4DDE-AF63-8B0BF5AA9141}" destId="{DF3F4508-455B-497C-A29C-26D1E126E13B}" srcOrd="1" destOrd="0" presId="urn:microsoft.com/office/officeart/2005/8/layout/hierarchy1"/>
    <dgm:cxn modelId="{DC76E2BF-FCB3-4C3F-957B-1D7A2F940DFD}" type="presParOf" srcId="{6FE95990-D2B8-4A38-AAD0-72239D2FAD4D}" destId="{48C60DA3-4825-4A7C-8502-5DF5ACF67D7D}" srcOrd="1" destOrd="0" presId="urn:microsoft.com/office/officeart/2005/8/layout/hierarchy1"/>
    <dgm:cxn modelId="{D9FD7641-AD4A-4348-A487-AC53CDA0450B}" type="presParOf" srcId="{F9E4A4FB-9D87-48F7-B769-6743E23109A1}" destId="{248F87B7-472C-42E1-9356-BC76E56ED012}" srcOrd="2" destOrd="0" presId="urn:microsoft.com/office/officeart/2005/8/layout/hierarchy1"/>
    <dgm:cxn modelId="{CB3B0068-27A8-47BD-A1DF-D8FF570BFE97}" type="presParOf" srcId="{F9E4A4FB-9D87-48F7-B769-6743E23109A1}" destId="{379FD9B0-6177-4511-875E-5C1D83D51701}" srcOrd="3" destOrd="0" presId="urn:microsoft.com/office/officeart/2005/8/layout/hierarchy1"/>
    <dgm:cxn modelId="{3F16B526-6C93-49C0-8127-D7AC2A546B55}" type="presParOf" srcId="{379FD9B0-6177-4511-875E-5C1D83D51701}" destId="{89E18AE7-68A9-4E96-A19A-3DEC7828FF2D}" srcOrd="0" destOrd="0" presId="urn:microsoft.com/office/officeart/2005/8/layout/hierarchy1"/>
    <dgm:cxn modelId="{639671BD-58CA-427E-91DB-13B8E98A6E30}" type="presParOf" srcId="{89E18AE7-68A9-4E96-A19A-3DEC7828FF2D}" destId="{A0DD106F-8FFC-4E49-8AB0-CFF6C8FDA1F1}" srcOrd="0" destOrd="0" presId="urn:microsoft.com/office/officeart/2005/8/layout/hierarchy1"/>
    <dgm:cxn modelId="{8DAEF523-1DF0-44E5-86DE-867F3DD354BB}" type="presParOf" srcId="{89E18AE7-68A9-4E96-A19A-3DEC7828FF2D}" destId="{76C76AEC-ED17-4AB3-9C23-6CE583FAC108}" srcOrd="1" destOrd="0" presId="urn:microsoft.com/office/officeart/2005/8/layout/hierarchy1"/>
    <dgm:cxn modelId="{CB2F235F-9643-4FE7-AB5E-5B860CC6FFAB}" type="presParOf" srcId="{379FD9B0-6177-4511-875E-5C1D83D51701}" destId="{C3CD5350-4039-4035-A114-63FFC417A0DB}" srcOrd="1" destOrd="0" presId="urn:microsoft.com/office/officeart/2005/8/layout/hierarchy1"/>
    <dgm:cxn modelId="{30876F46-5FCA-47E9-AA76-198912FB4270}" type="presParOf" srcId="{F9E4A4FB-9D87-48F7-B769-6743E23109A1}" destId="{41CB70BC-74F2-44DF-9D08-9F45564A3E1C}" srcOrd="4" destOrd="0" presId="urn:microsoft.com/office/officeart/2005/8/layout/hierarchy1"/>
    <dgm:cxn modelId="{674F34A4-05C2-4303-BE3B-1A007B1BF450}" type="presParOf" srcId="{F9E4A4FB-9D87-48F7-B769-6743E23109A1}" destId="{1C4BF897-4D72-488E-93EB-7968D458349C}" srcOrd="5" destOrd="0" presId="urn:microsoft.com/office/officeart/2005/8/layout/hierarchy1"/>
    <dgm:cxn modelId="{14CEB609-08F8-4284-A751-FA9E6544058C}" type="presParOf" srcId="{1C4BF897-4D72-488E-93EB-7968D458349C}" destId="{BC89A1AF-D1AA-4899-B553-4B37C93ECC8B}" srcOrd="0" destOrd="0" presId="urn:microsoft.com/office/officeart/2005/8/layout/hierarchy1"/>
    <dgm:cxn modelId="{6CAE2E63-1560-493D-B0E0-81EFE8596D6B}" type="presParOf" srcId="{BC89A1AF-D1AA-4899-B553-4B37C93ECC8B}" destId="{CAA93E44-99A2-44A5-B887-FCCBF417878B}" srcOrd="0" destOrd="0" presId="urn:microsoft.com/office/officeart/2005/8/layout/hierarchy1"/>
    <dgm:cxn modelId="{4A129551-6477-4309-8A6D-C84BD4796397}" type="presParOf" srcId="{BC89A1AF-D1AA-4899-B553-4B37C93ECC8B}" destId="{2BD978BD-0586-4252-85B7-328E5BC48569}" srcOrd="1" destOrd="0" presId="urn:microsoft.com/office/officeart/2005/8/layout/hierarchy1"/>
    <dgm:cxn modelId="{D1E07B77-D72B-4523-86DD-2D87B90181C4}" type="presParOf" srcId="{1C4BF897-4D72-488E-93EB-7968D458349C}" destId="{3C8FDB03-35B4-4854-8FBD-ECDADD19E3B1}" srcOrd="1" destOrd="0" presId="urn:microsoft.com/office/officeart/2005/8/layout/hierarchy1"/>
    <dgm:cxn modelId="{406EE96F-8BC8-451B-A60B-3832DA6E0F78}" type="presParOf" srcId="{F9E4A4FB-9D87-48F7-B769-6743E23109A1}" destId="{D2E56DD6-2D80-4E8A-AFAD-A8AEF9AAF567}" srcOrd="6" destOrd="0" presId="urn:microsoft.com/office/officeart/2005/8/layout/hierarchy1"/>
    <dgm:cxn modelId="{3C8799F4-4C6D-48DA-9EE4-1CD32ED0D806}" type="presParOf" srcId="{F9E4A4FB-9D87-48F7-B769-6743E23109A1}" destId="{8ACB8D9D-2E78-4800-8A09-4BBDDC119C3A}" srcOrd="7" destOrd="0" presId="urn:microsoft.com/office/officeart/2005/8/layout/hierarchy1"/>
    <dgm:cxn modelId="{3DDB02B4-1866-4B61-84D2-17561746AE63}" type="presParOf" srcId="{8ACB8D9D-2E78-4800-8A09-4BBDDC119C3A}" destId="{EBAF4F48-C4A1-43B0-BE92-CABE1547C21B}" srcOrd="0" destOrd="0" presId="urn:microsoft.com/office/officeart/2005/8/layout/hierarchy1"/>
    <dgm:cxn modelId="{7848C284-3950-4E5A-9B33-8B514E7EB25E}" type="presParOf" srcId="{EBAF4F48-C4A1-43B0-BE92-CABE1547C21B}" destId="{1756688D-40B8-44D9-B601-480312F4B716}" srcOrd="0" destOrd="0" presId="urn:microsoft.com/office/officeart/2005/8/layout/hierarchy1"/>
    <dgm:cxn modelId="{7153DF39-62CD-429B-8FF4-E994F805BCE5}" type="presParOf" srcId="{EBAF4F48-C4A1-43B0-BE92-CABE1547C21B}" destId="{70BE867D-1EB7-412C-82C9-F3F7C36B4019}" srcOrd="1" destOrd="0" presId="urn:microsoft.com/office/officeart/2005/8/layout/hierarchy1"/>
    <dgm:cxn modelId="{933DCBC6-DE07-4E46-9DB0-05891E030EA9}" type="presParOf" srcId="{8ACB8D9D-2E78-4800-8A09-4BBDDC119C3A}" destId="{BD37CBE6-9F80-4169-8028-1DE595057627}" srcOrd="1" destOrd="0" presId="urn:microsoft.com/office/officeart/2005/8/layout/hierarchy1"/>
    <dgm:cxn modelId="{6961BA72-7F90-464A-8ABA-4D808EC6A1C3}" type="presParOf" srcId="{F9E4A4FB-9D87-48F7-B769-6743E23109A1}" destId="{FA9FBEEA-0276-46EA-9877-D55B0CCB643D}" srcOrd="8" destOrd="0" presId="urn:microsoft.com/office/officeart/2005/8/layout/hierarchy1"/>
    <dgm:cxn modelId="{987EE44E-1F04-4887-BC37-D7786806D577}" type="presParOf" srcId="{F9E4A4FB-9D87-48F7-B769-6743E23109A1}" destId="{70365B2B-6294-47CF-A025-69D6CF2DBD6C}" srcOrd="9" destOrd="0" presId="urn:microsoft.com/office/officeart/2005/8/layout/hierarchy1"/>
    <dgm:cxn modelId="{B683FF93-19B4-4093-A718-76F9F929B2F3}" type="presParOf" srcId="{70365B2B-6294-47CF-A025-69D6CF2DBD6C}" destId="{364FBAEE-8896-4D69-B839-392307180111}" srcOrd="0" destOrd="0" presId="urn:microsoft.com/office/officeart/2005/8/layout/hierarchy1"/>
    <dgm:cxn modelId="{50FA4E63-8033-4C07-B569-D36206C9C663}" type="presParOf" srcId="{364FBAEE-8896-4D69-B839-392307180111}" destId="{908CD95D-54BE-4908-8F81-314D92A434E8}" srcOrd="0" destOrd="0" presId="urn:microsoft.com/office/officeart/2005/8/layout/hierarchy1"/>
    <dgm:cxn modelId="{56D93F97-A0C0-4839-AD57-62DF5067F302}" type="presParOf" srcId="{364FBAEE-8896-4D69-B839-392307180111}" destId="{875D61CD-AF95-4C3B-A7FF-C24470D3F5E5}" srcOrd="1" destOrd="0" presId="urn:microsoft.com/office/officeart/2005/8/layout/hierarchy1"/>
    <dgm:cxn modelId="{E886FA3C-DD11-49BF-8DF9-AFF85DA88C95}" type="presParOf" srcId="{70365B2B-6294-47CF-A025-69D6CF2DBD6C}" destId="{4201175A-C1C3-4D4A-B03A-783109A0384D}" srcOrd="1" destOrd="0" presId="urn:microsoft.com/office/officeart/2005/8/layout/hierarchy1"/>
    <dgm:cxn modelId="{B8253541-0E34-4808-8ABC-BAA1C568A6A6}" type="presParOf" srcId="{F9E4A4FB-9D87-48F7-B769-6743E23109A1}" destId="{30C451F8-B16E-49C1-A306-5096B4F61501}" srcOrd="10" destOrd="0" presId="urn:microsoft.com/office/officeart/2005/8/layout/hierarchy1"/>
    <dgm:cxn modelId="{C299726C-18EE-4008-A630-214AB1EBB613}" type="presParOf" srcId="{F9E4A4FB-9D87-48F7-B769-6743E23109A1}" destId="{176C886A-C90A-42E2-BB89-CCBBB89371D8}" srcOrd="11" destOrd="0" presId="urn:microsoft.com/office/officeart/2005/8/layout/hierarchy1"/>
    <dgm:cxn modelId="{1958F94A-60BD-43AF-ACD6-75F040990DA4}" type="presParOf" srcId="{176C886A-C90A-42E2-BB89-CCBBB89371D8}" destId="{774C7E46-3EDC-4983-8B7C-A736DD7F186B}" srcOrd="0" destOrd="0" presId="urn:microsoft.com/office/officeart/2005/8/layout/hierarchy1"/>
    <dgm:cxn modelId="{FCD8B354-6CFD-43EA-9761-CD1062EA5208}" type="presParOf" srcId="{774C7E46-3EDC-4983-8B7C-A736DD7F186B}" destId="{38EADA58-1BBD-4145-B699-2120D19080AA}" srcOrd="0" destOrd="0" presId="urn:microsoft.com/office/officeart/2005/8/layout/hierarchy1"/>
    <dgm:cxn modelId="{D5A97DEF-AF69-4B11-A46E-731F6980D13A}" type="presParOf" srcId="{774C7E46-3EDC-4983-8B7C-A736DD7F186B}" destId="{7867D0BE-CBBA-4E00-9E55-7B2EDE71B612}" srcOrd="1" destOrd="0" presId="urn:microsoft.com/office/officeart/2005/8/layout/hierarchy1"/>
    <dgm:cxn modelId="{1E739536-AA44-40DB-8B1B-7A37110C9B77}" type="presParOf" srcId="{176C886A-C90A-42E2-BB89-CCBBB89371D8}" destId="{4F3E4491-151B-414F-B59B-267E46D37B2F}" srcOrd="1" destOrd="0" presId="urn:microsoft.com/office/officeart/2005/8/layout/hierarchy1"/>
    <dgm:cxn modelId="{33C769B1-F93E-4B42-BA2B-639F6617EE55}" type="presParOf" srcId="{F9E4A4FB-9D87-48F7-B769-6743E23109A1}" destId="{8629DDD3-2BC2-43A9-BAF4-C1ED4C889EBC}" srcOrd="12" destOrd="0" presId="urn:microsoft.com/office/officeart/2005/8/layout/hierarchy1"/>
    <dgm:cxn modelId="{6C6F01E8-BA52-473A-A47F-B7AA9E17FBB6}" type="presParOf" srcId="{F9E4A4FB-9D87-48F7-B769-6743E23109A1}" destId="{B821239B-B5EF-49A6-B989-681694CBF045}" srcOrd="13" destOrd="0" presId="urn:microsoft.com/office/officeart/2005/8/layout/hierarchy1"/>
    <dgm:cxn modelId="{A25458D9-AC7E-4104-9F37-645152E0875A}" type="presParOf" srcId="{B821239B-B5EF-49A6-B989-681694CBF045}" destId="{DD1D8162-3514-491D-9324-3BC62956382A}" srcOrd="0" destOrd="0" presId="urn:microsoft.com/office/officeart/2005/8/layout/hierarchy1"/>
    <dgm:cxn modelId="{C30BF2AE-345E-46DD-8D2E-3FA2542F2B78}" type="presParOf" srcId="{DD1D8162-3514-491D-9324-3BC62956382A}" destId="{969AE2D7-E943-4AB9-B69D-F324379BD9CD}" srcOrd="0" destOrd="0" presId="urn:microsoft.com/office/officeart/2005/8/layout/hierarchy1"/>
    <dgm:cxn modelId="{C138FE01-D68C-4FCB-967D-6CDD472714E3}" type="presParOf" srcId="{DD1D8162-3514-491D-9324-3BC62956382A}" destId="{C9F6B6FE-DD87-4F1E-98EE-952C7564B3A4}" srcOrd="1" destOrd="0" presId="urn:microsoft.com/office/officeart/2005/8/layout/hierarchy1"/>
    <dgm:cxn modelId="{7E9980AA-F027-4E26-901B-B52A815BD72F}" type="presParOf" srcId="{B821239B-B5EF-49A6-B989-681694CBF045}" destId="{357766E8-3A2F-4F27-83C4-DA6AB3BAFFBC}" srcOrd="1" destOrd="0" presId="urn:microsoft.com/office/officeart/2005/8/layout/hierarchy1"/>
    <dgm:cxn modelId="{7C5C9D4D-C750-4BAE-9F2E-5BCAC701755F}" type="presParOf" srcId="{F9E4A4FB-9D87-48F7-B769-6743E23109A1}" destId="{7AFCB17D-6EA1-4050-983E-CFC1E43D8A34}" srcOrd="14" destOrd="0" presId="urn:microsoft.com/office/officeart/2005/8/layout/hierarchy1"/>
    <dgm:cxn modelId="{199A6143-F6C6-4BCD-83BC-65E6934D77DE}" type="presParOf" srcId="{F9E4A4FB-9D87-48F7-B769-6743E23109A1}" destId="{3464D6A0-445F-44E6-8D15-2D8C55B71084}" srcOrd="15" destOrd="0" presId="urn:microsoft.com/office/officeart/2005/8/layout/hierarchy1"/>
    <dgm:cxn modelId="{A270FD07-1DFF-4BD5-AAC0-88E5C480F925}" type="presParOf" srcId="{3464D6A0-445F-44E6-8D15-2D8C55B71084}" destId="{CDA44215-5EC3-4A69-85E7-F541D6F22F7E}" srcOrd="0" destOrd="0" presId="urn:microsoft.com/office/officeart/2005/8/layout/hierarchy1"/>
    <dgm:cxn modelId="{FE5C2973-17DE-4619-8341-894A80B793A6}" type="presParOf" srcId="{CDA44215-5EC3-4A69-85E7-F541D6F22F7E}" destId="{2014C739-79F0-44FB-B34E-193BD1D06399}" srcOrd="0" destOrd="0" presId="urn:microsoft.com/office/officeart/2005/8/layout/hierarchy1"/>
    <dgm:cxn modelId="{72036DDB-EEC5-433C-A85C-D701F979FA50}" type="presParOf" srcId="{CDA44215-5EC3-4A69-85E7-F541D6F22F7E}" destId="{E7A5B6E8-FB56-44BC-A46B-9E979BDA1C3F}" srcOrd="1" destOrd="0" presId="urn:microsoft.com/office/officeart/2005/8/layout/hierarchy1"/>
    <dgm:cxn modelId="{9764C9D9-AA5A-4F48-BB4C-334B6F2BBA28}" type="presParOf" srcId="{3464D6A0-445F-44E6-8D15-2D8C55B71084}" destId="{51AFA208-A276-44A5-80D2-341AB47EE2D2}" srcOrd="1" destOrd="0" presId="urn:microsoft.com/office/officeart/2005/8/layout/hierarchy1"/>
    <dgm:cxn modelId="{AD3FB5A8-3C0C-4D63-9ED2-1E48180E512A}" type="presParOf" srcId="{F9E4A4FB-9D87-48F7-B769-6743E23109A1}" destId="{F4F0E5A3-E606-4A16-A148-BEE3AE96ADC1}" srcOrd="16" destOrd="0" presId="urn:microsoft.com/office/officeart/2005/8/layout/hierarchy1"/>
    <dgm:cxn modelId="{F5DB0548-BCFC-4868-AEE9-901E43374B34}" type="presParOf" srcId="{F9E4A4FB-9D87-48F7-B769-6743E23109A1}" destId="{CB718F5F-9B91-4954-8376-F39BFE792AE2}" srcOrd="17" destOrd="0" presId="urn:microsoft.com/office/officeart/2005/8/layout/hierarchy1"/>
    <dgm:cxn modelId="{BD743BBB-4BE6-42AE-A6A7-000A90CC4A46}" type="presParOf" srcId="{CB718F5F-9B91-4954-8376-F39BFE792AE2}" destId="{A2E5CA9D-7749-4C0F-B262-1CD56D61AF9E}" srcOrd="0" destOrd="0" presId="urn:microsoft.com/office/officeart/2005/8/layout/hierarchy1"/>
    <dgm:cxn modelId="{A6A45C56-9097-4602-A85B-3A01F339D4DA}" type="presParOf" srcId="{A2E5CA9D-7749-4C0F-B262-1CD56D61AF9E}" destId="{62CC6C47-FFD7-4880-8E4C-CB2E276F87B9}" srcOrd="0" destOrd="0" presId="urn:microsoft.com/office/officeart/2005/8/layout/hierarchy1"/>
    <dgm:cxn modelId="{C47C2F7E-3F75-41C6-B3E0-A2DF7C2775FE}" type="presParOf" srcId="{A2E5CA9D-7749-4C0F-B262-1CD56D61AF9E}" destId="{E3C691EA-CC64-4ADF-AA31-C68215C8687B}" srcOrd="1" destOrd="0" presId="urn:microsoft.com/office/officeart/2005/8/layout/hierarchy1"/>
    <dgm:cxn modelId="{29D33E06-E996-434D-843D-61DAF2E91B1B}" type="presParOf" srcId="{CB718F5F-9B91-4954-8376-F39BFE792AE2}" destId="{5F2D2EE3-B2CD-43EB-BE6E-653053C0AD8C}" srcOrd="1" destOrd="0" presId="urn:microsoft.com/office/officeart/2005/8/layout/hierarchy1"/>
    <dgm:cxn modelId="{D442B907-4CE5-4D0D-B1B1-542B0405FE08}" type="presParOf" srcId="{F9E4A4FB-9D87-48F7-B769-6743E23109A1}" destId="{AB878E4E-9B29-47DB-B207-633B0974D040}" srcOrd="18" destOrd="0" presId="urn:microsoft.com/office/officeart/2005/8/layout/hierarchy1"/>
    <dgm:cxn modelId="{2D2ED6FF-3C9D-48EB-AF6B-3C4080B011E3}" type="presParOf" srcId="{F9E4A4FB-9D87-48F7-B769-6743E23109A1}" destId="{AF9AD211-3F9D-43E6-B7BD-400709D9D686}" srcOrd="19" destOrd="0" presId="urn:microsoft.com/office/officeart/2005/8/layout/hierarchy1"/>
    <dgm:cxn modelId="{1E1DB566-F78D-40F1-A425-0E1135DB5FFC}" type="presParOf" srcId="{AF9AD211-3F9D-43E6-B7BD-400709D9D686}" destId="{D7A25F32-4250-4F19-BE35-99BA448D943D}" srcOrd="0" destOrd="0" presId="urn:microsoft.com/office/officeart/2005/8/layout/hierarchy1"/>
    <dgm:cxn modelId="{2F555992-1788-4A69-8293-3517BF2FD565}" type="presParOf" srcId="{D7A25F32-4250-4F19-BE35-99BA448D943D}" destId="{8BC43764-2CA4-47DC-A9E9-6E77A8F7F22B}" srcOrd="0" destOrd="0" presId="urn:microsoft.com/office/officeart/2005/8/layout/hierarchy1"/>
    <dgm:cxn modelId="{A2723E44-2FBA-4C3E-ABB5-65240EBBC0C6}" type="presParOf" srcId="{D7A25F32-4250-4F19-BE35-99BA448D943D}" destId="{AC7FBA16-99AD-49F4-B955-E36E84C0C97E}" srcOrd="1" destOrd="0" presId="urn:microsoft.com/office/officeart/2005/8/layout/hierarchy1"/>
    <dgm:cxn modelId="{CDD5B393-967C-4205-94AD-81559703F003}" type="presParOf" srcId="{AF9AD211-3F9D-43E6-B7BD-400709D9D686}" destId="{2CB4FFEB-B6DF-4945-AD92-FA6F63021E48}" srcOrd="1" destOrd="0" presId="urn:microsoft.com/office/officeart/2005/8/layout/hierarchy1"/>
    <dgm:cxn modelId="{F7870E58-BFC1-4EC8-BA9D-0742BAFEB2F4}" type="presParOf" srcId="{F9E4A4FB-9D87-48F7-B769-6743E23109A1}" destId="{A630370C-0C84-47FE-8261-E943CA6913F6}" srcOrd="20" destOrd="0" presId="urn:microsoft.com/office/officeart/2005/8/layout/hierarchy1"/>
    <dgm:cxn modelId="{1BD3E0EA-21A1-43F7-ADB6-F8514FCE2254}" type="presParOf" srcId="{F9E4A4FB-9D87-48F7-B769-6743E23109A1}" destId="{79A1E427-8A32-40A0-B2D6-64E495436636}" srcOrd="21" destOrd="0" presId="urn:microsoft.com/office/officeart/2005/8/layout/hierarchy1"/>
    <dgm:cxn modelId="{3D0D01EE-4021-4529-877B-587F0B44216E}" type="presParOf" srcId="{79A1E427-8A32-40A0-B2D6-64E495436636}" destId="{02934324-A511-4887-9221-256AE9CC09AA}" srcOrd="0" destOrd="0" presId="urn:microsoft.com/office/officeart/2005/8/layout/hierarchy1"/>
    <dgm:cxn modelId="{0D4A5519-88D9-4B12-9F89-073C827596E4}" type="presParOf" srcId="{02934324-A511-4887-9221-256AE9CC09AA}" destId="{60FF31B1-46A7-455A-8E70-6D74D6D60507}" srcOrd="0" destOrd="0" presId="urn:microsoft.com/office/officeart/2005/8/layout/hierarchy1"/>
    <dgm:cxn modelId="{CC39C68A-B537-42C6-A16C-F3A5525583D4}" type="presParOf" srcId="{02934324-A511-4887-9221-256AE9CC09AA}" destId="{36BC4F34-8966-40C2-9538-25B29F4C3A45}" srcOrd="1" destOrd="0" presId="urn:microsoft.com/office/officeart/2005/8/layout/hierarchy1"/>
    <dgm:cxn modelId="{60A6742B-916B-424C-90C3-C9E7CA5973E5}" type="presParOf" srcId="{79A1E427-8A32-40A0-B2D6-64E495436636}" destId="{17B8174A-AC22-40AE-BE68-37E916538179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 b="0"/>
            <a:t>Dionne Tiffen</a:t>
          </a:r>
          <a:br>
            <a:rPr lang="en-GB" b="0"/>
          </a:br>
          <a:r>
            <a:rPr lang="en-GB" b="0"/>
            <a:t>430268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6C02543B-A3D5-44B8-8F40-5BEBF5B594E6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Heather Roberts</a:t>
          </a:r>
        </a:p>
      </dgm:t>
    </dgm:pt>
    <dgm:pt modelId="{4FCB353B-0505-421B-A3B0-2038FE3AAF5A}" type="parTrans" cxnId="{0516E99D-701C-4EDE-961B-54F1981CD90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A9EB7F5-68BB-435C-BD54-2DEBEEA7D2F4}" type="sibTrans" cxnId="{0516E99D-701C-4EDE-961B-54F1981CD901}">
      <dgm:prSet/>
      <dgm:spPr/>
      <dgm:t>
        <a:bodyPr/>
        <a:lstStyle/>
        <a:p>
          <a:endParaRPr lang="en-GB"/>
        </a:p>
      </dgm:t>
    </dgm:pt>
    <dgm:pt modelId="{611F5656-00CD-4A86-A418-8513016F98E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Sangita Jogia</a:t>
          </a:r>
          <a:br>
            <a:rPr lang="en-GB" b="0"/>
          </a:br>
          <a:r>
            <a:rPr lang="en-GB" b="0"/>
            <a:t>731995</a:t>
          </a:r>
          <a:endParaRPr lang="en-GB"/>
        </a:p>
      </dgm:t>
    </dgm:pt>
    <dgm:pt modelId="{4B80FDC1-131A-4698-9CBD-51949F9B1026}" type="parTrans" cxnId="{188DB3DE-2908-4C3B-9CF7-437160DD324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2CA69B-1BE5-4B74-9AF8-F73C8F619908}" type="sibTrans" cxnId="{188DB3DE-2908-4C3B-9CF7-437160DD3248}">
      <dgm:prSet/>
      <dgm:spPr/>
      <dgm:t>
        <a:bodyPr/>
        <a:lstStyle/>
        <a:p>
          <a:endParaRPr lang="en-GB"/>
        </a:p>
      </dgm:t>
    </dgm:pt>
    <dgm:pt modelId="{66F1C540-2F71-4E74-9C66-690204465061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Patricia Siphiwe Makaurire</a:t>
          </a:r>
          <a:br>
            <a:rPr lang="en-GB" b="0"/>
          </a:br>
          <a:r>
            <a:rPr lang="en-GB" b="0"/>
            <a:t>733710</a:t>
          </a:r>
        </a:p>
      </dgm:t>
    </dgm:pt>
    <dgm:pt modelId="{5F45E89E-31C4-4E9C-BF17-7DA485B43219}" type="parTrans" cxnId="{987D36E4-17B8-40A6-A00C-D7A2D320BE8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1737295-B4F8-438A-A1B6-4A9B069E4B59}" type="sibTrans" cxnId="{987D36E4-17B8-40A6-A00C-D7A2D320BE8B}">
      <dgm:prSet/>
      <dgm:spPr/>
      <dgm:t>
        <a:bodyPr/>
        <a:lstStyle/>
        <a:p>
          <a:endParaRPr lang="en-GB"/>
        </a:p>
      </dgm:t>
    </dgm:pt>
    <dgm:pt modelId="{B1F89D09-4FE5-40D1-952F-65E059E6BFA2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Care Practitioner</a:t>
          </a:r>
        </a:p>
        <a:p>
          <a:r>
            <a:rPr lang="en-GB"/>
            <a:t>Yemi Adedeji </a:t>
          </a:r>
          <a:br>
            <a:rPr lang="en-GB"/>
          </a:br>
          <a:r>
            <a:rPr lang="en-GB"/>
            <a:t>737745</a:t>
          </a:r>
        </a:p>
      </dgm:t>
    </dgm:pt>
    <dgm:pt modelId="{5E32D3AA-AD14-42DB-8974-9AA667DE39E9}" type="parTrans" cxnId="{F279EAE6-7383-461C-9AEB-33CCB181ACE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25E2416-086A-498C-8D70-967EFEEA3F17}" type="sibTrans" cxnId="{F279EAE6-7383-461C-9AEB-33CCB181ACE5}">
      <dgm:prSet/>
      <dgm:spPr/>
      <dgm:t>
        <a:bodyPr/>
        <a:lstStyle/>
        <a:p>
          <a:endParaRPr lang="en-GB"/>
        </a:p>
      </dgm:t>
    </dgm:pt>
    <dgm:pt modelId="{09FD562A-6F65-42A5-99E6-42093A3CF047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Care Practitioner(SW Apprentice)</a:t>
          </a:r>
        </a:p>
        <a:p>
          <a:r>
            <a:rPr lang="en-GB"/>
            <a:t>Adesola Arikawe</a:t>
          </a:r>
          <a:br>
            <a:rPr lang="en-GB"/>
          </a:br>
          <a:r>
            <a:rPr lang="en-GB"/>
            <a:t>734874</a:t>
          </a:r>
        </a:p>
      </dgm:t>
    </dgm:pt>
    <dgm:pt modelId="{06D9017B-893E-4575-B198-761CB9674A7C}" type="parTrans" cxnId="{9B3091DC-769D-4CCD-B979-571E84D46B3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FF6EDD-1F69-46D3-A393-3CC7FBC97DC4}" type="sibTrans" cxnId="{9B3091DC-769D-4CCD-B979-571E84D46B31}">
      <dgm:prSet/>
      <dgm:spPr/>
      <dgm:t>
        <a:bodyPr/>
        <a:lstStyle/>
        <a:p>
          <a:endParaRPr lang="en-GB"/>
        </a:p>
      </dgm:t>
    </dgm:pt>
    <dgm:pt modelId="{54C722A5-F142-44A0-BBFD-2502A4E86AAE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Janet Akinlawon</a:t>
          </a:r>
          <a:br>
            <a:rPr lang="en-GB" b="0"/>
          </a:br>
          <a:r>
            <a:rPr lang="en-GB" b="0"/>
            <a:t>732001</a:t>
          </a:r>
        </a:p>
      </dgm:t>
    </dgm:pt>
    <dgm:pt modelId="{BF5A6F6A-54C1-47FC-A9B5-99B3A81CC974}" type="parTrans" cxnId="{A0B1EED9-894D-4C9A-8C30-2352061AC5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83D3067-27CB-41B2-A01C-DBD1C75A3564}" type="sibTrans" cxnId="{A0B1EED9-894D-4C9A-8C30-2352061AC5DF}">
      <dgm:prSet/>
      <dgm:spPr/>
      <dgm:t>
        <a:bodyPr/>
        <a:lstStyle/>
        <a:p>
          <a:endParaRPr lang="en-GB"/>
        </a:p>
      </dgm:t>
    </dgm:pt>
    <dgm:pt modelId="{3EB2E111-A96D-42EA-BE92-EFECB2B52FC5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Robert Ambalu</a:t>
          </a:r>
          <a:br>
            <a:rPr lang="en-GB" b="0"/>
          </a:br>
          <a:r>
            <a:rPr lang="en-GB" b="0"/>
            <a:t>727697</a:t>
          </a:r>
        </a:p>
      </dgm:t>
    </dgm:pt>
    <dgm:pt modelId="{F85A8485-0D85-46F2-AF91-48CBDA6F3304}" type="parTrans" cxnId="{0EF3A90F-3EBC-43C0-81C7-CBC1F098373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6A984FF-F9B9-4B4C-932E-7D367837CD6A}" type="sibTrans" cxnId="{0EF3A90F-3EBC-43C0-81C7-CBC1F098373E}">
      <dgm:prSet/>
      <dgm:spPr/>
      <dgm:t>
        <a:bodyPr/>
        <a:lstStyle/>
        <a:p>
          <a:endParaRPr lang="en-GB"/>
        </a:p>
      </dgm:t>
    </dgm:pt>
    <dgm:pt modelId="{12F01B9B-E9A8-4BB4-9916-19BC37728AD6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 err="1"/>
            <a:t>Kazuyo</a:t>
          </a:r>
          <a:r>
            <a:rPr lang="en-GB" b="0"/>
            <a:t> Kuroki</a:t>
          </a:r>
          <a:br>
            <a:rPr lang="en-GB" b="1"/>
          </a:br>
          <a:r>
            <a:rPr lang="en-GB" b="0"/>
            <a:t>732000</a:t>
          </a:r>
        </a:p>
      </dgm:t>
    </dgm:pt>
    <dgm:pt modelId="{1BD715A6-0B82-4960-8D98-B7B115329BA7}" type="parTrans" cxnId="{EFB0FCAE-C582-4D53-9E71-984EDE8A0E7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5FE6EF05-2E23-41D9-9392-616863ED77C0}" type="sibTrans" cxnId="{EFB0FCAE-C582-4D53-9E71-984EDE8A0E79}">
      <dgm:prSet/>
      <dgm:spPr/>
      <dgm:t>
        <a:bodyPr/>
        <a:lstStyle/>
        <a:p>
          <a:endParaRPr lang="en-GB"/>
        </a:p>
      </dgm:t>
    </dgm:pt>
    <dgm:pt modelId="{F0F86559-2DF9-43C6-9E23-AB5964E14E65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DD2A40-CBCB-45FD-9921-9E2F0E8D718B}" type="pres">
      <dgm:prSet presAssocID="{27C11293-86B8-4A3B-8DB6-BE95C99AC852}" presName="hierRoot1" presStyleCnt="0"/>
      <dgm:spPr/>
    </dgm:pt>
    <dgm:pt modelId="{62FF3B29-ADB5-4026-A810-B831AD713324}" type="pres">
      <dgm:prSet presAssocID="{27C11293-86B8-4A3B-8DB6-BE95C99AC852}" presName="composite" presStyleCnt="0"/>
      <dgm:spPr/>
    </dgm:pt>
    <dgm:pt modelId="{2D850B35-9000-4234-B046-6F8BE7F5D221}" type="pres">
      <dgm:prSet presAssocID="{27C11293-86B8-4A3B-8DB6-BE95C99AC852}" presName="background" presStyleLbl="node0" presStyleIdx="0" presStyleCnt="1"/>
      <dgm:spPr>
        <a:ln>
          <a:solidFill>
            <a:schemeClr val="tx1"/>
          </a:solidFill>
        </a:ln>
      </dgm:spPr>
    </dgm:pt>
    <dgm:pt modelId="{C87F5103-64D4-484F-9BF5-9D8B746144C9}" type="pres">
      <dgm:prSet presAssocID="{27C11293-86B8-4A3B-8DB6-BE95C99AC852}" presName="text" presStyleLbl="fgAcc0" presStyleIdx="0" presStyleCnt="1">
        <dgm:presLayoutVars>
          <dgm:chPref val="3"/>
        </dgm:presLayoutVars>
      </dgm:prSet>
      <dgm:spPr/>
    </dgm:pt>
    <dgm:pt modelId="{BE365DC5-F821-4FDF-8AF4-06E5E5C3D939}" type="pres">
      <dgm:prSet presAssocID="{27C11293-86B8-4A3B-8DB6-BE95C99AC852}" presName="hierChild2" presStyleCnt="0"/>
      <dgm:spPr/>
    </dgm:pt>
    <dgm:pt modelId="{08362282-D319-47AA-A6D4-D2E92C9A455C}" type="pres">
      <dgm:prSet presAssocID="{4FCB353B-0505-421B-A3B0-2038FE3AAF5A}" presName="Name10" presStyleLbl="parChTrans1D2" presStyleIdx="0" presStyleCnt="8"/>
      <dgm:spPr/>
    </dgm:pt>
    <dgm:pt modelId="{BA9668A0-BFF4-4606-B7A0-0629F24D53FE}" type="pres">
      <dgm:prSet presAssocID="{6C02543B-A3D5-44B8-8F40-5BEBF5B594E6}" presName="hierRoot2" presStyleCnt="0"/>
      <dgm:spPr/>
    </dgm:pt>
    <dgm:pt modelId="{B68260D3-729F-4540-9F5B-04FABFB10302}" type="pres">
      <dgm:prSet presAssocID="{6C02543B-A3D5-44B8-8F40-5BEBF5B594E6}" presName="composite2" presStyleCnt="0"/>
      <dgm:spPr/>
    </dgm:pt>
    <dgm:pt modelId="{834B1E88-1D41-44E1-830C-5081788F5CF6}" type="pres">
      <dgm:prSet presAssocID="{6C02543B-A3D5-44B8-8F40-5BEBF5B594E6}" presName="background2" presStyleLbl="asst1" presStyleIdx="0" presStyleCnt="8"/>
      <dgm:spPr>
        <a:solidFill>
          <a:srgbClr val="92D050"/>
        </a:solidFill>
        <a:ln>
          <a:solidFill>
            <a:schemeClr val="tx1"/>
          </a:solidFill>
        </a:ln>
      </dgm:spPr>
    </dgm:pt>
    <dgm:pt modelId="{294BF6DD-91E3-4DAD-93FB-4D7A6B2B4F57}" type="pres">
      <dgm:prSet presAssocID="{6C02543B-A3D5-44B8-8F40-5BEBF5B594E6}" presName="text2" presStyleLbl="fgAcc2" presStyleIdx="0" presStyleCnt="8">
        <dgm:presLayoutVars>
          <dgm:chPref val="3"/>
        </dgm:presLayoutVars>
      </dgm:prSet>
      <dgm:spPr/>
    </dgm:pt>
    <dgm:pt modelId="{8F2F8B19-ADA5-4EE3-8E3A-F3E322EE055E}" type="pres">
      <dgm:prSet presAssocID="{6C02543B-A3D5-44B8-8F40-5BEBF5B594E6}" presName="hierChild3" presStyleCnt="0"/>
      <dgm:spPr/>
    </dgm:pt>
    <dgm:pt modelId="{38B4FB13-AED7-4854-8F44-3E7A0C6F0CF8}" type="pres">
      <dgm:prSet presAssocID="{4B80FDC1-131A-4698-9CBD-51949F9B1026}" presName="Name10" presStyleLbl="parChTrans1D2" presStyleIdx="1" presStyleCnt="8"/>
      <dgm:spPr/>
    </dgm:pt>
    <dgm:pt modelId="{C5CB800B-DD76-4B70-91E1-B783E3A9CCC6}" type="pres">
      <dgm:prSet presAssocID="{611F5656-00CD-4A86-A418-8513016F98E7}" presName="hierRoot2" presStyleCnt="0"/>
      <dgm:spPr/>
    </dgm:pt>
    <dgm:pt modelId="{E8CB3D9F-9FD5-4506-9535-FB6A48537526}" type="pres">
      <dgm:prSet presAssocID="{611F5656-00CD-4A86-A418-8513016F98E7}" presName="composite2" presStyleCnt="0"/>
      <dgm:spPr/>
    </dgm:pt>
    <dgm:pt modelId="{988CC971-DDD9-4359-809F-CBEB0C03AD85}" type="pres">
      <dgm:prSet presAssocID="{611F5656-00CD-4A86-A418-8513016F98E7}" presName="background2" presStyleLbl="asst1" presStyleIdx="1" presStyleCnt="8"/>
      <dgm:spPr>
        <a:ln>
          <a:solidFill>
            <a:schemeClr val="tx1"/>
          </a:solidFill>
        </a:ln>
      </dgm:spPr>
    </dgm:pt>
    <dgm:pt modelId="{440D9C5B-C19D-4056-A5C2-ADBE7E0C8D46}" type="pres">
      <dgm:prSet presAssocID="{611F5656-00CD-4A86-A418-8513016F98E7}" presName="text2" presStyleLbl="fgAcc2" presStyleIdx="1" presStyleCnt="8">
        <dgm:presLayoutVars>
          <dgm:chPref val="3"/>
        </dgm:presLayoutVars>
      </dgm:prSet>
      <dgm:spPr/>
    </dgm:pt>
    <dgm:pt modelId="{DAE86DAF-621E-4ADA-A235-F5B18292B686}" type="pres">
      <dgm:prSet presAssocID="{611F5656-00CD-4A86-A418-8513016F98E7}" presName="hierChild3" presStyleCnt="0"/>
      <dgm:spPr/>
    </dgm:pt>
    <dgm:pt modelId="{8CF21E09-AFED-4BE2-A953-3F9672711286}" type="pres">
      <dgm:prSet presAssocID="{5F45E89E-31C4-4E9C-BF17-7DA485B43219}" presName="Name10" presStyleLbl="parChTrans1D2" presStyleIdx="2" presStyleCnt="8"/>
      <dgm:spPr/>
    </dgm:pt>
    <dgm:pt modelId="{6D11242C-4247-4B9D-90CE-A6D5C5758301}" type="pres">
      <dgm:prSet presAssocID="{66F1C540-2F71-4E74-9C66-690204465061}" presName="hierRoot2" presStyleCnt="0"/>
      <dgm:spPr/>
    </dgm:pt>
    <dgm:pt modelId="{7D5C4D8F-5445-48FC-BA69-BE6BBAE7B8D1}" type="pres">
      <dgm:prSet presAssocID="{66F1C540-2F71-4E74-9C66-690204465061}" presName="composite2" presStyleCnt="0"/>
      <dgm:spPr/>
    </dgm:pt>
    <dgm:pt modelId="{BEDC72ED-A507-4D62-A551-D49E07EA211A}" type="pres">
      <dgm:prSet presAssocID="{66F1C540-2F71-4E74-9C66-690204465061}" presName="background2" presStyleLbl="asst1" presStyleIdx="2" presStyleCnt="8"/>
      <dgm:spPr>
        <a:ln>
          <a:solidFill>
            <a:schemeClr val="tx1"/>
          </a:solidFill>
        </a:ln>
      </dgm:spPr>
    </dgm:pt>
    <dgm:pt modelId="{8A1BC3DA-09BA-4BDB-92AB-C8BCAA0AEB71}" type="pres">
      <dgm:prSet presAssocID="{66F1C540-2F71-4E74-9C66-690204465061}" presName="text2" presStyleLbl="fgAcc2" presStyleIdx="2" presStyleCnt="8">
        <dgm:presLayoutVars>
          <dgm:chPref val="3"/>
        </dgm:presLayoutVars>
      </dgm:prSet>
      <dgm:spPr/>
    </dgm:pt>
    <dgm:pt modelId="{9BB19DF4-FE0E-43C1-A27F-B67DBCF3F9DC}" type="pres">
      <dgm:prSet presAssocID="{66F1C540-2F71-4E74-9C66-690204465061}" presName="hierChild3" presStyleCnt="0"/>
      <dgm:spPr/>
    </dgm:pt>
    <dgm:pt modelId="{27ED695F-D56F-42B8-9133-91D3F5F242FA}" type="pres">
      <dgm:prSet presAssocID="{F85A8485-0D85-46F2-AF91-48CBDA6F3304}" presName="Name10" presStyleLbl="parChTrans1D2" presStyleIdx="3" presStyleCnt="8"/>
      <dgm:spPr/>
    </dgm:pt>
    <dgm:pt modelId="{95A4405A-6869-4E70-8A67-389CF132B071}" type="pres">
      <dgm:prSet presAssocID="{3EB2E111-A96D-42EA-BE92-EFECB2B52FC5}" presName="hierRoot2" presStyleCnt="0"/>
      <dgm:spPr/>
    </dgm:pt>
    <dgm:pt modelId="{A448EA47-F8E5-4161-B4DF-BDF8735EE9B1}" type="pres">
      <dgm:prSet presAssocID="{3EB2E111-A96D-42EA-BE92-EFECB2B52FC5}" presName="composite2" presStyleCnt="0"/>
      <dgm:spPr/>
    </dgm:pt>
    <dgm:pt modelId="{C74569AB-9F63-4C89-AFE8-FCD0439CBEAC}" type="pres">
      <dgm:prSet presAssocID="{3EB2E111-A96D-42EA-BE92-EFECB2B52FC5}" presName="background2" presStyleLbl="asst1" presStyleIdx="3" presStyleCnt="8"/>
      <dgm:spPr>
        <a:ln>
          <a:solidFill>
            <a:schemeClr val="tx1"/>
          </a:solidFill>
        </a:ln>
      </dgm:spPr>
    </dgm:pt>
    <dgm:pt modelId="{A3BAAF60-7697-471B-85D6-9A8657FC006E}" type="pres">
      <dgm:prSet presAssocID="{3EB2E111-A96D-42EA-BE92-EFECB2B52FC5}" presName="text2" presStyleLbl="fgAcc2" presStyleIdx="3" presStyleCnt="8">
        <dgm:presLayoutVars>
          <dgm:chPref val="3"/>
        </dgm:presLayoutVars>
      </dgm:prSet>
      <dgm:spPr/>
    </dgm:pt>
    <dgm:pt modelId="{2F95143C-0F57-4D19-A4DC-27F8CB4A2689}" type="pres">
      <dgm:prSet presAssocID="{3EB2E111-A96D-42EA-BE92-EFECB2B52FC5}" presName="hierChild3" presStyleCnt="0"/>
      <dgm:spPr/>
    </dgm:pt>
    <dgm:pt modelId="{F449CFDC-3E76-4F95-8C48-E63C57C98EF2}" type="pres">
      <dgm:prSet presAssocID="{1BD715A6-0B82-4960-8D98-B7B115329BA7}" presName="Name10" presStyleLbl="parChTrans1D2" presStyleIdx="4" presStyleCnt="8"/>
      <dgm:spPr/>
    </dgm:pt>
    <dgm:pt modelId="{B479C92E-D120-407C-8772-827C78B3466F}" type="pres">
      <dgm:prSet presAssocID="{12F01B9B-E9A8-4BB4-9916-19BC37728AD6}" presName="hierRoot2" presStyleCnt="0"/>
      <dgm:spPr/>
    </dgm:pt>
    <dgm:pt modelId="{EB799840-9020-4EEC-A132-3D29ABE20D8F}" type="pres">
      <dgm:prSet presAssocID="{12F01B9B-E9A8-4BB4-9916-19BC37728AD6}" presName="composite2" presStyleCnt="0"/>
      <dgm:spPr/>
    </dgm:pt>
    <dgm:pt modelId="{9BED52B2-5210-4E4F-A05C-8358BBF16596}" type="pres">
      <dgm:prSet presAssocID="{12F01B9B-E9A8-4BB4-9916-19BC37728AD6}" presName="background2" presStyleLbl="asst1" presStyleIdx="4" presStyleCnt="8"/>
      <dgm:spPr>
        <a:solidFill>
          <a:srgbClr val="92D050"/>
        </a:solidFill>
        <a:ln>
          <a:solidFill>
            <a:schemeClr val="tx1"/>
          </a:solidFill>
        </a:ln>
      </dgm:spPr>
    </dgm:pt>
    <dgm:pt modelId="{1CA0AD8C-3613-4E44-A5F4-269F91821D97}" type="pres">
      <dgm:prSet presAssocID="{12F01B9B-E9A8-4BB4-9916-19BC37728AD6}" presName="text2" presStyleLbl="fgAcc2" presStyleIdx="4" presStyleCnt="8">
        <dgm:presLayoutVars>
          <dgm:chPref val="3"/>
        </dgm:presLayoutVars>
      </dgm:prSet>
      <dgm:spPr/>
    </dgm:pt>
    <dgm:pt modelId="{98188624-2C8D-4738-A04C-16403F56E02E}" type="pres">
      <dgm:prSet presAssocID="{12F01B9B-E9A8-4BB4-9916-19BC37728AD6}" presName="hierChild3" presStyleCnt="0"/>
      <dgm:spPr/>
    </dgm:pt>
    <dgm:pt modelId="{B8D32394-58CB-4A2A-AC6A-EBAFD7579B1F}" type="pres">
      <dgm:prSet presAssocID="{BF5A6F6A-54C1-47FC-A9B5-99B3A81CC974}" presName="Name10" presStyleLbl="parChTrans1D2" presStyleIdx="5" presStyleCnt="8"/>
      <dgm:spPr/>
    </dgm:pt>
    <dgm:pt modelId="{AB769176-BE04-4150-9F9F-7E18971BBA26}" type="pres">
      <dgm:prSet presAssocID="{54C722A5-F142-44A0-BBFD-2502A4E86AAE}" presName="hierRoot2" presStyleCnt="0"/>
      <dgm:spPr/>
    </dgm:pt>
    <dgm:pt modelId="{2A7127F0-F9CE-4CFE-BD88-6E6616013235}" type="pres">
      <dgm:prSet presAssocID="{54C722A5-F142-44A0-BBFD-2502A4E86AAE}" presName="composite2" presStyleCnt="0"/>
      <dgm:spPr/>
    </dgm:pt>
    <dgm:pt modelId="{DA29F976-FD06-4823-BCD8-77D6108C0517}" type="pres">
      <dgm:prSet presAssocID="{54C722A5-F142-44A0-BBFD-2502A4E86AAE}" presName="background2" presStyleLbl="asst1" presStyleIdx="5" presStyleCnt="8"/>
      <dgm:spPr>
        <a:solidFill>
          <a:srgbClr val="92D050"/>
        </a:solidFill>
        <a:ln>
          <a:solidFill>
            <a:schemeClr val="tx1"/>
          </a:solidFill>
        </a:ln>
      </dgm:spPr>
    </dgm:pt>
    <dgm:pt modelId="{C7E6AC54-E522-4159-B76F-D04F4F68C1B7}" type="pres">
      <dgm:prSet presAssocID="{54C722A5-F142-44A0-BBFD-2502A4E86AAE}" presName="text2" presStyleLbl="fgAcc2" presStyleIdx="5" presStyleCnt="8">
        <dgm:presLayoutVars>
          <dgm:chPref val="3"/>
        </dgm:presLayoutVars>
      </dgm:prSet>
      <dgm:spPr/>
    </dgm:pt>
    <dgm:pt modelId="{A4FA3A9F-77CB-4E5E-8636-137482343039}" type="pres">
      <dgm:prSet presAssocID="{54C722A5-F142-44A0-BBFD-2502A4E86AAE}" presName="hierChild3" presStyleCnt="0"/>
      <dgm:spPr/>
    </dgm:pt>
    <dgm:pt modelId="{B9296CF8-9F75-454D-A4D0-8408D75E938E}" type="pres">
      <dgm:prSet presAssocID="{5E32D3AA-AD14-42DB-8974-9AA667DE39E9}" presName="Name10" presStyleLbl="parChTrans1D2" presStyleIdx="6" presStyleCnt="8"/>
      <dgm:spPr/>
    </dgm:pt>
    <dgm:pt modelId="{ED51E694-68B7-4E10-9C67-F538724260BC}" type="pres">
      <dgm:prSet presAssocID="{B1F89D09-4FE5-40D1-952F-65E059E6BFA2}" presName="hierRoot2" presStyleCnt="0"/>
      <dgm:spPr/>
    </dgm:pt>
    <dgm:pt modelId="{D149BC01-D756-4247-9EF3-E49606D31839}" type="pres">
      <dgm:prSet presAssocID="{B1F89D09-4FE5-40D1-952F-65E059E6BFA2}" presName="composite2" presStyleCnt="0"/>
      <dgm:spPr/>
    </dgm:pt>
    <dgm:pt modelId="{D4F386C0-4947-43EF-96C6-43FEEDF5EE70}" type="pres">
      <dgm:prSet presAssocID="{B1F89D09-4FE5-40D1-952F-65E059E6BFA2}" presName="background2" presStyleLbl="asst1" presStyleIdx="6" presStyleCnt="8"/>
      <dgm:spPr>
        <a:ln>
          <a:solidFill>
            <a:schemeClr val="tx1"/>
          </a:solidFill>
        </a:ln>
      </dgm:spPr>
    </dgm:pt>
    <dgm:pt modelId="{DA8FA4A8-B649-4795-BAD6-2217AB82FD1D}" type="pres">
      <dgm:prSet presAssocID="{B1F89D09-4FE5-40D1-952F-65E059E6BFA2}" presName="text2" presStyleLbl="fgAcc2" presStyleIdx="6" presStyleCnt="8">
        <dgm:presLayoutVars>
          <dgm:chPref val="3"/>
        </dgm:presLayoutVars>
      </dgm:prSet>
      <dgm:spPr/>
    </dgm:pt>
    <dgm:pt modelId="{E4DE0860-82B5-4DA1-883C-B36BF8522482}" type="pres">
      <dgm:prSet presAssocID="{B1F89D09-4FE5-40D1-952F-65E059E6BFA2}" presName="hierChild3" presStyleCnt="0"/>
      <dgm:spPr/>
    </dgm:pt>
    <dgm:pt modelId="{67EE01DD-6884-46DC-BAA3-2C0633863FD6}" type="pres">
      <dgm:prSet presAssocID="{06D9017B-893E-4575-B198-761CB9674A7C}" presName="Name10" presStyleLbl="parChTrans1D2" presStyleIdx="7" presStyleCnt="8"/>
      <dgm:spPr/>
    </dgm:pt>
    <dgm:pt modelId="{6CC0D706-1CD2-4B07-852F-B2AA3E588C8D}" type="pres">
      <dgm:prSet presAssocID="{09FD562A-6F65-42A5-99E6-42093A3CF047}" presName="hierRoot2" presStyleCnt="0"/>
      <dgm:spPr/>
    </dgm:pt>
    <dgm:pt modelId="{366E3472-A0E3-4ED6-8C5E-B3E9115929E5}" type="pres">
      <dgm:prSet presAssocID="{09FD562A-6F65-42A5-99E6-42093A3CF047}" presName="composite2" presStyleCnt="0"/>
      <dgm:spPr/>
    </dgm:pt>
    <dgm:pt modelId="{5E8126E8-51F8-40A7-91D3-6AFC7F151618}" type="pres">
      <dgm:prSet presAssocID="{09FD562A-6F65-42A5-99E6-42093A3CF047}" presName="background2" presStyleLbl="asst1" presStyleIdx="7" presStyleCnt="8"/>
      <dgm:spPr>
        <a:ln>
          <a:solidFill>
            <a:schemeClr val="tx1"/>
          </a:solidFill>
        </a:ln>
      </dgm:spPr>
    </dgm:pt>
    <dgm:pt modelId="{7C4747FA-8E2A-47E8-A6FF-EC5B324A069D}" type="pres">
      <dgm:prSet presAssocID="{09FD562A-6F65-42A5-99E6-42093A3CF047}" presName="text2" presStyleLbl="fgAcc2" presStyleIdx="7" presStyleCnt="8">
        <dgm:presLayoutVars>
          <dgm:chPref val="3"/>
        </dgm:presLayoutVars>
      </dgm:prSet>
      <dgm:spPr/>
    </dgm:pt>
    <dgm:pt modelId="{1C86A0A5-2E97-43C1-BD1E-3355C2956DC7}" type="pres">
      <dgm:prSet presAssocID="{09FD562A-6F65-42A5-99E6-42093A3CF047}" presName="hierChild3" presStyleCnt="0"/>
      <dgm:spPr/>
    </dgm:pt>
  </dgm:ptLst>
  <dgm:cxnLst>
    <dgm:cxn modelId="{0EF3A90F-3EBC-43C0-81C7-CBC1F098373E}" srcId="{27C11293-86B8-4A3B-8DB6-BE95C99AC852}" destId="{3EB2E111-A96D-42EA-BE92-EFECB2B52FC5}" srcOrd="3" destOrd="0" parTransId="{F85A8485-0D85-46F2-AF91-48CBDA6F3304}" sibTransId="{E6A984FF-F9B9-4B4C-932E-7D367837CD6A}"/>
    <dgm:cxn modelId="{BC628420-349D-4DF4-909A-F3F7A7456146}" type="presOf" srcId="{B1F89D09-4FE5-40D1-952F-65E059E6BFA2}" destId="{DA8FA4A8-B649-4795-BAD6-2217AB82FD1D}" srcOrd="0" destOrd="0" presId="urn:microsoft.com/office/officeart/2005/8/layout/hierarchy1"/>
    <dgm:cxn modelId="{E2C91429-6CBB-4819-BFBE-9BF0BF7790D6}" type="presOf" srcId="{4FCB353B-0505-421B-A3B0-2038FE3AAF5A}" destId="{08362282-D319-47AA-A6D4-D2E92C9A455C}" srcOrd="0" destOrd="0" presId="urn:microsoft.com/office/officeart/2005/8/layout/hierarchy1"/>
    <dgm:cxn modelId="{8CF2812B-4917-45EB-91AE-614045CDA813}" type="presOf" srcId="{BF5A6F6A-54C1-47FC-A9B5-99B3A81CC974}" destId="{B8D32394-58CB-4A2A-AC6A-EBAFD7579B1F}" srcOrd="0" destOrd="0" presId="urn:microsoft.com/office/officeart/2005/8/layout/hierarchy1"/>
    <dgm:cxn modelId="{DFEAA758-AEB5-4E0A-B1C4-4C8CD16747A2}" type="presOf" srcId="{5E32D3AA-AD14-42DB-8974-9AA667DE39E9}" destId="{B9296CF8-9F75-454D-A4D0-8408D75E938E}" srcOrd="0" destOrd="0" presId="urn:microsoft.com/office/officeart/2005/8/layout/hierarchy1"/>
    <dgm:cxn modelId="{415C3196-01C0-4F8B-84D8-29C939EDFBBD}" type="presOf" srcId="{27C11293-86B8-4A3B-8DB6-BE95C99AC852}" destId="{C87F5103-64D4-484F-9BF5-9D8B746144C9}" srcOrd="0" destOrd="0" presId="urn:microsoft.com/office/officeart/2005/8/layout/hierarchy1"/>
    <dgm:cxn modelId="{0516E99D-701C-4EDE-961B-54F1981CD901}" srcId="{27C11293-86B8-4A3B-8DB6-BE95C99AC852}" destId="{6C02543B-A3D5-44B8-8F40-5BEBF5B594E6}" srcOrd="0" destOrd="0" parTransId="{4FCB353B-0505-421B-A3B0-2038FE3AAF5A}" sibTransId="{FA9EB7F5-68BB-435C-BD54-2DEBEEA7D2F4}"/>
    <dgm:cxn modelId="{D085D99E-D43D-4444-A6FD-9A1E8D51A582}" type="presOf" srcId="{66F1C540-2F71-4E74-9C66-690204465061}" destId="{8A1BC3DA-09BA-4BDB-92AB-C8BCAA0AEB71}" srcOrd="0" destOrd="0" presId="urn:microsoft.com/office/officeart/2005/8/layout/hierarchy1"/>
    <dgm:cxn modelId="{A1C985A9-7243-4623-AFD7-9BF49F98E427}" type="presOf" srcId="{5F45E89E-31C4-4E9C-BF17-7DA485B43219}" destId="{8CF21E09-AFED-4BE2-A953-3F9672711286}" srcOrd="0" destOrd="0" presId="urn:microsoft.com/office/officeart/2005/8/layout/hierarchy1"/>
    <dgm:cxn modelId="{B350C3AE-3BF8-4CED-AB99-0AA8735BD23C}" type="presOf" srcId="{F85A8485-0D85-46F2-AF91-48CBDA6F3304}" destId="{27ED695F-D56F-42B8-9133-91D3F5F242FA}" srcOrd="0" destOrd="0" presId="urn:microsoft.com/office/officeart/2005/8/layout/hierarchy1"/>
    <dgm:cxn modelId="{EFB0FCAE-C582-4D53-9E71-984EDE8A0E79}" srcId="{27C11293-86B8-4A3B-8DB6-BE95C99AC852}" destId="{12F01B9B-E9A8-4BB4-9916-19BC37728AD6}" srcOrd="4" destOrd="0" parTransId="{1BD715A6-0B82-4960-8D98-B7B115329BA7}" sibTransId="{5FE6EF05-2E23-41D9-9392-616863ED77C0}"/>
    <dgm:cxn modelId="{0344E9B1-B1B5-4196-AAE9-3B31111830A0}" type="presOf" srcId="{3EB2E111-A96D-42EA-BE92-EFECB2B52FC5}" destId="{A3BAAF60-7697-471B-85D6-9A8657FC006E}" srcOrd="0" destOrd="0" presId="urn:microsoft.com/office/officeart/2005/8/layout/hierarchy1"/>
    <dgm:cxn modelId="{7B4D64B3-A9C7-4089-9EE7-C0F564A4E958}" type="presOf" srcId="{12F01B9B-E9A8-4BB4-9916-19BC37728AD6}" destId="{1CA0AD8C-3613-4E44-A5F4-269F91821D97}" srcOrd="0" destOrd="0" presId="urn:microsoft.com/office/officeart/2005/8/layout/hierarchy1"/>
    <dgm:cxn modelId="{4840B6C3-3F3F-4C96-846E-D427D780F1E7}" type="presOf" srcId="{1BD715A6-0B82-4960-8D98-B7B115329BA7}" destId="{F449CFDC-3E76-4F95-8C48-E63C57C98EF2}" srcOrd="0" destOrd="0" presId="urn:microsoft.com/office/officeart/2005/8/layout/hierarchy1"/>
    <dgm:cxn modelId="{1C206DC4-573C-483A-8387-139499AD5B19}" type="presOf" srcId="{611F5656-00CD-4A86-A418-8513016F98E7}" destId="{440D9C5B-C19D-4056-A5C2-ADBE7E0C8D46}" srcOrd="0" destOrd="0" presId="urn:microsoft.com/office/officeart/2005/8/layout/hierarchy1"/>
    <dgm:cxn modelId="{D245C1CC-3885-4C20-9423-8029D95D1E69}" type="presOf" srcId="{54C722A5-F142-44A0-BBFD-2502A4E86AAE}" destId="{C7E6AC54-E522-4159-B76F-D04F4F68C1B7}" srcOrd="0" destOrd="0" presId="urn:microsoft.com/office/officeart/2005/8/layout/hierarchy1"/>
    <dgm:cxn modelId="{96D54BD1-F28A-4391-86A0-A5C263CC553E}" type="presOf" srcId="{8F6B93E6-91C0-474F-BCC0-C53F938DE4A9}" destId="{F0F86559-2DF9-43C6-9E23-AB5964E14E65}" srcOrd="0" destOrd="0" presId="urn:microsoft.com/office/officeart/2005/8/layout/hierarchy1"/>
    <dgm:cxn modelId="{670667D6-95E9-42F7-A16D-74F2984F68F7}" type="presOf" srcId="{09FD562A-6F65-42A5-99E6-42093A3CF047}" destId="{7C4747FA-8E2A-47E8-A6FF-EC5B324A069D}" srcOrd="0" destOrd="0" presId="urn:microsoft.com/office/officeart/2005/8/layout/hierarchy1"/>
    <dgm:cxn modelId="{A0B1EED9-894D-4C9A-8C30-2352061AC5DF}" srcId="{27C11293-86B8-4A3B-8DB6-BE95C99AC852}" destId="{54C722A5-F142-44A0-BBFD-2502A4E86AAE}" srcOrd="5" destOrd="0" parTransId="{BF5A6F6A-54C1-47FC-A9B5-99B3A81CC974}" sibTransId="{983D3067-27CB-41B2-A01C-DBD1C75A3564}"/>
    <dgm:cxn modelId="{9B3091DC-769D-4CCD-B979-571E84D46B31}" srcId="{27C11293-86B8-4A3B-8DB6-BE95C99AC852}" destId="{09FD562A-6F65-42A5-99E6-42093A3CF047}" srcOrd="7" destOrd="0" parTransId="{06D9017B-893E-4575-B198-761CB9674A7C}" sibTransId="{36FF6EDD-1F69-46D3-A393-3CC7FBC97DC4}"/>
    <dgm:cxn modelId="{188DB3DE-2908-4C3B-9CF7-437160DD3248}" srcId="{27C11293-86B8-4A3B-8DB6-BE95C99AC852}" destId="{611F5656-00CD-4A86-A418-8513016F98E7}" srcOrd="1" destOrd="0" parTransId="{4B80FDC1-131A-4698-9CBD-51949F9B1026}" sibTransId="{312CA69B-1BE5-4B74-9AF8-F73C8F619908}"/>
    <dgm:cxn modelId="{987D36E4-17B8-40A6-A00C-D7A2D320BE8B}" srcId="{27C11293-86B8-4A3B-8DB6-BE95C99AC852}" destId="{66F1C540-2F71-4E74-9C66-690204465061}" srcOrd="2" destOrd="0" parTransId="{5F45E89E-31C4-4E9C-BF17-7DA485B43219}" sibTransId="{01737295-B4F8-438A-A1B6-4A9B069E4B59}"/>
    <dgm:cxn modelId="{F279EAE6-7383-461C-9AEB-33CCB181ACE5}" srcId="{27C11293-86B8-4A3B-8DB6-BE95C99AC852}" destId="{B1F89D09-4FE5-40D1-952F-65E059E6BFA2}" srcOrd="6" destOrd="0" parTransId="{5E32D3AA-AD14-42DB-8974-9AA667DE39E9}" sibTransId="{625E2416-086A-498C-8D70-967EFEEA3F17}"/>
    <dgm:cxn modelId="{524957E9-5C52-4CBB-B70B-D9FC3E0C322D}" type="presOf" srcId="{4B80FDC1-131A-4698-9CBD-51949F9B1026}" destId="{38B4FB13-AED7-4854-8F44-3E7A0C6F0CF8}" srcOrd="0" destOrd="0" presId="urn:microsoft.com/office/officeart/2005/8/layout/hierarchy1"/>
    <dgm:cxn modelId="{EC7A99EB-2B30-4D09-AA83-3F06B6BA6FFB}" type="presOf" srcId="{6C02543B-A3D5-44B8-8F40-5BEBF5B594E6}" destId="{294BF6DD-91E3-4DAD-93FB-4D7A6B2B4F57}" srcOrd="0" destOrd="0" presId="urn:microsoft.com/office/officeart/2005/8/layout/hierarchy1"/>
    <dgm:cxn modelId="{C2C8F3FC-0CED-4E6E-9DAA-29BD810A8CC1}" type="presOf" srcId="{06D9017B-893E-4575-B198-761CB9674A7C}" destId="{67EE01DD-6884-46DC-BAA3-2C0633863FD6}" srcOrd="0" destOrd="0" presId="urn:microsoft.com/office/officeart/2005/8/layout/hierarchy1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0914A620-8CF1-4B3B-8C31-D1895715B375}" type="presParOf" srcId="{F0F86559-2DF9-43C6-9E23-AB5964E14E65}" destId="{94DD2A40-CBCB-45FD-9921-9E2F0E8D718B}" srcOrd="0" destOrd="0" presId="urn:microsoft.com/office/officeart/2005/8/layout/hierarchy1"/>
    <dgm:cxn modelId="{E7ED3304-5A70-4598-8383-83EC9CF2934D}" type="presParOf" srcId="{94DD2A40-CBCB-45FD-9921-9E2F0E8D718B}" destId="{62FF3B29-ADB5-4026-A810-B831AD713324}" srcOrd="0" destOrd="0" presId="urn:microsoft.com/office/officeart/2005/8/layout/hierarchy1"/>
    <dgm:cxn modelId="{61E3B7E1-DF74-40EC-985A-2CADCA5A992A}" type="presParOf" srcId="{62FF3B29-ADB5-4026-A810-B831AD713324}" destId="{2D850B35-9000-4234-B046-6F8BE7F5D221}" srcOrd="0" destOrd="0" presId="urn:microsoft.com/office/officeart/2005/8/layout/hierarchy1"/>
    <dgm:cxn modelId="{5EEC9CEF-A345-4F70-9DBB-EE2C0393A92C}" type="presParOf" srcId="{62FF3B29-ADB5-4026-A810-B831AD713324}" destId="{C87F5103-64D4-484F-9BF5-9D8B746144C9}" srcOrd="1" destOrd="0" presId="urn:microsoft.com/office/officeart/2005/8/layout/hierarchy1"/>
    <dgm:cxn modelId="{5F0C2776-E641-43AB-84C3-F2AFB701EDA6}" type="presParOf" srcId="{94DD2A40-CBCB-45FD-9921-9E2F0E8D718B}" destId="{BE365DC5-F821-4FDF-8AF4-06E5E5C3D939}" srcOrd="1" destOrd="0" presId="urn:microsoft.com/office/officeart/2005/8/layout/hierarchy1"/>
    <dgm:cxn modelId="{AA0C52BF-9B25-4A92-B17C-47EBE2A62228}" type="presParOf" srcId="{BE365DC5-F821-4FDF-8AF4-06E5E5C3D939}" destId="{08362282-D319-47AA-A6D4-D2E92C9A455C}" srcOrd="0" destOrd="0" presId="urn:microsoft.com/office/officeart/2005/8/layout/hierarchy1"/>
    <dgm:cxn modelId="{71AB9F34-C753-4554-BC11-8A150D609CA6}" type="presParOf" srcId="{BE365DC5-F821-4FDF-8AF4-06E5E5C3D939}" destId="{BA9668A0-BFF4-4606-B7A0-0629F24D53FE}" srcOrd="1" destOrd="0" presId="urn:microsoft.com/office/officeart/2005/8/layout/hierarchy1"/>
    <dgm:cxn modelId="{0A523BAD-66AD-47C3-AC3D-9658EE14238E}" type="presParOf" srcId="{BA9668A0-BFF4-4606-B7A0-0629F24D53FE}" destId="{B68260D3-729F-4540-9F5B-04FABFB10302}" srcOrd="0" destOrd="0" presId="urn:microsoft.com/office/officeart/2005/8/layout/hierarchy1"/>
    <dgm:cxn modelId="{C6E47FDA-3712-43C6-9E99-D3515CB68A04}" type="presParOf" srcId="{B68260D3-729F-4540-9F5B-04FABFB10302}" destId="{834B1E88-1D41-44E1-830C-5081788F5CF6}" srcOrd="0" destOrd="0" presId="urn:microsoft.com/office/officeart/2005/8/layout/hierarchy1"/>
    <dgm:cxn modelId="{DF523D19-A44F-4F39-9F3B-2C23DF7F5C89}" type="presParOf" srcId="{B68260D3-729F-4540-9F5B-04FABFB10302}" destId="{294BF6DD-91E3-4DAD-93FB-4D7A6B2B4F57}" srcOrd="1" destOrd="0" presId="urn:microsoft.com/office/officeart/2005/8/layout/hierarchy1"/>
    <dgm:cxn modelId="{6F5609FA-5681-4AD1-B155-CB9D310C5E55}" type="presParOf" srcId="{BA9668A0-BFF4-4606-B7A0-0629F24D53FE}" destId="{8F2F8B19-ADA5-4EE3-8E3A-F3E322EE055E}" srcOrd="1" destOrd="0" presId="urn:microsoft.com/office/officeart/2005/8/layout/hierarchy1"/>
    <dgm:cxn modelId="{EA49F952-1D85-4FF5-A65C-08924AF001F1}" type="presParOf" srcId="{BE365DC5-F821-4FDF-8AF4-06E5E5C3D939}" destId="{38B4FB13-AED7-4854-8F44-3E7A0C6F0CF8}" srcOrd="2" destOrd="0" presId="urn:microsoft.com/office/officeart/2005/8/layout/hierarchy1"/>
    <dgm:cxn modelId="{08DBC445-D523-4E58-90D1-8D7E58BDD7DF}" type="presParOf" srcId="{BE365DC5-F821-4FDF-8AF4-06E5E5C3D939}" destId="{C5CB800B-DD76-4B70-91E1-B783E3A9CCC6}" srcOrd="3" destOrd="0" presId="urn:microsoft.com/office/officeart/2005/8/layout/hierarchy1"/>
    <dgm:cxn modelId="{E8E9BB15-4FE8-4FAF-B04C-C76E29FBDEE5}" type="presParOf" srcId="{C5CB800B-DD76-4B70-91E1-B783E3A9CCC6}" destId="{E8CB3D9F-9FD5-4506-9535-FB6A48537526}" srcOrd="0" destOrd="0" presId="urn:microsoft.com/office/officeart/2005/8/layout/hierarchy1"/>
    <dgm:cxn modelId="{D594C9D3-ED22-4853-8793-15295C9906AA}" type="presParOf" srcId="{E8CB3D9F-9FD5-4506-9535-FB6A48537526}" destId="{988CC971-DDD9-4359-809F-CBEB0C03AD85}" srcOrd="0" destOrd="0" presId="urn:microsoft.com/office/officeart/2005/8/layout/hierarchy1"/>
    <dgm:cxn modelId="{311B3FA5-593E-49DD-93DE-D5A943302408}" type="presParOf" srcId="{E8CB3D9F-9FD5-4506-9535-FB6A48537526}" destId="{440D9C5B-C19D-4056-A5C2-ADBE7E0C8D46}" srcOrd="1" destOrd="0" presId="urn:microsoft.com/office/officeart/2005/8/layout/hierarchy1"/>
    <dgm:cxn modelId="{6408B956-6762-4F29-902B-E5C5D3F77C07}" type="presParOf" srcId="{C5CB800B-DD76-4B70-91E1-B783E3A9CCC6}" destId="{DAE86DAF-621E-4ADA-A235-F5B18292B686}" srcOrd="1" destOrd="0" presId="urn:microsoft.com/office/officeart/2005/8/layout/hierarchy1"/>
    <dgm:cxn modelId="{1874D60F-E8C4-4DA9-BE8C-F4624F24F868}" type="presParOf" srcId="{BE365DC5-F821-4FDF-8AF4-06E5E5C3D939}" destId="{8CF21E09-AFED-4BE2-A953-3F9672711286}" srcOrd="4" destOrd="0" presId="urn:microsoft.com/office/officeart/2005/8/layout/hierarchy1"/>
    <dgm:cxn modelId="{DEB7B030-0597-477C-B164-40B76A12265A}" type="presParOf" srcId="{BE365DC5-F821-4FDF-8AF4-06E5E5C3D939}" destId="{6D11242C-4247-4B9D-90CE-A6D5C5758301}" srcOrd="5" destOrd="0" presId="urn:microsoft.com/office/officeart/2005/8/layout/hierarchy1"/>
    <dgm:cxn modelId="{03A3F106-5FC0-4FBB-B946-95571D7B14F2}" type="presParOf" srcId="{6D11242C-4247-4B9D-90CE-A6D5C5758301}" destId="{7D5C4D8F-5445-48FC-BA69-BE6BBAE7B8D1}" srcOrd="0" destOrd="0" presId="urn:microsoft.com/office/officeart/2005/8/layout/hierarchy1"/>
    <dgm:cxn modelId="{4AA57242-E807-47AA-98E1-747E79A5CC4C}" type="presParOf" srcId="{7D5C4D8F-5445-48FC-BA69-BE6BBAE7B8D1}" destId="{BEDC72ED-A507-4D62-A551-D49E07EA211A}" srcOrd="0" destOrd="0" presId="urn:microsoft.com/office/officeart/2005/8/layout/hierarchy1"/>
    <dgm:cxn modelId="{07203C03-DB5D-4B89-9713-6D54FA652905}" type="presParOf" srcId="{7D5C4D8F-5445-48FC-BA69-BE6BBAE7B8D1}" destId="{8A1BC3DA-09BA-4BDB-92AB-C8BCAA0AEB71}" srcOrd="1" destOrd="0" presId="urn:microsoft.com/office/officeart/2005/8/layout/hierarchy1"/>
    <dgm:cxn modelId="{361F63F7-7FAF-4581-9E8C-68B3E7BF6779}" type="presParOf" srcId="{6D11242C-4247-4B9D-90CE-A6D5C5758301}" destId="{9BB19DF4-FE0E-43C1-A27F-B67DBCF3F9DC}" srcOrd="1" destOrd="0" presId="urn:microsoft.com/office/officeart/2005/8/layout/hierarchy1"/>
    <dgm:cxn modelId="{583D08C7-134D-4243-83D4-CAD1587964E5}" type="presParOf" srcId="{BE365DC5-F821-4FDF-8AF4-06E5E5C3D939}" destId="{27ED695F-D56F-42B8-9133-91D3F5F242FA}" srcOrd="6" destOrd="0" presId="urn:microsoft.com/office/officeart/2005/8/layout/hierarchy1"/>
    <dgm:cxn modelId="{7546F99F-136B-402E-84A0-D17EB5180C41}" type="presParOf" srcId="{BE365DC5-F821-4FDF-8AF4-06E5E5C3D939}" destId="{95A4405A-6869-4E70-8A67-389CF132B071}" srcOrd="7" destOrd="0" presId="urn:microsoft.com/office/officeart/2005/8/layout/hierarchy1"/>
    <dgm:cxn modelId="{E7B465FE-91CD-43E0-84D5-2B598056BC68}" type="presParOf" srcId="{95A4405A-6869-4E70-8A67-389CF132B071}" destId="{A448EA47-F8E5-4161-B4DF-BDF8735EE9B1}" srcOrd="0" destOrd="0" presId="urn:microsoft.com/office/officeart/2005/8/layout/hierarchy1"/>
    <dgm:cxn modelId="{BA01057F-9967-4330-8F7F-E4A53AC08F17}" type="presParOf" srcId="{A448EA47-F8E5-4161-B4DF-BDF8735EE9B1}" destId="{C74569AB-9F63-4C89-AFE8-FCD0439CBEAC}" srcOrd="0" destOrd="0" presId="urn:microsoft.com/office/officeart/2005/8/layout/hierarchy1"/>
    <dgm:cxn modelId="{DB03F7FE-06AF-4A28-B8A1-320D4C3960B1}" type="presParOf" srcId="{A448EA47-F8E5-4161-B4DF-BDF8735EE9B1}" destId="{A3BAAF60-7697-471B-85D6-9A8657FC006E}" srcOrd="1" destOrd="0" presId="urn:microsoft.com/office/officeart/2005/8/layout/hierarchy1"/>
    <dgm:cxn modelId="{D26B91B3-09F2-4C46-B07A-9A2DC49BA33D}" type="presParOf" srcId="{95A4405A-6869-4E70-8A67-389CF132B071}" destId="{2F95143C-0F57-4D19-A4DC-27F8CB4A2689}" srcOrd="1" destOrd="0" presId="urn:microsoft.com/office/officeart/2005/8/layout/hierarchy1"/>
    <dgm:cxn modelId="{3097D5A5-C1CF-48BB-8707-48DD18DC7D82}" type="presParOf" srcId="{BE365DC5-F821-4FDF-8AF4-06E5E5C3D939}" destId="{F449CFDC-3E76-4F95-8C48-E63C57C98EF2}" srcOrd="8" destOrd="0" presId="urn:microsoft.com/office/officeart/2005/8/layout/hierarchy1"/>
    <dgm:cxn modelId="{6DA6C868-F4BC-42D1-A242-FB5AC4821752}" type="presParOf" srcId="{BE365DC5-F821-4FDF-8AF4-06E5E5C3D939}" destId="{B479C92E-D120-407C-8772-827C78B3466F}" srcOrd="9" destOrd="0" presId="urn:microsoft.com/office/officeart/2005/8/layout/hierarchy1"/>
    <dgm:cxn modelId="{9D1795BF-2D8F-415F-B169-C38401EFDCEE}" type="presParOf" srcId="{B479C92E-D120-407C-8772-827C78B3466F}" destId="{EB799840-9020-4EEC-A132-3D29ABE20D8F}" srcOrd="0" destOrd="0" presId="urn:microsoft.com/office/officeart/2005/8/layout/hierarchy1"/>
    <dgm:cxn modelId="{104C6965-2C16-4CD0-90DF-213B5C1D1238}" type="presParOf" srcId="{EB799840-9020-4EEC-A132-3D29ABE20D8F}" destId="{9BED52B2-5210-4E4F-A05C-8358BBF16596}" srcOrd="0" destOrd="0" presId="urn:microsoft.com/office/officeart/2005/8/layout/hierarchy1"/>
    <dgm:cxn modelId="{80D24CAB-4B04-4567-B276-A41788A3357E}" type="presParOf" srcId="{EB799840-9020-4EEC-A132-3D29ABE20D8F}" destId="{1CA0AD8C-3613-4E44-A5F4-269F91821D97}" srcOrd="1" destOrd="0" presId="urn:microsoft.com/office/officeart/2005/8/layout/hierarchy1"/>
    <dgm:cxn modelId="{4C66FE01-E702-48F8-BD8C-D509E83BFB76}" type="presParOf" srcId="{B479C92E-D120-407C-8772-827C78B3466F}" destId="{98188624-2C8D-4738-A04C-16403F56E02E}" srcOrd="1" destOrd="0" presId="urn:microsoft.com/office/officeart/2005/8/layout/hierarchy1"/>
    <dgm:cxn modelId="{894FDB08-EFCE-4773-8521-FD8AA6CCD425}" type="presParOf" srcId="{BE365DC5-F821-4FDF-8AF4-06E5E5C3D939}" destId="{B8D32394-58CB-4A2A-AC6A-EBAFD7579B1F}" srcOrd="10" destOrd="0" presId="urn:microsoft.com/office/officeart/2005/8/layout/hierarchy1"/>
    <dgm:cxn modelId="{83A40808-B858-4FFB-8460-D93905D3756B}" type="presParOf" srcId="{BE365DC5-F821-4FDF-8AF4-06E5E5C3D939}" destId="{AB769176-BE04-4150-9F9F-7E18971BBA26}" srcOrd="11" destOrd="0" presId="urn:microsoft.com/office/officeart/2005/8/layout/hierarchy1"/>
    <dgm:cxn modelId="{A7D9B48E-E1CD-4A85-8A53-88EA448A5E24}" type="presParOf" srcId="{AB769176-BE04-4150-9F9F-7E18971BBA26}" destId="{2A7127F0-F9CE-4CFE-BD88-6E6616013235}" srcOrd="0" destOrd="0" presId="urn:microsoft.com/office/officeart/2005/8/layout/hierarchy1"/>
    <dgm:cxn modelId="{63201572-0130-46B8-B200-00FCAE7A9B5A}" type="presParOf" srcId="{2A7127F0-F9CE-4CFE-BD88-6E6616013235}" destId="{DA29F976-FD06-4823-BCD8-77D6108C0517}" srcOrd="0" destOrd="0" presId="urn:microsoft.com/office/officeart/2005/8/layout/hierarchy1"/>
    <dgm:cxn modelId="{4E1F253C-9BEC-4FC0-BB49-0E2B3790E05A}" type="presParOf" srcId="{2A7127F0-F9CE-4CFE-BD88-6E6616013235}" destId="{C7E6AC54-E522-4159-B76F-D04F4F68C1B7}" srcOrd="1" destOrd="0" presId="urn:microsoft.com/office/officeart/2005/8/layout/hierarchy1"/>
    <dgm:cxn modelId="{9CD004CC-84DA-4EB5-BAD0-C78FF98AD869}" type="presParOf" srcId="{AB769176-BE04-4150-9F9F-7E18971BBA26}" destId="{A4FA3A9F-77CB-4E5E-8636-137482343039}" srcOrd="1" destOrd="0" presId="urn:microsoft.com/office/officeart/2005/8/layout/hierarchy1"/>
    <dgm:cxn modelId="{B783123B-5E18-4BD9-9687-FAC7377AF1C8}" type="presParOf" srcId="{BE365DC5-F821-4FDF-8AF4-06E5E5C3D939}" destId="{B9296CF8-9F75-454D-A4D0-8408D75E938E}" srcOrd="12" destOrd="0" presId="urn:microsoft.com/office/officeart/2005/8/layout/hierarchy1"/>
    <dgm:cxn modelId="{5B2471EC-2CF5-43E1-8771-87E88781F588}" type="presParOf" srcId="{BE365DC5-F821-4FDF-8AF4-06E5E5C3D939}" destId="{ED51E694-68B7-4E10-9C67-F538724260BC}" srcOrd="13" destOrd="0" presId="urn:microsoft.com/office/officeart/2005/8/layout/hierarchy1"/>
    <dgm:cxn modelId="{89C1D8E9-8CAB-4514-897E-B91D5BAE8875}" type="presParOf" srcId="{ED51E694-68B7-4E10-9C67-F538724260BC}" destId="{D149BC01-D756-4247-9EF3-E49606D31839}" srcOrd="0" destOrd="0" presId="urn:microsoft.com/office/officeart/2005/8/layout/hierarchy1"/>
    <dgm:cxn modelId="{6A915187-4098-4AE2-88A9-8A91CF74F3EE}" type="presParOf" srcId="{D149BC01-D756-4247-9EF3-E49606D31839}" destId="{D4F386C0-4947-43EF-96C6-43FEEDF5EE70}" srcOrd="0" destOrd="0" presId="urn:microsoft.com/office/officeart/2005/8/layout/hierarchy1"/>
    <dgm:cxn modelId="{5506F5F7-D632-412A-B12D-15B4E54D7B04}" type="presParOf" srcId="{D149BC01-D756-4247-9EF3-E49606D31839}" destId="{DA8FA4A8-B649-4795-BAD6-2217AB82FD1D}" srcOrd="1" destOrd="0" presId="urn:microsoft.com/office/officeart/2005/8/layout/hierarchy1"/>
    <dgm:cxn modelId="{CE47A076-3BBB-4FBB-A0AB-AC7C2E5C7469}" type="presParOf" srcId="{ED51E694-68B7-4E10-9C67-F538724260BC}" destId="{E4DE0860-82B5-4DA1-883C-B36BF8522482}" srcOrd="1" destOrd="0" presId="urn:microsoft.com/office/officeart/2005/8/layout/hierarchy1"/>
    <dgm:cxn modelId="{1998CEEB-ACB7-4354-B378-D6C325664266}" type="presParOf" srcId="{BE365DC5-F821-4FDF-8AF4-06E5E5C3D939}" destId="{67EE01DD-6884-46DC-BAA3-2C0633863FD6}" srcOrd="14" destOrd="0" presId="urn:microsoft.com/office/officeart/2005/8/layout/hierarchy1"/>
    <dgm:cxn modelId="{42B9F207-488B-4179-8D30-BC9D8DE20D4D}" type="presParOf" srcId="{BE365DC5-F821-4FDF-8AF4-06E5E5C3D939}" destId="{6CC0D706-1CD2-4B07-852F-B2AA3E588C8D}" srcOrd="15" destOrd="0" presId="urn:microsoft.com/office/officeart/2005/8/layout/hierarchy1"/>
    <dgm:cxn modelId="{02CAF6A6-A57F-456C-855E-C8C148D7B9A2}" type="presParOf" srcId="{6CC0D706-1CD2-4B07-852F-B2AA3E588C8D}" destId="{366E3472-A0E3-4ED6-8C5E-B3E9115929E5}" srcOrd="0" destOrd="0" presId="urn:microsoft.com/office/officeart/2005/8/layout/hierarchy1"/>
    <dgm:cxn modelId="{4A499129-5078-4475-BF3B-0052FE5921FF}" type="presParOf" srcId="{366E3472-A0E3-4ED6-8C5E-B3E9115929E5}" destId="{5E8126E8-51F8-40A7-91D3-6AFC7F151618}" srcOrd="0" destOrd="0" presId="urn:microsoft.com/office/officeart/2005/8/layout/hierarchy1"/>
    <dgm:cxn modelId="{BF635E5F-A767-484D-A52B-D8E7497753BD}" type="presParOf" srcId="{366E3472-A0E3-4ED6-8C5E-B3E9115929E5}" destId="{7C4747FA-8E2A-47E8-A6FF-EC5B324A069D}" srcOrd="1" destOrd="0" presId="urn:microsoft.com/office/officeart/2005/8/layout/hierarchy1"/>
    <dgm:cxn modelId="{5756EC16-279E-475C-9B6F-C54ACEA81E56}" type="presParOf" srcId="{6CC0D706-1CD2-4B07-852F-B2AA3E588C8D}" destId="{1C86A0A5-2E97-43C1-BD1E-3355C2956DC7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BBB5B-9C16-4E0C-9E0B-BBF8283620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B3C217-EBD4-4B6D-97B9-4FDAA5C1319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 dirty="0"/>
            <a:t>NEIGHBOURHOODS 1</a:t>
          </a:r>
        </a:p>
        <a:p>
          <a:r>
            <a:rPr lang="en-GB" b="1" dirty="0"/>
            <a:t>Service Manager</a:t>
          </a:r>
        </a:p>
        <a:p>
          <a:r>
            <a:rPr lang="en-GB" b="0" dirty="0"/>
            <a:t>Asli Ipek</a:t>
          </a:r>
        </a:p>
      </dgm:t>
    </dgm:pt>
    <dgm:pt modelId="{C1EC685E-A218-455D-A07E-F6C5FDD49558}" type="parTrans" cxnId="{7327831D-0D22-4BF6-BBBC-B86F69B82D5E}">
      <dgm:prSet/>
      <dgm:spPr/>
      <dgm:t>
        <a:bodyPr/>
        <a:lstStyle/>
        <a:p>
          <a:endParaRPr lang="en-GB"/>
        </a:p>
      </dgm:t>
    </dgm:pt>
    <dgm:pt modelId="{7900E107-62E8-462A-9728-2C1A5E9D0CE8}" type="sibTrans" cxnId="{7327831D-0D22-4BF6-BBBC-B86F69B82D5E}">
      <dgm:prSet/>
      <dgm:spPr/>
      <dgm:t>
        <a:bodyPr/>
        <a:lstStyle/>
        <a:p>
          <a:endParaRPr lang="en-GB"/>
        </a:p>
      </dgm:t>
    </dgm:pt>
    <dgm:pt modelId="{DB454E0A-1D9A-4201-AC10-70297EB9365F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NORTH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 b="0" u="none"/>
            <a:t>Mehret Kidane</a:t>
          </a:r>
        </a:p>
        <a:p>
          <a:r>
            <a:rPr lang="en-GB" b="1" u="none"/>
            <a:t>737464</a:t>
          </a:r>
        </a:p>
        <a:p>
          <a:endParaRPr lang="en-GB" b="0" u="none"/>
        </a:p>
      </dgm:t>
    </dgm:pt>
    <dgm:pt modelId="{F4FA315E-8EB0-41F0-BC86-9B33E8CB03BC}" type="parTrans" cxnId="{C22046DF-F1C9-4A66-984E-C133930DA95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3D02A50-92DD-4E1D-93EF-F9F9F1106153}" type="sibTrans" cxnId="{C22046DF-F1C9-4A66-984E-C133930DA950}">
      <dgm:prSet/>
      <dgm:spPr/>
      <dgm:t>
        <a:bodyPr/>
        <a:lstStyle/>
        <a:p>
          <a:endParaRPr lang="en-GB"/>
        </a:p>
      </dgm:t>
    </dgm:pt>
    <dgm:pt modelId="{29060C7E-522F-4E75-8D02-5BDAA28BC7D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/>
            <a:t>Senior Practitioner</a:t>
          </a:r>
          <a:endParaRPr lang="en-GB" b="0" dirty="0"/>
        </a:p>
        <a:p>
          <a:r>
            <a:rPr lang="en-GB" b="0" dirty="0"/>
            <a:t>Maureen French</a:t>
          </a:r>
        </a:p>
        <a:p>
          <a:r>
            <a:rPr lang="en-GB" b="1" dirty="0"/>
            <a:t>737456</a:t>
          </a:r>
        </a:p>
      </dgm:t>
    </dgm:pt>
    <dgm:pt modelId="{DCCC46BD-CC80-4268-B1A8-0E5FADCEEB43}" type="parTrans" cxnId="{75370E07-E1A3-4CBF-B7F5-303C66B484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FFE4DC2-2A99-4DEB-9EFB-A1D9B44C165A}" type="sibTrans" cxnId="{75370E07-E1A3-4CBF-B7F5-303C66B484DF}">
      <dgm:prSet/>
      <dgm:spPr/>
      <dgm:t>
        <a:bodyPr/>
        <a:lstStyle/>
        <a:p>
          <a:endParaRPr lang="en-GB"/>
        </a:p>
      </dgm:t>
    </dgm:pt>
    <dgm:pt modelId="{47C68DD0-28F8-4DD6-8E56-27F7AA65232C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WEST 1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/>
            <a:t>Andy Fung</a:t>
          </a:r>
        </a:p>
        <a:p>
          <a:r>
            <a:rPr lang="en-GB" b="1"/>
            <a:t>737478</a:t>
          </a:r>
        </a:p>
      </dgm:t>
    </dgm:pt>
    <dgm:pt modelId="{41412337-C665-4474-9686-E37B0B55FD4B}" type="parTrans" cxnId="{C1F6E4B7-17B4-4453-BFA9-51DBDD780A9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9A18A59-3D85-4376-BEC6-2356307D4783}" type="sibTrans" cxnId="{C1F6E4B7-17B4-4453-BFA9-51DBDD780A97}">
      <dgm:prSet/>
      <dgm:spPr/>
      <dgm:t>
        <a:bodyPr/>
        <a:lstStyle/>
        <a:p>
          <a:endParaRPr lang="en-GB"/>
        </a:p>
      </dgm:t>
    </dgm:pt>
    <dgm:pt modelId="{0EB5C967-D162-41BE-846C-56E36381278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Senior Practitioner</a:t>
          </a:r>
        </a:p>
        <a:p>
          <a:r>
            <a:rPr lang="en-GB" b="0"/>
            <a:t>Aniela Sitarska</a:t>
          </a:r>
        </a:p>
        <a:p>
          <a:r>
            <a:rPr lang="en-GB" b="1"/>
            <a:t>737470</a:t>
          </a:r>
        </a:p>
      </dgm:t>
    </dgm:pt>
    <dgm:pt modelId="{9FFAB6BA-5153-46DD-8D4C-85E6725CEC72}" type="parTrans" cxnId="{13C8189E-BDCC-4B69-B6C9-5F3E0634BA7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CA44BDB-08CE-449B-8118-A903DAFCC36A}" type="sibTrans" cxnId="{13C8189E-BDCC-4B69-B6C9-5F3E0634BA79}">
      <dgm:prSet/>
      <dgm:spPr/>
      <dgm:t>
        <a:bodyPr/>
        <a:lstStyle/>
        <a:p>
          <a:endParaRPr lang="en-GB"/>
        </a:p>
      </dgm:t>
    </dgm:pt>
    <dgm:pt modelId="{EB8CC89A-72A1-4638-A3BA-484E5DB8BC7B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WEST 2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/>
            <a:t>Zubaida Butt</a:t>
          </a:r>
        </a:p>
        <a:p>
          <a:r>
            <a:rPr lang="en-GB" b="1"/>
            <a:t>737490</a:t>
          </a:r>
        </a:p>
        <a:p>
          <a:endParaRPr lang="en-GB" b="1"/>
        </a:p>
      </dgm:t>
    </dgm:pt>
    <dgm:pt modelId="{2F80912E-E98E-4471-A6DF-7139C1E52415}" type="parTrans" cxnId="{C81D8B78-5BFA-4498-82A2-D3F7C697FA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E40B7F3-F06B-4435-9EE4-F6BB4D6047EA}" type="sibTrans" cxnId="{C81D8B78-5BFA-4498-82A2-D3F7C697FAF0}">
      <dgm:prSet/>
      <dgm:spPr/>
      <dgm:t>
        <a:bodyPr/>
        <a:lstStyle/>
        <a:p>
          <a:endParaRPr lang="en-GB"/>
        </a:p>
      </dgm:t>
    </dgm:pt>
    <dgm:pt modelId="{5BB5F303-8ACF-43E2-A243-573EBC320A1B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PLACEMENT REVIEWS</a:t>
          </a:r>
          <a:endParaRPr lang="en-GB" b="0" u="none"/>
        </a:p>
        <a:p>
          <a:r>
            <a:rPr lang="en-GB" b="1" u="none"/>
            <a:t>Team Manager</a:t>
          </a:r>
          <a:endParaRPr lang="en-GB" b="0" u="none"/>
        </a:p>
        <a:p>
          <a:r>
            <a:rPr lang="en-GB" b="0" u="none"/>
            <a:t>Carol Hawthorne</a:t>
          </a:r>
        </a:p>
        <a:p>
          <a:r>
            <a:rPr lang="en-GB" b="1" u="none"/>
            <a:t>737501</a:t>
          </a:r>
        </a:p>
        <a:p>
          <a:endParaRPr lang="en-GB" b="1" u="none"/>
        </a:p>
      </dgm:t>
    </dgm:pt>
    <dgm:pt modelId="{CD2FBFFA-9606-4340-9AA0-7F1E2C9C74B3}" type="parTrans" cxnId="{EBA198E0-73A2-4A13-873E-D99C2739B75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517E77B-70AF-4EF0-87C1-AA127DC3C51E}" type="sibTrans" cxnId="{EBA198E0-73A2-4A13-873E-D99C2739B753}">
      <dgm:prSet/>
      <dgm:spPr/>
      <dgm:t>
        <a:bodyPr/>
        <a:lstStyle/>
        <a:p>
          <a:endParaRPr lang="en-GB"/>
        </a:p>
      </dgm:t>
    </dgm:pt>
    <dgm:pt modelId="{D0BC927A-531E-456D-94B9-51DC5E2730FE}">
      <dgm:prSet/>
      <dgm:spPr/>
      <dgm:t>
        <a:bodyPr/>
        <a:lstStyle/>
        <a:p>
          <a:r>
            <a:rPr lang="en-GB" b="1"/>
            <a:t>Senior Practitioner</a:t>
          </a:r>
        </a:p>
        <a:p>
          <a:r>
            <a:rPr lang="en-GB" b="0"/>
            <a:t>Abi Otukoya</a:t>
          </a:r>
        </a:p>
        <a:p>
          <a:r>
            <a:rPr lang="en-GB" b="1"/>
            <a:t>737481</a:t>
          </a:r>
        </a:p>
      </dgm:t>
    </dgm:pt>
    <dgm:pt modelId="{7BFF2217-A2F5-4DFD-A441-E5EBDDBEF6BC}" type="parTrans" cxnId="{A6FFAC96-04B6-4C2D-ABD3-7541D79D2939}">
      <dgm:prSet/>
      <dgm:spPr/>
      <dgm:t>
        <a:bodyPr/>
        <a:lstStyle/>
        <a:p>
          <a:endParaRPr lang="en-GB"/>
        </a:p>
      </dgm:t>
    </dgm:pt>
    <dgm:pt modelId="{B4D548FA-0BA9-4892-A438-20E6BFBB3E1A}" type="sibTrans" cxnId="{A6FFAC96-04B6-4C2D-ABD3-7541D79D2939}">
      <dgm:prSet/>
      <dgm:spPr/>
      <dgm:t>
        <a:bodyPr/>
        <a:lstStyle/>
        <a:p>
          <a:endParaRPr lang="en-GB"/>
        </a:p>
      </dgm:t>
    </dgm:pt>
    <dgm:pt modelId="{E5E3B082-848A-437D-A1AD-B5E665126EDA}">
      <dgm:prSet/>
      <dgm:spPr/>
      <dgm:t>
        <a:bodyPr/>
        <a:lstStyle/>
        <a:p>
          <a:r>
            <a:rPr lang="en-GB" b="1"/>
            <a:t>Senior Practitioner</a:t>
          </a:r>
        </a:p>
        <a:p>
          <a:r>
            <a:rPr lang="en-GB"/>
            <a:t>Lydia Maximen</a:t>
          </a:r>
        </a:p>
        <a:p>
          <a:r>
            <a:rPr lang="en-GB" b="1"/>
            <a:t>737220</a:t>
          </a:r>
        </a:p>
      </dgm:t>
    </dgm:pt>
    <dgm:pt modelId="{5C8926EC-F7A8-49F2-811C-6819A173BC55}" type="parTrans" cxnId="{5C0C3485-1876-4E06-A714-C5C9A0EC1436}">
      <dgm:prSet/>
      <dgm:spPr/>
      <dgm:t>
        <a:bodyPr/>
        <a:lstStyle/>
        <a:p>
          <a:endParaRPr lang="en-GB"/>
        </a:p>
      </dgm:t>
    </dgm:pt>
    <dgm:pt modelId="{C18D4308-8C29-420B-8473-FC8A21CDE389}" type="sibTrans" cxnId="{5C0C3485-1876-4E06-A714-C5C9A0EC1436}">
      <dgm:prSet/>
      <dgm:spPr/>
      <dgm:t>
        <a:bodyPr/>
        <a:lstStyle/>
        <a:p>
          <a:endParaRPr lang="en-GB"/>
        </a:p>
      </dgm:t>
    </dgm:pt>
    <dgm:pt modelId="{0C2D6A00-7A10-4BD1-B05B-8BA99961B854}" type="pres">
      <dgm:prSet presAssocID="{C37BBB5B-9C16-4E0C-9E0B-BBF8283620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E56184-B5EB-44AD-AA04-B607F37E1322}" type="pres">
      <dgm:prSet presAssocID="{4CB3C217-EBD4-4B6D-97B9-4FDAA5C13197}" presName="hierRoot1" presStyleCnt="0"/>
      <dgm:spPr/>
    </dgm:pt>
    <dgm:pt modelId="{F37C6444-4236-4627-9985-87F00F3BD6BD}" type="pres">
      <dgm:prSet presAssocID="{4CB3C217-EBD4-4B6D-97B9-4FDAA5C13197}" presName="composite" presStyleCnt="0"/>
      <dgm:spPr/>
    </dgm:pt>
    <dgm:pt modelId="{D22ACCEB-7D58-4568-92BF-40E072A54A4B}" type="pres">
      <dgm:prSet presAssocID="{4CB3C217-EBD4-4B6D-97B9-4FDAA5C13197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C51B0EE3-30AF-48E2-BE94-083E24D059FE}" type="pres">
      <dgm:prSet presAssocID="{4CB3C217-EBD4-4B6D-97B9-4FDAA5C13197}" presName="text" presStyleLbl="fgAcc0" presStyleIdx="0" presStyleCnt="1">
        <dgm:presLayoutVars>
          <dgm:chPref val="3"/>
        </dgm:presLayoutVars>
      </dgm:prSet>
      <dgm:spPr/>
    </dgm:pt>
    <dgm:pt modelId="{65BBF6CD-03E6-487D-82F1-4CD945F1B0E3}" type="pres">
      <dgm:prSet presAssocID="{4CB3C217-EBD4-4B6D-97B9-4FDAA5C13197}" presName="hierChild2" presStyleCnt="0"/>
      <dgm:spPr/>
    </dgm:pt>
    <dgm:pt modelId="{05E6412B-84AF-48A2-897B-2813BCB00514}" type="pres">
      <dgm:prSet presAssocID="{F4FA315E-8EB0-41F0-BC86-9B33E8CB03BC}" presName="Name10" presStyleLbl="parChTrans1D2" presStyleIdx="0" presStyleCnt="4"/>
      <dgm:spPr/>
    </dgm:pt>
    <dgm:pt modelId="{77BE201D-2CBC-4627-AAE6-D569D3452FFC}" type="pres">
      <dgm:prSet presAssocID="{DB454E0A-1D9A-4201-AC10-70297EB9365F}" presName="hierRoot2" presStyleCnt="0"/>
      <dgm:spPr/>
    </dgm:pt>
    <dgm:pt modelId="{49F8B4C0-4FFF-4559-AC7C-DF7272F0B076}" type="pres">
      <dgm:prSet presAssocID="{DB454E0A-1D9A-4201-AC10-70297EB9365F}" presName="composite2" presStyleCnt="0"/>
      <dgm:spPr/>
    </dgm:pt>
    <dgm:pt modelId="{CEE79022-E82A-42BD-8411-47E9078C5261}" type="pres">
      <dgm:prSet presAssocID="{DB454E0A-1D9A-4201-AC10-70297EB9365F}" presName="background2" presStyleLbl="node2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6DA83153-0C58-4AE1-871D-69BE17305756}" type="pres">
      <dgm:prSet presAssocID="{DB454E0A-1D9A-4201-AC10-70297EB9365F}" presName="text2" presStyleLbl="fgAcc2" presStyleIdx="0" presStyleCnt="4">
        <dgm:presLayoutVars>
          <dgm:chPref val="3"/>
        </dgm:presLayoutVars>
      </dgm:prSet>
      <dgm:spPr/>
    </dgm:pt>
    <dgm:pt modelId="{EDA09CB1-2694-4750-8EA6-C7A26693FAC3}" type="pres">
      <dgm:prSet presAssocID="{DB454E0A-1D9A-4201-AC10-70297EB9365F}" presName="hierChild3" presStyleCnt="0"/>
      <dgm:spPr/>
    </dgm:pt>
    <dgm:pt modelId="{BFD2E738-EBCE-4597-A69C-679D155B9860}" type="pres">
      <dgm:prSet presAssocID="{DCCC46BD-CC80-4268-B1A8-0E5FADCEEB43}" presName="Name17" presStyleLbl="parChTrans1D3" presStyleIdx="0" presStyleCnt="4"/>
      <dgm:spPr/>
    </dgm:pt>
    <dgm:pt modelId="{3311D1B3-35DA-4EE0-9A3F-B9FBB7AA24CE}" type="pres">
      <dgm:prSet presAssocID="{29060C7E-522F-4E75-8D02-5BDAA28BC7D3}" presName="hierRoot3" presStyleCnt="0"/>
      <dgm:spPr/>
    </dgm:pt>
    <dgm:pt modelId="{2702F9A8-677C-44BE-800F-46FE7CBC90EF}" type="pres">
      <dgm:prSet presAssocID="{29060C7E-522F-4E75-8D02-5BDAA28BC7D3}" presName="composite3" presStyleCnt="0"/>
      <dgm:spPr/>
    </dgm:pt>
    <dgm:pt modelId="{071C832A-2915-4D83-91CA-1ECA3A526E36}" type="pres">
      <dgm:prSet presAssocID="{29060C7E-522F-4E75-8D02-5BDAA28BC7D3}" presName="background3" presStyleLbl="node3" presStyleIdx="0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6B84A5A8-16F0-4BE1-86BA-0D72F45ADBC8}" type="pres">
      <dgm:prSet presAssocID="{29060C7E-522F-4E75-8D02-5BDAA28BC7D3}" presName="text3" presStyleLbl="fgAcc3" presStyleIdx="0" presStyleCnt="4">
        <dgm:presLayoutVars>
          <dgm:chPref val="3"/>
        </dgm:presLayoutVars>
      </dgm:prSet>
      <dgm:spPr/>
    </dgm:pt>
    <dgm:pt modelId="{F8689464-0446-4A76-836D-DF9DB10D6CB5}" type="pres">
      <dgm:prSet presAssocID="{29060C7E-522F-4E75-8D02-5BDAA28BC7D3}" presName="hierChild4" presStyleCnt="0"/>
      <dgm:spPr/>
    </dgm:pt>
    <dgm:pt modelId="{531CB056-A252-46A3-811A-F90520F6DCB1}" type="pres">
      <dgm:prSet presAssocID="{41412337-C665-4474-9686-E37B0B55FD4B}" presName="Name10" presStyleLbl="parChTrans1D2" presStyleIdx="1" presStyleCnt="4"/>
      <dgm:spPr/>
    </dgm:pt>
    <dgm:pt modelId="{E08ECDD0-CEA9-432B-AD44-08106030F5B5}" type="pres">
      <dgm:prSet presAssocID="{47C68DD0-28F8-4DD6-8E56-27F7AA65232C}" presName="hierRoot2" presStyleCnt="0"/>
      <dgm:spPr/>
    </dgm:pt>
    <dgm:pt modelId="{BF343014-EF65-4BC2-AF9B-DECFBD5432BC}" type="pres">
      <dgm:prSet presAssocID="{47C68DD0-28F8-4DD6-8E56-27F7AA65232C}" presName="composite2" presStyleCnt="0"/>
      <dgm:spPr/>
    </dgm:pt>
    <dgm:pt modelId="{0386F5D9-AA88-4BD7-8C06-0CF469E15DBC}" type="pres">
      <dgm:prSet presAssocID="{47C68DD0-28F8-4DD6-8E56-27F7AA65232C}" presName="background2" presStyleLbl="node2" presStyleIdx="1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9C5161B7-0D2B-455D-BD81-91A9EE265F04}" type="pres">
      <dgm:prSet presAssocID="{47C68DD0-28F8-4DD6-8E56-27F7AA65232C}" presName="text2" presStyleLbl="fgAcc2" presStyleIdx="1" presStyleCnt="4">
        <dgm:presLayoutVars>
          <dgm:chPref val="3"/>
        </dgm:presLayoutVars>
      </dgm:prSet>
      <dgm:spPr/>
    </dgm:pt>
    <dgm:pt modelId="{444B1C50-931D-4560-8F58-4AEC11883B61}" type="pres">
      <dgm:prSet presAssocID="{47C68DD0-28F8-4DD6-8E56-27F7AA65232C}" presName="hierChild3" presStyleCnt="0"/>
      <dgm:spPr/>
    </dgm:pt>
    <dgm:pt modelId="{A1A6361D-2746-44BC-80FA-148679F697DE}" type="pres">
      <dgm:prSet presAssocID="{9FFAB6BA-5153-46DD-8D4C-85E6725CEC72}" presName="Name17" presStyleLbl="parChTrans1D3" presStyleIdx="1" presStyleCnt="4"/>
      <dgm:spPr/>
    </dgm:pt>
    <dgm:pt modelId="{2DBEB2C1-3FDA-4361-AFA7-526D9745D147}" type="pres">
      <dgm:prSet presAssocID="{0EB5C967-D162-41BE-846C-56E363812789}" presName="hierRoot3" presStyleCnt="0"/>
      <dgm:spPr/>
    </dgm:pt>
    <dgm:pt modelId="{BB6DF38E-3054-425A-88F5-A0F6EF9FB0D1}" type="pres">
      <dgm:prSet presAssocID="{0EB5C967-D162-41BE-846C-56E363812789}" presName="composite3" presStyleCnt="0"/>
      <dgm:spPr/>
    </dgm:pt>
    <dgm:pt modelId="{85A75A94-4164-4033-99A4-4FD86A122D12}" type="pres">
      <dgm:prSet presAssocID="{0EB5C967-D162-41BE-846C-56E363812789}" presName="background3" presStyleLbl="node3" presStyleIdx="1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CD44A14C-AF5E-4ADF-AF0B-CE06B4C69195}" type="pres">
      <dgm:prSet presAssocID="{0EB5C967-D162-41BE-846C-56E363812789}" presName="text3" presStyleLbl="fgAcc3" presStyleIdx="1" presStyleCnt="4" custLinFactNeighborY="2034">
        <dgm:presLayoutVars>
          <dgm:chPref val="3"/>
        </dgm:presLayoutVars>
      </dgm:prSet>
      <dgm:spPr/>
    </dgm:pt>
    <dgm:pt modelId="{36A5EE12-6246-4A41-B9F5-3C711CFCE182}" type="pres">
      <dgm:prSet presAssocID="{0EB5C967-D162-41BE-846C-56E363812789}" presName="hierChild4" presStyleCnt="0"/>
      <dgm:spPr/>
    </dgm:pt>
    <dgm:pt modelId="{D3BD66CA-B8F3-434D-BFDF-63CF12625643}" type="pres">
      <dgm:prSet presAssocID="{2F80912E-E98E-4471-A6DF-7139C1E52415}" presName="Name10" presStyleLbl="parChTrans1D2" presStyleIdx="2" presStyleCnt="4"/>
      <dgm:spPr/>
    </dgm:pt>
    <dgm:pt modelId="{5AA91686-A299-4E11-9620-110816A1D063}" type="pres">
      <dgm:prSet presAssocID="{EB8CC89A-72A1-4638-A3BA-484E5DB8BC7B}" presName="hierRoot2" presStyleCnt="0"/>
      <dgm:spPr/>
    </dgm:pt>
    <dgm:pt modelId="{B426C321-AFD5-46B4-A603-BC059A931AB1}" type="pres">
      <dgm:prSet presAssocID="{EB8CC89A-72A1-4638-A3BA-484E5DB8BC7B}" presName="composite2" presStyleCnt="0"/>
      <dgm:spPr/>
    </dgm:pt>
    <dgm:pt modelId="{947CD548-49C8-4C1C-AAFF-5C678B739CF5}" type="pres">
      <dgm:prSet presAssocID="{EB8CC89A-72A1-4638-A3BA-484E5DB8BC7B}" presName="background2" presStyleLbl="node2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8F486C8A-4B6E-4FF7-8106-41A8CEA2FB96}" type="pres">
      <dgm:prSet presAssocID="{EB8CC89A-72A1-4638-A3BA-484E5DB8BC7B}" presName="text2" presStyleLbl="fgAcc2" presStyleIdx="2" presStyleCnt="4">
        <dgm:presLayoutVars>
          <dgm:chPref val="3"/>
        </dgm:presLayoutVars>
      </dgm:prSet>
      <dgm:spPr/>
    </dgm:pt>
    <dgm:pt modelId="{9489FEBD-057F-4A7D-9B53-15250BA87F6F}" type="pres">
      <dgm:prSet presAssocID="{EB8CC89A-72A1-4638-A3BA-484E5DB8BC7B}" presName="hierChild3" presStyleCnt="0"/>
      <dgm:spPr/>
    </dgm:pt>
    <dgm:pt modelId="{418BFC6B-ADFE-4CAF-9BF7-3B6B2C6EC25D}" type="pres">
      <dgm:prSet presAssocID="{7BFF2217-A2F5-4DFD-A441-E5EBDDBEF6BC}" presName="Name17" presStyleLbl="parChTrans1D3" presStyleIdx="2" presStyleCnt="4"/>
      <dgm:spPr/>
    </dgm:pt>
    <dgm:pt modelId="{6D132751-B74F-4D25-936E-233AFB4D1C9D}" type="pres">
      <dgm:prSet presAssocID="{D0BC927A-531E-456D-94B9-51DC5E2730FE}" presName="hierRoot3" presStyleCnt="0"/>
      <dgm:spPr/>
    </dgm:pt>
    <dgm:pt modelId="{82837AC5-E6C7-4BD8-819A-6A1264B896E6}" type="pres">
      <dgm:prSet presAssocID="{D0BC927A-531E-456D-94B9-51DC5E2730FE}" presName="composite3" presStyleCnt="0"/>
      <dgm:spPr/>
    </dgm:pt>
    <dgm:pt modelId="{FFF13385-BD9A-4BEA-8DB4-0A12F1119B6D}" type="pres">
      <dgm:prSet presAssocID="{D0BC927A-531E-456D-94B9-51DC5E2730FE}" presName="background3" presStyleLbl="node3" presStyleIdx="2" presStyleCnt="4"/>
      <dgm:spPr/>
    </dgm:pt>
    <dgm:pt modelId="{2B0C32A4-BBDF-4B92-912D-86686E7B32A1}" type="pres">
      <dgm:prSet presAssocID="{D0BC927A-531E-456D-94B9-51DC5E2730FE}" presName="text3" presStyleLbl="fgAcc3" presStyleIdx="2" presStyleCnt="4">
        <dgm:presLayoutVars>
          <dgm:chPref val="3"/>
        </dgm:presLayoutVars>
      </dgm:prSet>
      <dgm:spPr/>
    </dgm:pt>
    <dgm:pt modelId="{241D5C2A-F6A9-4A1F-96B8-8C8A336CB53D}" type="pres">
      <dgm:prSet presAssocID="{D0BC927A-531E-456D-94B9-51DC5E2730FE}" presName="hierChild4" presStyleCnt="0"/>
      <dgm:spPr/>
    </dgm:pt>
    <dgm:pt modelId="{0ED410E1-DB7C-4ABC-AF30-F7A07F82E5F9}" type="pres">
      <dgm:prSet presAssocID="{CD2FBFFA-9606-4340-9AA0-7F1E2C9C74B3}" presName="Name10" presStyleLbl="parChTrans1D2" presStyleIdx="3" presStyleCnt="4"/>
      <dgm:spPr/>
    </dgm:pt>
    <dgm:pt modelId="{9109F5DF-FE08-4FA0-8CBA-F421C79F8A28}" type="pres">
      <dgm:prSet presAssocID="{5BB5F303-8ACF-43E2-A243-573EBC320A1B}" presName="hierRoot2" presStyleCnt="0"/>
      <dgm:spPr/>
    </dgm:pt>
    <dgm:pt modelId="{BA0AB82E-35E9-4FAA-B647-0631ACA7945F}" type="pres">
      <dgm:prSet presAssocID="{5BB5F303-8ACF-43E2-A243-573EBC320A1B}" presName="composite2" presStyleCnt="0"/>
      <dgm:spPr/>
    </dgm:pt>
    <dgm:pt modelId="{4D3C1183-4C28-49A1-87E6-082C3C7F8714}" type="pres">
      <dgm:prSet presAssocID="{5BB5F303-8ACF-43E2-A243-573EBC320A1B}" presName="background2" presStyleLbl="node2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A3D61889-48F9-4DD4-86D4-503EA312FF9F}" type="pres">
      <dgm:prSet presAssocID="{5BB5F303-8ACF-43E2-A243-573EBC320A1B}" presName="text2" presStyleLbl="fgAcc2" presStyleIdx="3" presStyleCnt="4">
        <dgm:presLayoutVars>
          <dgm:chPref val="3"/>
        </dgm:presLayoutVars>
      </dgm:prSet>
      <dgm:spPr/>
    </dgm:pt>
    <dgm:pt modelId="{BE4EAF48-DD94-479B-BEC4-FDB6480336EE}" type="pres">
      <dgm:prSet presAssocID="{5BB5F303-8ACF-43E2-A243-573EBC320A1B}" presName="hierChild3" presStyleCnt="0"/>
      <dgm:spPr/>
    </dgm:pt>
    <dgm:pt modelId="{760703AB-F829-4988-B9A2-5DE8E240D3E6}" type="pres">
      <dgm:prSet presAssocID="{5C8926EC-F7A8-49F2-811C-6819A173BC55}" presName="Name17" presStyleLbl="parChTrans1D3" presStyleIdx="3" presStyleCnt="4"/>
      <dgm:spPr/>
    </dgm:pt>
    <dgm:pt modelId="{8EE43451-9EE4-447A-BD61-B2B86B6D34CE}" type="pres">
      <dgm:prSet presAssocID="{E5E3B082-848A-437D-A1AD-B5E665126EDA}" presName="hierRoot3" presStyleCnt="0"/>
      <dgm:spPr/>
    </dgm:pt>
    <dgm:pt modelId="{37914C8E-BE98-4B5C-B899-801956A974E5}" type="pres">
      <dgm:prSet presAssocID="{E5E3B082-848A-437D-A1AD-B5E665126EDA}" presName="composite3" presStyleCnt="0"/>
      <dgm:spPr/>
    </dgm:pt>
    <dgm:pt modelId="{45C1D7F1-FFF7-4939-BB3B-71CA5C8F0D67}" type="pres">
      <dgm:prSet presAssocID="{E5E3B082-848A-437D-A1AD-B5E665126EDA}" presName="background3" presStyleLbl="node3" presStyleIdx="3" presStyleCnt="4"/>
      <dgm:spPr/>
    </dgm:pt>
    <dgm:pt modelId="{2738623D-C2E6-4A21-9D7E-13BA7E784059}" type="pres">
      <dgm:prSet presAssocID="{E5E3B082-848A-437D-A1AD-B5E665126EDA}" presName="text3" presStyleLbl="fgAcc3" presStyleIdx="3" presStyleCnt="4">
        <dgm:presLayoutVars>
          <dgm:chPref val="3"/>
        </dgm:presLayoutVars>
      </dgm:prSet>
      <dgm:spPr/>
    </dgm:pt>
    <dgm:pt modelId="{18371E46-901F-49E0-BD0A-8A4B00E96D6F}" type="pres">
      <dgm:prSet presAssocID="{E5E3B082-848A-437D-A1AD-B5E665126EDA}" presName="hierChild4" presStyleCnt="0"/>
      <dgm:spPr/>
    </dgm:pt>
  </dgm:ptLst>
  <dgm:cxnLst>
    <dgm:cxn modelId="{F4669D06-90FF-4057-94E6-D9812D2BCDF2}" type="presOf" srcId="{4CB3C217-EBD4-4B6D-97B9-4FDAA5C13197}" destId="{C51B0EE3-30AF-48E2-BE94-083E24D059FE}" srcOrd="0" destOrd="0" presId="urn:microsoft.com/office/officeart/2005/8/layout/hierarchy1"/>
    <dgm:cxn modelId="{75370E07-E1A3-4CBF-B7F5-303C66B484DF}" srcId="{DB454E0A-1D9A-4201-AC10-70297EB9365F}" destId="{29060C7E-522F-4E75-8D02-5BDAA28BC7D3}" srcOrd="0" destOrd="0" parTransId="{DCCC46BD-CC80-4268-B1A8-0E5FADCEEB43}" sibTransId="{CFFE4DC2-2A99-4DEB-9EFB-A1D9B44C165A}"/>
    <dgm:cxn modelId="{16418909-D1BE-4B6E-A898-CDB97BC4E08A}" type="presOf" srcId="{EB8CC89A-72A1-4638-A3BA-484E5DB8BC7B}" destId="{8F486C8A-4B6E-4FF7-8106-41A8CEA2FB96}" srcOrd="0" destOrd="0" presId="urn:microsoft.com/office/officeart/2005/8/layout/hierarchy1"/>
    <dgm:cxn modelId="{83313211-6951-4366-92EC-9CFCA73C28B6}" type="presOf" srcId="{2F80912E-E98E-4471-A6DF-7139C1E52415}" destId="{D3BD66CA-B8F3-434D-BFDF-63CF12625643}" srcOrd="0" destOrd="0" presId="urn:microsoft.com/office/officeart/2005/8/layout/hierarchy1"/>
    <dgm:cxn modelId="{9A393315-06AE-44F3-9C1C-F2ECB5721642}" type="presOf" srcId="{DB454E0A-1D9A-4201-AC10-70297EB9365F}" destId="{6DA83153-0C58-4AE1-871D-69BE17305756}" srcOrd="0" destOrd="0" presId="urn:microsoft.com/office/officeart/2005/8/layout/hierarchy1"/>
    <dgm:cxn modelId="{7327831D-0D22-4BF6-BBBC-B86F69B82D5E}" srcId="{C37BBB5B-9C16-4E0C-9E0B-BBF82836204B}" destId="{4CB3C217-EBD4-4B6D-97B9-4FDAA5C13197}" srcOrd="0" destOrd="0" parTransId="{C1EC685E-A218-455D-A07E-F6C5FDD49558}" sibTransId="{7900E107-62E8-462A-9728-2C1A5E9D0CE8}"/>
    <dgm:cxn modelId="{1B005C3B-A1BF-4F46-B019-02D2089C5260}" type="presOf" srcId="{E5E3B082-848A-437D-A1AD-B5E665126EDA}" destId="{2738623D-C2E6-4A21-9D7E-13BA7E784059}" srcOrd="0" destOrd="0" presId="urn:microsoft.com/office/officeart/2005/8/layout/hierarchy1"/>
    <dgm:cxn modelId="{2F613054-F99C-4001-A591-8036082286FD}" type="presOf" srcId="{C37BBB5B-9C16-4E0C-9E0B-BBF82836204B}" destId="{0C2D6A00-7A10-4BD1-B05B-8BA99961B854}" srcOrd="0" destOrd="0" presId="urn:microsoft.com/office/officeart/2005/8/layout/hierarchy1"/>
    <dgm:cxn modelId="{C81D8B78-5BFA-4498-82A2-D3F7C697FAF0}" srcId="{4CB3C217-EBD4-4B6D-97B9-4FDAA5C13197}" destId="{EB8CC89A-72A1-4638-A3BA-484E5DB8BC7B}" srcOrd="2" destOrd="0" parTransId="{2F80912E-E98E-4471-A6DF-7139C1E52415}" sibTransId="{EE40B7F3-F06B-4435-9EE4-F6BB4D6047EA}"/>
    <dgm:cxn modelId="{54611A81-B877-4DD8-80AD-0BDD98D6388B}" type="presOf" srcId="{CD2FBFFA-9606-4340-9AA0-7F1E2C9C74B3}" destId="{0ED410E1-DB7C-4ABC-AF30-F7A07F82E5F9}" srcOrd="0" destOrd="0" presId="urn:microsoft.com/office/officeart/2005/8/layout/hierarchy1"/>
    <dgm:cxn modelId="{5C0C3485-1876-4E06-A714-C5C9A0EC1436}" srcId="{5BB5F303-8ACF-43E2-A243-573EBC320A1B}" destId="{E5E3B082-848A-437D-A1AD-B5E665126EDA}" srcOrd="0" destOrd="0" parTransId="{5C8926EC-F7A8-49F2-811C-6819A173BC55}" sibTransId="{C18D4308-8C29-420B-8473-FC8A21CDE389}"/>
    <dgm:cxn modelId="{6130D587-6438-4FDB-9667-DF5940CB99E0}" type="presOf" srcId="{9FFAB6BA-5153-46DD-8D4C-85E6725CEC72}" destId="{A1A6361D-2746-44BC-80FA-148679F697DE}" srcOrd="0" destOrd="0" presId="urn:microsoft.com/office/officeart/2005/8/layout/hierarchy1"/>
    <dgm:cxn modelId="{39E42B88-5EC7-4FC6-9E62-FB9E1CC09496}" type="presOf" srcId="{7BFF2217-A2F5-4DFD-A441-E5EBDDBEF6BC}" destId="{418BFC6B-ADFE-4CAF-9BF7-3B6B2C6EC25D}" srcOrd="0" destOrd="0" presId="urn:microsoft.com/office/officeart/2005/8/layout/hierarchy1"/>
    <dgm:cxn modelId="{A6FFAC96-04B6-4C2D-ABD3-7541D79D2939}" srcId="{EB8CC89A-72A1-4638-A3BA-484E5DB8BC7B}" destId="{D0BC927A-531E-456D-94B9-51DC5E2730FE}" srcOrd="0" destOrd="0" parTransId="{7BFF2217-A2F5-4DFD-A441-E5EBDDBEF6BC}" sibTransId="{B4D548FA-0BA9-4892-A438-20E6BFBB3E1A}"/>
    <dgm:cxn modelId="{5F0B009B-88C0-4A55-9994-8D9C688639EC}" type="presOf" srcId="{47C68DD0-28F8-4DD6-8E56-27F7AA65232C}" destId="{9C5161B7-0D2B-455D-BD81-91A9EE265F04}" srcOrd="0" destOrd="0" presId="urn:microsoft.com/office/officeart/2005/8/layout/hierarchy1"/>
    <dgm:cxn modelId="{13C8189E-BDCC-4B69-B6C9-5F3E0634BA79}" srcId="{47C68DD0-28F8-4DD6-8E56-27F7AA65232C}" destId="{0EB5C967-D162-41BE-846C-56E363812789}" srcOrd="0" destOrd="0" parTransId="{9FFAB6BA-5153-46DD-8D4C-85E6725CEC72}" sibTransId="{6CA44BDB-08CE-449B-8118-A903DAFCC36A}"/>
    <dgm:cxn modelId="{F412D1AE-D59C-4692-9501-5062715B4525}" type="presOf" srcId="{F4FA315E-8EB0-41F0-BC86-9B33E8CB03BC}" destId="{05E6412B-84AF-48A2-897B-2813BCB00514}" srcOrd="0" destOrd="0" presId="urn:microsoft.com/office/officeart/2005/8/layout/hierarchy1"/>
    <dgm:cxn modelId="{C1F6E4B7-17B4-4453-BFA9-51DBDD780A97}" srcId="{4CB3C217-EBD4-4B6D-97B9-4FDAA5C13197}" destId="{47C68DD0-28F8-4DD6-8E56-27F7AA65232C}" srcOrd="1" destOrd="0" parTransId="{41412337-C665-4474-9686-E37B0B55FD4B}" sibTransId="{A9A18A59-3D85-4376-BEC6-2356307D4783}"/>
    <dgm:cxn modelId="{0808A5BC-3B76-48E5-BEBF-0F33014DDEFC}" type="presOf" srcId="{41412337-C665-4474-9686-E37B0B55FD4B}" destId="{531CB056-A252-46A3-811A-F90520F6DCB1}" srcOrd="0" destOrd="0" presId="urn:microsoft.com/office/officeart/2005/8/layout/hierarchy1"/>
    <dgm:cxn modelId="{78AC89C6-A752-4D30-AF5B-C931108FB58C}" type="presOf" srcId="{DCCC46BD-CC80-4268-B1A8-0E5FADCEEB43}" destId="{BFD2E738-EBCE-4597-A69C-679D155B9860}" srcOrd="0" destOrd="0" presId="urn:microsoft.com/office/officeart/2005/8/layout/hierarchy1"/>
    <dgm:cxn modelId="{92DFD6DC-30C0-4950-9254-CB756CA6AD18}" type="presOf" srcId="{29060C7E-522F-4E75-8D02-5BDAA28BC7D3}" destId="{6B84A5A8-16F0-4BE1-86BA-0D72F45ADBC8}" srcOrd="0" destOrd="0" presId="urn:microsoft.com/office/officeart/2005/8/layout/hierarchy1"/>
    <dgm:cxn modelId="{C22046DF-F1C9-4A66-984E-C133930DA950}" srcId="{4CB3C217-EBD4-4B6D-97B9-4FDAA5C13197}" destId="{DB454E0A-1D9A-4201-AC10-70297EB9365F}" srcOrd="0" destOrd="0" parTransId="{F4FA315E-8EB0-41F0-BC86-9B33E8CB03BC}" sibTransId="{03D02A50-92DD-4E1D-93EF-F9F9F1106153}"/>
    <dgm:cxn modelId="{EBA198E0-73A2-4A13-873E-D99C2739B753}" srcId="{4CB3C217-EBD4-4B6D-97B9-4FDAA5C13197}" destId="{5BB5F303-8ACF-43E2-A243-573EBC320A1B}" srcOrd="3" destOrd="0" parTransId="{CD2FBFFA-9606-4340-9AA0-7F1E2C9C74B3}" sibTransId="{B517E77B-70AF-4EF0-87C1-AA127DC3C51E}"/>
    <dgm:cxn modelId="{093E14E3-F7DB-4A4F-A54F-E7EB5758A2CB}" type="presOf" srcId="{5BB5F303-8ACF-43E2-A243-573EBC320A1B}" destId="{A3D61889-48F9-4DD4-86D4-503EA312FF9F}" srcOrd="0" destOrd="0" presId="urn:microsoft.com/office/officeart/2005/8/layout/hierarchy1"/>
    <dgm:cxn modelId="{B4F169F0-6C91-47AD-A706-CB783436C770}" type="presOf" srcId="{D0BC927A-531E-456D-94B9-51DC5E2730FE}" destId="{2B0C32A4-BBDF-4B92-912D-86686E7B32A1}" srcOrd="0" destOrd="0" presId="urn:microsoft.com/office/officeart/2005/8/layout/hierarchy1"/>
    <dgm:cxn modelId="{E91816F6-9077-45F0-BD52-B83505CC0C22}" type="presOf" srcId="{0EB5C967-D162-41BE-846C-56E363812789}" destId="{CD44A14C-AF5E-4ADF-AF0B-CE06B4C69195}" srcOrd="0" destOrd="0" presId="urn:microsoft.com/office/officeart/2005/8/layout/hierarchy1"/>
    <dgm:cxn modelId="{46AC00FA-42FC-4C44-8123-25554E5993D7}" type="presOf" srcId="{5C8926EC-F7A8-49F2-811C-6819A173BC55}" destId="{760703AB-F829-4988-B9A2-5DE8E240D3E6}" srcOrd="0" destOrd="0" presId="urn:microsoft.com/office/officeart/2005/8/layout/hierarchy1"/>
    <dgm:cxn modelId="{2F4EA909-92AE-4F36-9D92-A8A13B91E646}" type="presParOf" srcId="{0C2D6A00-7A10-4BD1-B05B-8BA99961B854}" destId="{A8E56184-B5EB-44AD-AA04-B607F37E1322}" srcOrd="0" destOrd="0" presId="urn:microsoft.com/office/officeart/2005/8/layout/hierarchy1"/>
    <dgm:cxn modelId="{5840DB18-7867-4B83-81D0-3C600189FD82}" type="presParOf" srcId="{A8E56184-B5EB-44AD-AA04-B607F37E1322}" destId="{F37C6444-4236-4627-9985-87F00F3BD6BD}" srcOrd="0" destOrd="0" presId="urn:microsoft.com/office/officeart/2005/8/layout/hierarchy1"/>
    <dgm:cxn modelId="{EF94903A-C78C-47BD-8576-AA26BD47247D}" type="presParOf" srcId="{F37C6444-4236-4627-9985-87F00F3BD6BD}" destId="{D22ACCEB-7D58-4568-92BF-40E072A54A4B}" srcOrd="0" destOrd="0" presId="urn:microsoft.com/office/officeart/2005/8/layout/hierarchy1"/>
    <dgm:cxn modelId="{98F19E21-A6B8-4F4D-9910-00C9A872C304}" type="presParOf" srcId="{F37C6444-4236-4627-9985-87F00F3BD6BD}" destId="{C51B0EE3-30AF-48E2-BE94-083E24D059FE}" srcOrd="1" destOrd="0" presId="urn:microsoft.com/office/officeart/2005/8/layout/hierarchy1"/>
    <dgm:cxn modelId="{1A764029-4748-4197-9F55-B46D6E508474}" type="presParOf" srcId="{A8E56184-B5EB-44AD-AA04-B607F37E1322}" destId="{65BBF6CD-03E6-487D-82F1-4CD945F1B0E3}" srcOrd="1" destOrd="0" presId="urn:microsoft.com/office/officeart/2005/8/layout/hierarchy1"/>
    <dgm:cxn modelId="{537EC7B9-822E-4BD5-B246-3C4BCACE7465}" type="presParOf" srcId="{65BBF6CD-03E6-487D-82F1-4CD945F1B0E3}" destId="{05E6412B-84AF-48A2-897B-2813BCB00514}" srcOrd="0" destOrd="0" presId="urn:microsoft.com/office/officeart/2005/8/layout/hierarchy1"/>
    <dgm:cxn modelId="{2932930F-8CC3-4867-B56E-011AA34E36EF}" type="presParOf" srcId="{65BBF6CD-03E6-487D-82F1-4CD945F1B0E3}" destId="{77BE201D-2CBC-4627-AAE6-D569D3452FFC}" srcOrd="1" destOrd="0" presId="urn:microsoft.com/office/officeart/2005/8/layout/hierarchy1"/>
    <dgm:cxn modelId="{6E24ED30-5B6E-43EF-BC62-48E8526C0842}" type="presParOf" srcId="{77BE201D-2CBC-4627-AAE6-D569D3452FFC}" destId="{49F8B4C0-4FFF-4559-AC7C-DF7272F0B076}" srcOrd="0" destOrd="0" presId="urn:microsoft.com/office/officeart/2005/8/layout/hierarchy1"/>
    <dgm:cxn modelId="{05C84BA4-8D0F-43D4-830D-A6FF97C0C460}" type="presParOf" srcId="{49F8B4C0-4FFF-4559-AC7C-DF7272F0B076}" destId="{CEE79022-E82A-42BD-8411-47E9078C5261}" srcOrd="0" destOrd="0" presId="urn:microsoft.com/office/officeart/2005/8/layout/hierarchy1"/>
    <dgm:cxn modelId="{E1D11ECD-BA06-4640-97C9-783CB5BEC89B}" type="presParOf" srcId="{49F8B4C0-4FFF-4559-AC7C-DF7272F0B076}" destId="{6DA83153-0C58-4AE1-871D-69BE17305756}" srcOrd="1" destOrd="0" presId="urn:microsoft.com/office/officeart/2005/8/layout/hierarchy1"/>
    <dgm:cxn modelId="{8E6C8DAA-3E4B-42B9-97FC-E90186C0A069}" type="presParOf" srcId="{77BE201D-2CBC-4627-AAE6-D569D3452FFC}" destId="{EDA09CB1-2694-4750-8EA6-C7A26693FAC3}" srcOrd="1" destOrd="0" presId="urn:microsoft.com/office/officeart/2005/8/layout/hierarchy1"/>
    <dgm:cxn modelId="{A1F58DD2-897F-4519-BDD7-CD61F04F8783}" type="presParOf" srcId="{EDA09CB1-2694-4750-8EA6-C7A26693FAC3}" destId="{BFD2E738-EBCE-4597-A69C-679D155B9860}" srcOrd="0" destOrd="0" presId="urn:microsoft.com/office/officeart/2005/8/layout/hierarchy1"/>
    <dgm:cxn modelId="{A444608C-6FBA-4876-ACE8-F6355DBF9139}" type="presParOf" srcId="{EDA09CB1-2694-4750-8EA6-C7A26693FAC3}" destId="{3311D1B3-35DA-4EE0-9A3F-B9FBB7AA24CE}" srcOrd="1" destOrd="0" presId="urn:microsoft.com/office/officeart/2005/8/layout/hierarchy1"/>
    <dgm:cxn modelId="{5AB97348-550B-491B-8B39-8E4EFB4C94FD}" type="presParOf" srcId="{3311D1B3-35DA-4EE0-9A3F-B9FBB7AA24CE}" destId="{2702F9A8-677C-44BE-800F-46FE7CBC90EF}" srcOrd="0" destOrd="0" presId="urn:microsoft.com/office/officeart/2005/8/layout/hierarchy1"/>
    <dgm:cxn modelId="{CABA619B-7FE5-4B2D-B153-B0FC67BBDB97}" type="presParOf" srcId="{2702F9A8-677C-44BE-800F-46FE7CBC90EF}" destId="{071C832A-2915-4D83-91CA-1ECA3A526E36}" srcOrd="0" destOrd="0" presId="urn:microsoft.com/office/officeart/2005/8/layout/hierarchy1"/>
    <dgm:cxn modelId="{502CC265-E97C-4754-A5F8-B09D8B050578}" type="presParOf" srcId="{2702F9A8-677C-44BE-800F-46FE7CBC90EF}" destId="{6B84A5A8-16F0-4BE1-86BA-0D72F45ADBC8}" srcOrd="1" destOrd="0" presId="urn:microsoft.com/office/officeart/2005/8/layout/hierarchy1"/>
    <dgm:cxn modelId="{2F74DFC2-C986-46E5-B348-D50D621C53DC}" type="presParOf" srcId="{3311D1B3-35DA-4EE0-9A3F-B9FBB7AA24CE}" destId="{F8689464-0446-4A76-836D-DF9DB10D6CB5}" srcOrd="1" destOrd="0" presId="urn:microsoft.com/office/officeart/2005/8/layout/hierarchy1"/>
    <dgm:cxn modelId="{B40BE723-D8B8-46B8-B129-02C9C5B0C694}" type="presParOf" srcId="{65BBF6CD-03E6-487D-82F1-4CD945F1B0E3}" destId="{531CB056-A252-46A3-811A-F90520F6DCB1}" srcOrd="2" destOrd="0" presId="urn:microsoft.com/office/officeart/2005/8/layout/hierarchy1"/>
    <dgm:cxn modelId="{42F52F47-4EA1-423F-AC7F-5CD438F3925B}" type="presParOf" srcId="{65BBF6CD-03E6-487D-82F1-4CD945F1B0E3}" destId="{E08ECDD0-CEA9-432B-AD44-08106030F5B5}" srcOrd="3" destOrd="0" presId="urn:microsoft.com/office/officeart/2005/8/layout/hierarchy1"/>
    <dgm:cxn modelId="{7822F0F8-3FE4-42D7-A373-6CFD6D460F9D}" type="presParOf" srcId="{E08ECDD0-CEA9-432B-AD44-08106030F5B5}" destId="{BF343014-EF65-4BC2-AF9B-DECFBD5432BC}" srcOrd="0" destOrd="0" presId="urn:microsoft.com/office/officeart/2005/8/layout/hierarchy1"/>
    <dgm:cxn modelId="{C040E844-E663-403F-9972-E76245B49E61}" type="presParOf" srcId="{BF343014-EF65-4BC2-AF9B-DECFBD5432BC}" destId="{0386F5D9-AA88-4BD7-8C06-0CF469E15DBC}" srcOrd="0" destOrd="0" presId="urn:microsoft.com/office/officeart/2005/8/layout/hierarchy1"/>
    <dgm:cxn modelId="{247D7528-E9A8-4BD9-B755-28DBDAEF2610}" type="presParOf" srcId="{BF343014-EF65-4BC2-AF9B-DECFBD5432BC}" destId="{9C5161B7-0D2B-455D-BD81-91A9EE265F04}" srcOrd="1" destOrd="0" presId="urn:microsoft.com/office/officeart/2005/8/layout/hierarchy1"/>
    <dgm:cxn modelId="{FF875101-3783-4EC9-BAB5-C5329A5A66D8}" type="presParOf" srcId="{E08ECDD0-CEA9-432B-AD44-08106030F5B5}" destId="{444B1C50-931D-4560-8F58-4AEC11883B61}" srcOrd="1" destOrd="0" presId="urn:microsoft.com/office/officeart/2005/8/layout/hierarchy1"/>
    <dgm:cxn modelId="{3899CB66-A121-4253-A7D0-0A72DAB492A7}" type="presParOf" srcId="{444B1C50-931D-4560-8F58-4AEC11883B61}" destId="{A1A6361D-2746-44BC-80FA-148679F697DE}" srcOrd="0" destOrd="0" presId="urn:microsoft.com/office/officeart/2005/8/layout/hierarchy1"/>
    <dgm:cxn modelId="{2ADB3107-BED9-44CC-A77D-31183410F76E}" type="presParOf" srcId="{444B1C50-931D-4560-8F58-4AEC11883B61}" destId="{2DBEB2C1-3FDA-4361-AFA7-526D9745D147}" srcOrd="1" destOrd="0" presId="urn:microsoft.com/office/officeart/2005/8/layout/hierarchy1"/>
    <dgm:cxn modelId="{3B343A41-FF07-4AB5-9780-A330FABFD34B}" type="presParOf" srcId="{2DBEB2C1-3FDA-4361-AFA7-526D9745D147}" destId="{BB6DF38E-3054-425A-88F5-A0F6EF9FB0D1}" srcOrd="0" destOrd="0" presId="urn:microsoft.com/office/officeart/2005/8/layout/hierarchy1"/>
    <dgm:cxn modelId="{E333B8F4-C352-4431-A9CE-6C729DC4A881}" type="presParOf" srcId="{BB6DF38E-3054-425A-88F5-A0F6EF9FB0D1}" destId="{85A75A94-4164-4033-99A4-4FD86A122D12}" srcOrd="0" destOrd="0" presId="urn:microsoft.com/office/officeart/2005/8/layout/hierarchy1"/>
    <dgm:cxn modelId="{B3B88A57-381A-42E1-970D-1786837601B0}" type="presParOf" srcId="{BB6DF38E-3054-425A-88F5-A0F6EF9FB0D1}" destId="{CD44A14C-AF5E-4ADF-AF0B-CE06B4C69195}" srcOrd="1" destOrd="0" presId="urn:microsoft.com/office/officeart/2005/8/layout/hierarchy1"/>
    <dgm:cxn modelId="{95D885A0-EF7C-4C80-998C-F293123CFA68}" type="presParOf" srcId="{2DBEB2C1-3FDA-4361-AFA7-526D9745D147}" destId="{36A5EE12-6246-4A41-B9F5-3C711CFCE182}" srcOrd="1" destOrd="0" presId="urn:microsoft.com/office/officeart/2005/8/layout/hierarchy1"/>
    <dgm:cxn modelId="{475DEB6A-996A-4B42-9D8A-B140D79A3625}" type="presParOf" srcId="{65BBF6CD-03E6-487D-82F1-4CD945F1B0E3}" destId="{D3BD66CA-B8F3-434D-BFDF-63CF12625643}" srcOrd="4" destOrd="0" presId="urn:microsoft.com/office/officeart/2005/8/layout/hierarchy1"/>
    <dgm:cxn modelId="{ABC6A218-489F-4D15-ACD2-6D140FDFD5E2}" type="presParOf" srcId="{65BBF6CD-03E6-487D-82F1-4CD945F1B0E3}" destId="{5AA91686-A299-4E11-9620-110816A1D063}" srcOrd="5" destOrd="0" presId="urn:microsoft.com/office/officeart/2005/8/layout/hierarchy1"/>
    <dgm:cxn modelId="{E46E97C7-FC92-42FA-944D-C42E0F0E9C52}" type="presParOf" srcId="{5AA91686-A299-4E11-9620-110816A1D063}" destId="{B426C321-AFD5-46B4-A603-BC059A931AB1}" srcOrd="0" destOrd="0" presId="urn:microsoft.com/office/officeart/2005/8/layout/hierarchy1"/>
    <dgm:cxn modelId="{689BBB58-C25D-46C5-8142-42D89AF52AE9}" type="presParOf" srcId="{B426C321-AFD5-46B4-A603-BC059A931AB1}" destId="{947CD548-49C8-4C1C-AAFF-5C678B739CF5}" srcOrd="0" destOrd="0" presId="urn:microsoft.com/office/officeart/2005/8/layout/hierarchy1"/>
    <dgm:cxn modelId="{0B3F74D2-F040-43D2-8AAE-89B9A2B63603}" type="presParOf" srcId="{B426C321-AFD5-46B4-A603-BC059A931AB1}" destId="{8F486C8A-4B6E-4FF7-8106-41A8CEA2FB96}" srcOrd="1" destOrd="0" presId="urn:microsoft.com/office/officeart/2005/8/layout/hierarchy1"/>
    <dgm:cxn modelId="{45680EC9-F8A2-4427-B0E3-48693F12796E}" type="presParOf" srcId="{5AA91686-A299-4E11-9620-110816A1D063}" destId="{9489FEBD-057F-4A7D-9B53-15250BA87F6F}" srcOrd="1" destOrd="0" presId="urn:microsoft.com/office/officeart/2005/8/layout/hierarchy1"/>
    <dgm:cxn modelId="{235F681E-3202-40BB-B4E4-4CB81B638A2E}" type="presParOf" srcId="{9489FEBD-057F-4A7D-9B53-15250BA87F6F}" destId="{418BFC6B-ADFE-4CAF-9BF7-3B6B2C6EC25D}" srcOrd="0" destOrd="0" presId="urn:microsoft.com/office/officeart/2005/8/layout/hierarchy1"/>
    <dgm:cxn modelId="{7554F313-F04A-4EF8-9A1F-706F0FFBB8F4}" type="presParOf" srcId="{9489FEBD-057F-4A7D-9B53-15250BA87F6F}" destId="{6D132751-B74F-4D25-936E-233AFB4D1C9D}" srcOrd="1" destOrd="0" presId="urn:microsoft.com/office/officeart/2005/8/layout/hierarchy1"/>
    <dgm:cxn modelId="{8899925F-C716-41E4-B359-E189F9B16878}" type="presParOf" srcId="{6D132751-B74F-4D25-936E-233AFB4D1C9D}" destId="{82837AC5-E6C7-4BD8-819A-6A1264B896E6}" srcOrd="0" destOrd="0" presId="urn:microsoft.com/office/officeart/2005/8/layout/hierarchy1"/>
    <dgm:cxn modelId="{F641A6B1-A4A2-47F4-83AE-B4F4FD9ADB37}" type="presParOf" srcId="{82837AC5-E6C7-4BD8-819A-6A1264B896E6}" destId="{FFF13385-BD9A-4BEA-8DB4-0A12F1119B6D}" srcOrd="0" destOrd="0" presId="urn:microsoft.com/office/officeart/2005/8/layout/hierarchy1"/>
    <dgm:cxn modelId="{CF1F1DD3-D723-4819-AE05-3961AF84A0FC}" type="presParOf" srcId="{82837AC5-E6C7-4BD8-819A-6A1264B896E6}" destId="{2B0C32A4-BBDF-4B92-912D-86686E7B32A1}" srcOrd="1" destOrd="0" presId="urn:microsoft.com/office/officeart/2005/8/layout/hierarchy1"/>
    <dgm:cxn modelId="{10C8792B-AF7E-4EBA-99BE-871CB7D9A038}" type="presParOf" srcId="{6D132751-B74F-4D25-936E-233AFB4D1C9D}" destId="{241D5C2A-F6A9-4A1F-96B8-8C8A336CB53D}" srcOrd="1" destOrd="0" presId="urn:microsoft.com/office/officeart/2005/8/layout/hierarchy1"/>
    <dgm:cxn modelId="{51089F52-9FCA-4C91-B53F-7F501D4C4DF4}" type="presParOf" srcId="{65BBF6CD-03E6-487D-82F1-4CD945F1B0E3}" destId="{0ED410E1-DB7C-4ABC-AF30-F7A07F82E5F9}" srcOrd="6" destOrd="0" presId="urn:microsoft.com/office/officeart/2005/8/layout/hierarchy1"/>
    <dgm:cxn modelId="{D32384F3-E9BE-41A7-ABC0-AF1FE4AFE9A5}" type="presParOf" srcId="{65BBF6CD-03E6-487D-82F1-4CD945F1B0E3}" destId="{9109F5DF-FE08-4FA0-8CBA-F421C79F8A28}" srcOrd="7" destOrd="0" presId="urn:microsoft.com/office/officeart/2005/8/layout/hierarchy1"/>
    <dgm:cxn modelId="{69A33619-23BD-4E3D-9E49-229A15F3CB9E}" type="presParOf" srcId="{9109F5DF-FE08-4FA0-8CBA-F421C79F8A28}" destId="{BA0AB82E-35E9-4FAA-B647-0631ACA7945F}" srcOrd="0" destOrd="0" presId="urn:microsoft.com/office/officeart/2005/8/layout/hierarchy1"/>
    <dgm:cxn modelId="{801155AA-D329-44BB-ABC8-5BC1CA36CBF5}" type="presParOf" srcId="{BA0AB82E-35E9-4FAA-B647-0631ACA7945F}" destId="{4D3C1183-4C28-49A1-87E6-082C3C7F8714}" srcOrd="0" destOrd="0" presId="urn:microsoft.com/office/officeart/2005/8/layout/hierarchy1"/>
    <dgm:cxn modelId="{C7FCF64B-5608-4413-A182-799C34613619}" type="presParOf" srcId="{BA0AB82E-35E9-4FAA-B647-0631ACA7945F}" destId="{A3D61889-48F9-4DD4-86D4-503EA312FF9F}" srcOrd="1" destOrd="0" presId="urn:microsoft.com/office/officeart/2005/8/layout/hierarchy1"/>
    <dgm:cxn modelId="{7EF3645D-A62E-4919-A633-AE0ECCD92179}" type="presParOf" srcId="{9109F5DF-FE08-4FA0-8CBA-F421C79F8A28}" destId="{BE4EAF48-DD94-479B-BEC4-FDB6480336EE}" srcOrd="1" destOrd="0" presId="urn:microsoft.com/office/officeart/2005/8/layout/hierarchy1"/>
    <dgm:cxn modelId="{963BF3D4-31D6-48AC-86FE-82D8266003CE}" type="presParOf" srcId="{BE4EAF48-DD94-479B-BEC4-FDB6480336EE}" destId="{760703AB-F829-4988-B9A2-5DE8E240D3E6}" srcOrd="0" destOrd="0" presId="urn:microsoft.com/office/officeart/2005/8/layout/hierarchy1"/>
    <dgm:cxn modelId="{46626CDD-956D-4E3A-A5C1-BC88F457B267}" type="presParOf" srcId="{BE4EAF48-DD94-479B-BEC4-FDB6480336EE}" destId="{8EE43451-9EE4-447A-BD61-B2B86B6D34CE}" srcOrd="1" destOrd="0" presId="urn:microsoft.com/office/officeart/2005/8/layout/hierarchy1"/>
    <dgm:cxn modelId="{4B5EBC57-6EF9-420C-AD04-57A60D700A32}" type="presParOf" srcId="{8EE43451-9EE4-447A-BD61-B2B86B6D34CE}" destId="{37914C8E-BE98-4B5C-B899-801956A974E5}" srcOrd="0" destOrd="0" presId="urn:microsoft.com/office/officeart/2005/8/layout/hierarchy1"/>
    <dgm:cxn modelId="{29FB1BBD-C546-449E-90D4-DE6007228597}" type="presParOf" srcId="{37914C8E-BE98-4B5C-B899-801956A974E5}" destId="{45C1D7F1-FFF7-4939-BB3B-71CA5C8F0D67}" srcOrd="0" destOrd="0" presId="urn:microsoft.com/office/officeart/2005/8/layout/hierarchy1"/>
    <dgm:cxn modelId="{54F71601-242C-4413-B96C-DC3025286F29}" type="presParOf" srcId="{37914C8E-BE98-4B5C-B899-801956A974E5}" destId="{2738623D-C2E6-4A21-9D7E-13BA7E784059}" srcOrd="1" destOrd="0" presId="urn:microsoft.com/office/officeart/2005/8/layout/hierarchy1"/>
    <dgm:cxn modelId="{0285413B-2343-4D60-92B5-DACDE473EF68}" type="presParOf" srcId="{8EE43451-9EE4-447A-BD61-B2B86B6D34CE}" destId="{18371E46-901F-49E0-BD0A-8A4B00E96D6F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F6B93E6-91C0-474F-BCC0-C53F938DE4A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C11293-86B8-4A3B-8DB6-BE95C99AC85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/>
            <a:t>Adetutu Talabi-Aluko</a:t>
          </a:r>
        </a:p>
        <a:p>
          <a:r>
            <a:rPr lang="en-GB"/>
            <a:t>737740</a:t>
          </a:r>
        </a:p>
      </dgm:t>
    </dgm:pt>
    <dgm:pt modelId="{9BE4AF51-099C-4936-959F-E671DAB0ADF3}" type="parTrans" cxnId="{FF9392FE-246C-4DFE-8596-01CB5C0D88B4}">
      <dgm:prSet/>
      <dgm:spPr/>
      <dgm:t>
        <a:bodyPr/>
        <a:lstStyle/>
        <a:p>
          <a:endParaRPr lang="en-GB"/>
        </a:p>
      </dgm:t>
    </dgm:pt>
    <dgm:pt modelId="{ED5185BF-FFED-466C-A196-3335CA0E157B}" type="sibTrans" cxnId="{FF9392FE-246C-4DFE-8596-01CB5C0D88B4}">
      <dgm:prSet/>
      <dgm:spPr/>
      <dgm:t>
        <a:bodyPr/>
        <a:lstStyle/>
        <a:p>
          <a:endParaRPr lang="en-GB"/>
        </a:p>
      </dgm:t>
    </dgm:pt>
    <dgm:pt modelId="{4C8FFE87-34E2-48A2-9E3B-421FEBB2D5D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 b="0"/>
            <a:t>Vacant</a:t>
          </a:r>
        </a:p>
        <a:p>
          <a:r>
            <a:rPr lang="en-GB" b="0"/>
            <a:t>737741</a:t>
          </a:r>
        </a:p>
      </dgm:t>
    </dgm:pt>
    <dgm:pt modelId="{AB737703-E49F-418A-9186-BC4F2384F92E}" type="parTrans" cxnId="{6045B679-0169-4BB0-895B-07F2F8B07E7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31AE74C-3E26-4AC3-82C2-E98AF56EEC28}" type="sibTrans" cxnId="{6045B679-0169-4BB0-895B-07F2F8B07E78}">
      <dgm:prSet/>
      <dgm:spPr/>
      <dgm:t>
        <a:bodyPr/>
        <a:lstStyle/>
        <a:p>
          <a:endParaRPr lang="en-GB"/>
        </a:p>
      </dgm:t>
    </dgm:pt>
    <dgm:pt modelId="{958CC678-CADB-44B7-B919-E7FC2DE888E8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Care Practitioner</a:t>
          </a:r>
          <a:endParaRPr lang="en-GB" b="0"/>
        </a:p>
        <a:p>
          <a:r>
            <a:rPr lang="en-GB" b="0"/>
            <a:t>Nadia Jones</a:t>
          </a:r>
        </a:p>
        <a:p>
          <a:r>
            <a:rPr lang="en-GB" b="0"/>
            <a:t>737743</a:t>
          </a:r>
        </a:p>
      </dgm:t>
    </dgm:pt>
    <dgm:pt modelId="{C9939467-DDA7-4780-B4CB-3BF8F13F365E}" type="parTrans" cxnId="{9F315002-9D7A-4907-A6BA-28C2537B6FA4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5432F98-EDA8-48E1-B2F7-43482F9B2BA4}" type="sibTrans" cxnId="{9F315002-9D7A-4907-A6BA-28C2537B6FA4}">
      <dgm:prSet/>
      <dgm:spPr/>
      <dgm:t>
        <a:bodyPr/>
        <a:lstStyle/>
        <a:p>
          <a:endParaRPr lang="en-GB"/>
        </a:p>
      </dgm:t>
    </dgm:pt>
    <dgm:pt modelId="{61873ABA-115A-4877-ACE5-2C047933A7A7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Care Practitioner</a:t>
          </a:r>
          <a:endParaRPr lang="en-GB" b="0"/>
        </a:p>
        <a:p>
          <a:r>
            <a:rPr lang="en-GB" b="0"/>
            <a:t>Anthony Kamen</a:t>
          </a:r>
        </a:p>
        <a:p>
          <a:r>
            <a:rPr lang="en-GB" b="0"/>
            <a:t>737742</a:t>
          </a:r>
        </a:p>
      </dgm:t>
    </dgm:pt>
    <dgm:pt modelId="{0AC29074-12D4-4432-A0F7-99821A7F6825}" type="parTrans" cxnId="{7C3A43D9-F40E-4849-96E8-86265C97449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83E4BB7-9B31-456E-BDC7-3B3DED7CB3C0}" type="sibTrans" cxnId="{7C3A43D9-F40E-4849-96E8-86265C974493}">
      <dgm:prSet/>
      <dgm:spPr/>
      <dgm:t>
        <a:bodyPr/>
        <a:lstStyle/>
        <a:p>
          <a:endParaRPr lang="en-GB"/>
        </a:p>
      </dgm:t>
    </dgm:pt>
    <dgm:pt modelId="{01CBA9AE-BB7B-430B-AA0A-A690EC596C60}" type="pres">
      <dgm:prSet presAssocID="{8F6B93E6-91C0-474F-BCC0-C53F938DE4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491696-0199-4142-8BF8-439A6F632905}" type="pres">
      <dgm:prSet presAssocID="{27C11293-86B8-4A3B-8DB6-BE95C99AC852}" presName="hierRoot1" presStyleCnt="0"/>
      <dgm:spPr/>
    </dgm:pt>
    <dgm:pt modelId="{073C6F19-971E-4929-A4A9-4EC67DA2AD01}" type="pres">
      <dgm:prSet presAssocID="{27C11293-86B8-4A3B-8DB6-BE95C99AC852}" presName="composite" presStyleCnt="0"/>
      <dgm:spPr/>
    </dgm:pt>
    <dgm:pt modelId="{F12DB0BD-30DA-43EC-84E4-867A45ADF5AF}" type="pres">
      <dgm:prSet presAssocID="{27C11293-86B8-4A3B-8DB6-BE95C99AC852}" presName="background" presStyleLbl="node0" presStyleIdx="0" presStyleCnt="1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D36DB67A-5C7A-48FD-9F65-F998A77149B9}" type="pres">
      <dgm:prSet presAssocID="{27C11293-86B8-4A3B-8DB6-BE95C99AC852}" presName="text" presStyleLbl="fgAcc0" presStyleIdx="0" presStyleCnt="1">
        <dgm:presLayoutVars>
          <dgm:chPref val="3"/>
        </dgm:presLayoutVars>
      </dgm:prSet>
      <dgm:spPr/>
    </dgm:pt>
    <dgm:pt modelId="{1130CD01-5275-493F-828A-92880BC788F8}" type="pres">
      <dgm:prSet presAssocID="{27C11293-86B8-4A3B-8DB6-BE95C99AC852}" presName="hierChild2" presStyleCnt="0"/>
      <dgm:spPr/>
    </dgm:pt>
    <dgm:pt modelId="{C112C6E8-6B85-4C26-A1A7-1C964A5DBDFE}" type="pres">
      <dgm:prSet presAssocID="{AB737703-E49F-418A-9186-BC4F2384F92E}" presName="Name10" presStyleLbl="parChTrans1D2" presStyleIdx="0" presStyleCnt="3"/>
      <dgm:spPr/>
    </dgm:pt>
    <dgm:pt modelId="{E93C94D7-C4AB-4B3F-B1A4-B940F8F8EE43}" type="pres">
      <dgm:prSet presAssocID="{4C8FFE87-34E2-48A2-9E3B-421FEBB2D5D6}" presName="hierRoot2" presStyleCnt="0"/>
      <dgm:spPr/>
    </dgm:pt>
    <dgm:pt modelId="{DB776462-01CC-47AD-A7E9-3BF83BF75A42}" type="pres">
      <dgm:prSet presAssocID="{4C8FFE87-34E2-48A2-9E3B-421FEBB2D5D6}" presName="composite2" presStyleCnt="0"/>
      <dgm:spPr/>
    </dgm:pt>
    <dgm:pt modelId="{0A3D5713-8C80-48CC-ADB4-2A843CD56FCB}" type="pres">
      <dgm:prSet presAssocID="{4C8FFE87-34E2-48A2-9E3B-421FEBB2D5D6}" presName="background2" presStyleLbl="node2" presStyleIdx="0" presStyleCnt="3"/>
      <dgm:spPr>
        <a:solidFill>
          <a:schemeClr val="accent3"/>
        </a:solidFill>
        <a:ln>
          <a:solidFill>
            <a:schemeClr val="tx1"/>
          </a:solidFill>
        </a:ln>
      </dgm:spPr>
    </dgm:pt>
    <dgm:pt modelId="{5AF2BCA7-86A6-4DF1-AB1E-10C1EB09002E}" type="pres">
      <dgm:prSet presAssocID="{4C8FFE87-34E2-48A2-9E3B-421FEBB2D5D6}" presName="text2" presStyleLbl="fgAcc2" presStyleIdx="0" presStyleCnt="3">
        <dgm:presLayoutVars>
          <dgm:chPref val="3"/>
        </dgm:presLayoutVars>
      </dgm:prSet>
      <dgm:spPr/>
    </dgm:pt>
    <dgm:pt modelId="{61407DA5-ECE1-4114-90AA-5A08585126FA}" type="pres">
      <dgm:prSet presAssocID="{4C8FFE87-34E2-48A2-9E3B-421FEBB2D5D6}" presName="hierChild3" presStyleCnt="0"/>
      <dgm:spPr/>
    </dgm:pt>
    <dgm:pt modelId="{C71122C9-F33C-409C-BC6A-623F488CF1CB}" type="pres">
      <dgm:prSet presAssocID="{C9939467-DDA7-4780-B4CB-3BF8F13F365E}" presName="Name10" presStyleLbl="parChTrans1D2" presStyleIdx="1" presStyleCnt="3"/>
      <dgm:spPr/>
    </dgm:pt>
    <dgm:pt modelId="{F2EA2631-8A68-4DAE-877E-0D59E46B50CA}" type="pres">
      <dgm:prSet presAssocID="{958CC678-CADB-44B7-B919-E7FC2DE888E8}" presName="hierRoot2" presStyleCnt="0"/>
      <dgm:spPr/>
    </dgm:pt>
    <dgm:pt modelId="{3909736D-5F81-4B95-9370-E62248A1FA00}" type="pres">
      <dgm:prSet presAssocID="{958CC678-CADB-44B7-B919-E7FC2DE888E8}" presName="composite2" presStyleCnt="0"/>
      <dgm:spPr/>
    </dgm:pt>
    <dgm:pt modelId="{90886CDD-AF2A-4631-8D69-4B499688084E}" type="pres">
      <dgm:prSet presAssocID="{958CC678-CADB-44B7-B919-E7FC2DE888E8}" presName="background2" presStyleLbl="node2" presStyleIdx="1" presStyleCnt="3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609E430E-DFBD-43A1-B5E2-88A1C41E6D64}" type="pres">
      <dgm:prSet presAssocID="{958CC678-CADB-44B7-B919-E7FC2DE888E8}" presName="text2" presStyleLbl="fgAcc2" presStyleIdx="1" presStyleCnt="3">
        <dgm:presLayoutVars>
          <dgm:chPref val="3"/>
        </dgm:presLayoutVars>
      </dgm:prSet>
      <dgm:spPr/>
    </dgm:pt>
    <dgm:pt modelId="{C7277641-BF1D-4460-A2E3-164BCCCBD022}" type="pres">
      <dgm:prSet presAssocID="{958CC678-CADB-44B7-B919-E7FC2DE888E8}" presName="hierChild3" presStyleCnt="0"/>
      <dgm:spPr/>
    </dgm:pt>
    <dgm:pt modelId="{5CC72519-CB00-406D-97DD-A1EC2ECEA5B1}" type="pres">
      <dgm:prSet presAssocID="{0AC29074-12D4-4432-A0F7-99821A7F6825}" presName="Name10" presStyleLbl="parChTrans1D2" presStyleIdx="2" presStyleCnt="3"/>
      <dgm:spPr/>
    </dgm:pt>
    <dgm:pt modelId="{A33D7603-C0B0-4080-B3AE-7197442DD33D}" type="pres">
      <dgm:prSet presAssocID="{61873ABA-115A-4877-ACE5-2C047933A7A7}" presName="hierRoot2" presStyleCnt="0"/>
      <dgm:spPr/>
    </dgm:pt>
    <dgm:pt modelId="{9B0B235D-EAC3-403B-B1C7-4691EC1261DC}" type="pres">
      <dgm:prSet presAssocID="{61873ABA-115A-4877-ACE5-2C047933A7A7}" presName="composite2" presStyleCnt="0"/>
      <dgm:spPr/>
    </dgm:pt>
    <dgm:pt modelId="{63BB798F-973F-4FB1-A0A3-D2FD44709FBC}" type="pres">
      <dgm:prSet presAssocID="{61873ABA-115A-4877-ACE5-2C047933A7A7}" presName="background2" presStyleLbl="node2" presStyleIdx="2" presStyleCnt="3"/>
      <dgm:spPr>
        <a:solidFill>
          <a:schemeClr val="accent4">
            <a:lumMod val="60000"/>
            <a:lumOff val="40000"/>
          </a:schemeClr>
        </a:solidFill>
        <a:ln>
          <a:solidFill>
            <a:schemeClr val="tx1"/>
          </a:solidFill>
        </a:ln>
      </dgm:spPr>
    </dgm:pt>
    <dgm:pt modelId="{DECF8ED6-4B7F-4F2B-986F-1C360AB7A815}" type="pres">
      <dgm:prSet presAssocID="{61873ABA-115A-4877-ACE5-2C047933A7A7}" presName="text2" presStyleLbl="fgAcc2" presStyleIdx="2" presStyleCnt="3">
        <dgm:presLayoutVars>
          <dgm:chPref val="3"/>
        </dgm:presLayoutVars>
      </dgm:prSet>
      <dgm:spPr/>
    </dgm:pt>
    <dgm:pt modelId="{18B67552-2FA3-497D-8D63-351419727F74}" type="pres">
      <dgm:prSet presAssocID="{61873ABA-115A-4877-ACE5-2C047933A7A7}" presName="hierChild3" presStyleCnt="0"/>
      <dgm:spPr/>
    </dgm:pt>
  </dgm:ptLst>
  <dgm:cxnLst>
    <dgm:cxn modelId="{9F315002-9D7A-4907-A6BA-28C2537B6FA4}" srcId="{27C11293-86B8-4A3B-8DB6-BE95C99AC852}" destId="{958CC678-CADB-44B7-B919-E7FC2DE888E8}" srcOrd="1" destOrd="0" parTransId="{C9939467-DDA7-4780-B4CB-3BF8F13F365E}" sibTransId="{E5432F98-EDA8-48E1-B2F7-43482F9B2BA4}"/>
    <dgm:cxn modelId="{0483BA05-FE06-4F2F-995E-550DAF3F840F}" type="presOf" srcId="{4C8FFE87-34E2-48A2-9E3B-421FEBB2D5D6}" destId="{5AF2BCA7-86A6-4DF1-AB1E-10C1EB09002E}" srcOrd="0" destOrd="0" presId="urn:microsoft.com/office/officeart/2005/8/layout/hierarchy1"/>
    <dgm:cxn modelId="{53275C17-D7F3-4F5A-A0E7-B6E752DE9BC7}" type="presOf" srcId="{AB737703-E49F-418A-9186-BC4F2384F92E}" destId="{C112C6E8-6B85-4C26-A1A7-1C964A5DBDFE}" srcOrd="0" destOrd="0" presId="urn:microsoft.com/office/officeart/2005/8/layout/hierarchy1"/>
    <dgm:cxn modelId="{2021A917-A64F-4047-8DD7-8549DA618F30}" type="presOf" srcId="{0AC29074-12D4-4432-A0F7-99821A7F6825}" destId="{5CC72519-CB00-406D-97DD-A1EC2ECEA5B1}" srcOrd="0" destOrd="0" presId="urn:microsoft.com/office/officeart/2005/8/layout/hierarchy1"/>
    <dgm:cxn modelId="{A192991F-0D5A-46F5-8FBB-C4D354F2A7B8}" type="presOf" srcId="{61873ABA-115A-4877-ACE5-2C047933A7A7}" destId="{DECF8ED6-4B7F-4F2B-986F-1C360AB7A815}" srcOrd="0" destOrd="0" presId="urn:microsoft.com/office/officeart/2005/8/layout/hierarchy1"/>
    <dgm:cxn modelId="{F0DC8D2F-3EC3-4500-A7A3-23623EE6585F}" type="presOf" srcId="{C9939467-DDA7-4780-B4CB-3BF8F13F365E}" destId="{C71122C9-F33C-409C-BC6A-623F488CF1CB}" srcOrd="0" destOrd="0" presId="urn:microsoft.com/office/officeart/2005/8/layout/hierarchy1"/>
    <dgm:cxn modelId="{6045B679-0169-4BB0-895B-07F2F8B07E78}" srcId="{27C11293-86B8-4A3B-8DB6-BE95C99AC852}" destId="{4C8FFE87-34E2-48A2-9E3B-421FEBB2D5D6}" srcOrd="0" destOrd="0" parTransId="{AB737703-E49F-418A-9186-BC4F2384F92E}" sibTransId="{A31AE74C-3E26-4AC3-82C2-E98AF56EEC28}"/>
    <dgm:cxn modelId="{7C3A43D9-F40E-4849-96E8-86265C974493}" srcId="{27C11293-86B8-4A3B-8DB6-BE95C99AC852}" destId="{61873ABA-115A-4877-ACE5-2C047933A7A7}" srcOrd="2" destOrd="0" parTransId="{0AC29074-12D4-4432-A0F7-99821A7F6825}" sibTransId="{883E4BB7-9B31-456E-BDC7-3B3DED7CB3C0}"/>
    <dgm:cxn modelId="{9FAE70E0-20E9-4498-9465-59A37025BAC1}" type="presOf" srcId="{27C11293-86B8-4A3B-8DB6-BE95C99AC852}" destId="{D36DB67A-5C7A-48FD-9F65-F998A77149B9}" srcOrd="0" destOrd="0" presId="urn:microsoft.com/office/officeart/2005/8/layout/hierarchy1"/>
    <dgm:cxn modelId="{628FEAE4-441E-4B3A-90B3-8296116D463F}" type="presOf" srcId="{8F6B93E6-91C0-474F-BCC0-C53F938DE4A9}" destId="{01CBA9AE-BB7B-430B-AA0A-A690EC596C60}" srcOrd="0" destOrd="0" presId="urn:microsoft.com/office/officeart/2005/8/layout/hierarchy1"/>
    <dgm:cxn modelId="{98AF51FE-27D3-47FF-9B5A-7E5C4A65EE59}" type="presOf" srcId="{958CC678-CADB-44B7-B919-E7FC2DE888E8}" destId="{609E430E-DFBD-43A1-B5E2-88A1C41E6D64}" srcOrd="0" destOrd="0" presId="urn:microsoft.com/office/officeart/2005/8/layout/hierarchy1"/>
    <dgm:cxn modelId="{FF9392FE-246C-4DFE-8596-01CB5C0D88B4}" srcId="{8F6B93E6-91C0-474F-BCC0-C53F938DE4A9}" destId="{27C11293-86B8-4A3B-8DB6-BE95C99AC852}" srcOrd="0" destOrd="0" parTransId="{9BE4AF51-099C-4936-959F-E671DAB0ADF3}" sibTransId="{ED5185BF-FFED-466C-A196-3335CA0E157B}"/>
    <dgm:cxn modelId="{7F1A9B0E-CDC7-4196-95FF-47EAB802383B}" type="presParOf" srcId="{01CBA9AE-BB7B-430B-AA0A-A690EC596C60}" destId="{74491696-0199-4142-8BF8-439A6F632905}" srcOrd="0" destOrd="0" presId="urn:microsoft.com/office/officeart/2005/8/layout/hierarchy1"/>
    <dgm:cxn modelId="{5268F966-F0BD-4C97-ABFE-AE08BD18DECC}" type="presParOf" srcId="{74491696-0199-4142-8BF8-439A6F632905}" destId="{073C6F19-971E-4929-A4A9-4EC67DA2AD01}" srcOrd="0" destOrd="0" presId="urn:microsoft.com/office/officeart/2005/8/layout/hierarchy1"/>
    <dgm:cxn modelId="{949CC58A-16FE-4DD2-8282-8B27A7F57427}" type="presParOf" srcId="{073C6F19-971E-4929-A4A9-4EC67DA2AD01}" destId="{F12DB0BD-30DA-43EC-84E4-867A45ADF5AF}" srcOrd="0" destOrd="0" presId="urn:microsoft.com/office/officeart/2005/8/layout/hierarchy1"/>
    <dgm:cxn modelId="{CC659C0A-F1F5-4706-9E49-36837A508E01}" type="presParOf" srcId="{073C6F19-971E-4929-A4A9-4EC67DA2AD01}" destId="{D36DB67A-5C7A-48FD-9F65-F998A77149B9}" srcOrd="1" destOrd="0" presId="urn:microsoft.com/office/officeart/2005/8/layout/hierarchy1"/>
    <dgm:cxn modelId="{D6420146-C900-43A5-A84C-3F079F6CC762}" type="presParOf" srcId="{74491696-0199-4142-8BF8-439A6F632905}" destId="{1130CD01-5275-493F-828A-92880BC788F8}" srcOrd="1" destOrd="0" presId="urn:microsoft.com/office/officeart/2005/8/layout/hierarchy1"/>
    <dgm:cxn modelId="{71D92963-B3A9-4686-8B01-BBB80563F35F}" type="presParOf" srcId="{1130CD01-5275-493F-828A-92880BC788F8}" destId="{C112C6E8-6B85-4C26-A1A7-1C964A5DBDFE}" srcOrd="0" destOrd="0" presId="urn:microsoft.com/office/officeart/2005/8/layout/hierarchy1"/>
    <dgm:cxn modelId="{864D7244-8420-44E0-B159-521051554CAA}" type="presParOf" srcId="{1130CD01-5275-493F-828A-92880BC788F8}" destId="{E93C94D7-C4AB-4B3F-B1A4-B940F8F8EE43}" srcOrd="1" destOrd="0" presId="urn:microsoft.com/office/officeart/2005/8/layout/hierarchy1"/>
    <dgm:cxn modelId="{0E9FA222-8F12-463C-80D1-3B1659D826E8}" type="presParOf" srcId="{E93C94D7-C4AB-4B3F-B1A4-B940F8F8EE43}" destId="{DB776462-01CC-47AD-A7E9-3BF83BF75A42}" srcOrd="0" destOrd="0" presId="urn:microsoft.com/office/officeart/2005/8/layout/hierarchy1"/>
    <dgm:cxn modelId="{D73C96B2-681E-4616-A5E7-68FA72E9A0F2}" type="presParOf" srcId="{DB776462-01CC-47AD-A7E9-3BF83BF75A42}" destId="{0A3D5713-8C80-48CC-ADB4-2A843CD56FCB}" srcOrd="0" destOrd="0" presId="urn:microsoft.com/office/officeart/2005/8/layout/hierarchy1"/>
    <dgm:cxn modelId="{22F58C24-D6A0-4CC4-B7FB-FEA9032165A8}" type="presParOf" srcId="{DB776462-01CC-47AD-A7E9-3BF83BF75A42}" destId="{5AF2BCA7-86A6-4DF1-AB1E-10C1EB09002E}" srcOrd="1" destOrd="0" presId="urn:microsoft.com/office/officeart/2005/8/layout/hierarchy1"/>
    <dgm:cxn modelId="{E6032E13-EFA9-45CE-92FF-94344FA05277}" type="presParOf" srcId="{E93C94D7-C4AB-4B3F-B1A4-B940F8F8EE43}" destId="{61407DA5-ECE1-4114-90AA-5A08585126FA}" srcOrd="1" destOrd="0" presId="urn:microsoft.com/office/officeart/2005/8/layout/hierarchy1"/>
    <dgm:cxn modelId="{7F57114B-E672-4FF7-8C9D-B402F6A6177E}" type="presParOf" srcId="{1130CD01-5275-493F-828A-92880BC788F8}" destId="{C71122C9-F33C-409C-BC6A-623F488CF1CB}" srcOrd="2" destOrd="0" presId="urn:microsoft.com/office/officeart/2005/8/layout/hierarchy1"/>
    <dgm:cxn modelId="{204F8CAA-3613-42C0-8CE9-11E37B96B57B}" type="presParOf" srcId="{1130CD01-5275-493F-828A-92880BC788F8}" destId="{F2EA2631-8A68-4DAE-877E-0D59E46B50CA}" srcOrd="3" destOrd="0" presId="urn:microsoft.com/office/officeart/2005/8/layout/hierarchy1"/>
    <dgm:cxn modelId="{77CF3427-85DE-42B8-AF97-84B13FE1CE92}" type="presParOf" srcId="{F2EA2631-8A68-4DAE-877E-0D59E46B50CA}" destId="{3909736D-5F81-4B95-9370-E62248A1FA00}" srcOrd="0" destOrd="0" presId="urn:microsoft.com/office/officeart/2005/8/layout/hierarchy1"/>
    <dgm:cxn modelId="{722DFE9D-4AAC-4806-9FD3-AD6B9D245D99}" type="presParOf" srcId="{3909736D-5F81-4B95-9370-E62248A1FA00}" destId="{90886CDD-AF2A-4631-8D69-4B499688084E}" srcOrd="0" destOrd="0" presId="urn:microsoft.com/office/officeart/2005/8/layout/hierarchy1"/>
    <dgm:cxn modelId="{61157664-9721-45B6-BA34-86AE9CC63A7E}" type="presParOf" srcId="{3909736D-5F81-4B95-9370-E62248A1FA00}" destId="{609E430E-DFBD-43A1-B5E2-88A1C41E6D64}" srcOrd="1" destOrd="0" presId="urn:microsoft.com/office/officeart/2005/8/layout/hierarchy1"/>
    <dgm:cxn modelId="{067F0519-C852-43FA-829E-7A91CD351AD6}" type="presParOf" srcId="{F2EA2631-8A68-4DAE-877E-0D59E46B50CA}" destId="{C7277641-BF1D-4460-A2E3-164BCCCBD022}" srcOrd="1" destOrd="0" presId="urn:microsoft.com/office/officeart/2005/8/layout/hierarchy1"/>
    <dgm:cxn modelId="{53F3B4ED-66B1-4B2A-86E9-DB625B09FE21}" type="presParOf" srcId="{1130CD01-5275-493F-828A-92880BC788F8}" destId="{5CC72519-CB00-406D-97DD-A1EC2ECEA5B1}" srcOrd="4" destOrd="0" presId="urn:microsoft.com/office/officeart/2005/8/layout/hierarchy1"/>
    <dgm:cxn modelId="{F021324B-1FA9-44AB-A015-4207A899737C}" type="presParOf" srcId="{1130CD01-5275-493F-828A-92880BC788F8}" destId="{A33D7603-C0B0-4080-B3AE-7197442DD33D}" srcOrd="5" destOrd="0" presId="urn:microsoft.com/office/officeart/2005/8/layout/hierarchy1"/>
    <dgm:cxn modelId="{0C1DC714-285A-4FC1-B4FD-53822CEFB765}" type="presParOf" srcId="{A33D7603-C0B0-4080-B3AE-7197442DD33D}" destId="{9B0B235D-EAC3-403B-B1C7-4691EC1261DC}" srcOrd="0" destOrd="0" presId="urn:microsoft.com/office/officeart/2005/8/layout/hierarchy1"/>
    <dgm:cxn modelId="{B27D37E3-6A24-4708-B5A7-760AFF831754}" type="presParOf" srcId="{9B0B235D-EAC3-403B-B1C7-4691EC1261DC}" destId="{63BB798F-973F-4FB1-A0A3-D2FD44709FBC}" srcOrd="0" destOrd="0" presId="urn:microsoft.com/office/officeart/2005/8/layout/hierarchy1"/>
    <dgm:cxn modelId="{7D162FA1-231D-4A35-A91E-FC6E89495EC0}" type="presParOf" srcId="{9B0B235D-EAC3-403B-B1C7-4691EC1261DC}" destId="{DECF8ED6-4B7F-4F2B-986F-1C360AB7A815}" srcOrd="1" destOrd="0" presId="urn:microsoft.com/office/officeart/2005/8/layout/hierarchy1"/>
    <dgm:cxn modelId="{2EBAFC64-5D2C-45CE-8ED7-46BDA0400020}" type="presParOf" srcId="{A33D7603-C0B0-4080-B3AE-7197442DD33D}" destId="{18B67552-2FA3-497D-8D63-351419727F74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8A0CFA-3109-4A0A-A85D-66B6A56909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858F3C-EC79-4F90-B2CC-487D621895A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/>
            <a:t>Mehret Kidane</a:t>
          </a:r>
        </a:p>
        <a:p>
          <a:r>
            <a:rPr lang="en-GB" b="1"/>
            <a:t>737464</a:t>
          </a:r>
        </a:p>
      </dgm:t>
    </dgm:pt>
    <dgm:pt modelId="{110F7EBE-5C9F-48D9-BB56-50453DF16417}" type="parTrans" cxnId="{74B14D00-BD2D-4EEC-940B-8B66CC62F5A9}">
      <dgm:prSet/>
      <dgm:spPr/>
      <dgm:t>
        <a:bodyPr/>
        <a:lstStyle/>
        <a:p>
          <a:endParaRPr lang="en-GB"/>
        </a:p>
      </dgm:t>
    </dgm:pt>
    <dgm:pt modelId="{596E3CA0-6A8D-4561-95AF-27BA10F2A554}" type="sibTrans" cxnId="{74B14D00-BD2D-4EEC-940B-8B66CC62F5A9}">
      <dgm:prSet/>
      <dgm:spPr/>
      <dgm:t>
        <a:bodyPr/>
        <a:lstStyle/>
        <a:p>
          <a:endParaRPr lang="en-GB"/>
        </a:p>
      </dgm:t>
    </dgm:pt>
    <dgm:pt modelId="{4657BE25-5FB4-484F-BABA-7F9A6A25207F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800" b="1" kern="1200"/>
            <a:t>Social Worker </a:t>
          </a:r>
        </a:p>
        <a:p>
          <a:r>
            <a:rPr lang="en-GB" sz="800" b="0" kern="1200">
              <a:latin typeface="Calibri" panose="020F0502020204030204"/>
              <a:ea typeface="+mn-ea"/>
              <a:cs typeface="+mn-cs"/>
            </a:rPr>
            <a:t>Hassanatu Turay</a:t>
          </a:r>
        </a:p>
        <a:p>
          <a:r>
            <a:rPr lang="en-GB" sz="900" b="1" kern="1200"/>
            <a:t>737460</a:t>
          </a:r>
        </a:p>
      </dgm:t>
    </dgm:pt>
    <dgm:pt modelId="{842339F4-3803-4F54-B2F3-F03F87B847C4}" type="parTrans" cxnId="{8D14CD82-CC31-417A-AF64-FE070CB92A3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01E8A55-B097-4B4C-BD34-7966A80A6CC5}" type="sibTrans" cxnId="{8D14CD82-CC31-417A-AF64-FE070CB92A31}">
      <dgm:prSet/>
      <dgm:spPr/>
      <dgm:t>
        <a:bodyPr/>
        <a:lstStyle/>
        <a:p>
          <a:endParaRPr lang="en-GB"/>
        </a:p>
      </dgm:t>
    </dgm:pt>
    <dgm:pt modelId="{B0E4442C-968F-4B31-B22A-63F323B5314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/>
            <a:t>Social Worker </a:t>
          </a:r>
        </a:p>
        <a:p>
          <a:r>
            <a:rPr lang="en-GB" sz="700"/>
            <a:t>Vacant</a:t>
          </a:r>
        </a:p>
        <a:p>
          <a:r>
            <a:rPr lang="en-GB" sz="800" b="1"/>
            <a:t>737457</a:t>
          </a:r>
        </a:p>
      </dgm:t>
    </dgm:pt>
    <dgm:pt modelId="{0EC6213C-6966-45F8-AB22-1F2F6585C3C6}" type="parTrans" cxnId="{A690ACB8-52D1-48CD-A037-71F5832B125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485F737-A371-4E5A-BE29-C3A82FF5B147}" type="sibTrans" cxnId="{A690ACB8-52D1-48CD-A037-71F5832B1257}">
      <dgm:prSet/>
      <dgm:spPr/>
      <dgm:t>
        <a:bodyPr/>
        <a:lstStyle/>
        <a:p>
          <a:endParaRPr lang="en-GB"/>
        </a:p>
      </dgm:t>
    </dgm:pt>
    <dgm:pt modelId="{AD0AC397-57EA-4033-904E-CB3F3B6814F5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900" b="1" kern="1200"/>
            <a:t>Social Worker </a:t>
          </a:r>
        </a:p>
        <a:p>
          <a:r>
            <a:rPr lang="en-GB" sz="900" b="0" kern="1200"/>
            <a:t>Stella </a:t>
          </a:r>
          <a:r>
            <a:rPr lang="en-GB" sz="900" b="0" kern="1200">
              <a:latin typeface="Calibri" panose="020F0502020204030204"/>
              <a:ea typeface="+mn-ea"/>
              <a:cs typeface="+mn-cs"/>
            </a:rPr>
            <a:t>Nansereko</a:t>
          </a:r>
        </a:p>
        <a:p>
          <a:r>
            <a:rPr lang="en-GB" sz="900" b="1" kern="1200">
              <a:latin typeface="Calibri" panose="020F0502020204030204"/>
              <a:ea typeface="+mn-ea"/>
              <a:cs typeface="+mn-cs"/>
            </a:rPr>
            <a:t>737459</a:t>
          </a:r>
        </a:p>
      </dgm:t>
    </dgm:pt>
    <dgm:pt modelId="{1E55EEB9-D784-4F76-BF9B-CC4841E03E9C}" type="parTrans" cxnId="{98CEC32A-56D5-43CA-B3FE-69BD1EDCACB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0A16C59-31AE-4E86-A9B8-FA8498E817B4}" type="sibTrans" cxnId="{98CEC32A-56D5-43CA-B3FE-69BD1EDCACB6}">
      <dgm:prSet/>
      <dgm:spPr/>
      <dgm:t>
        <a:bodyPr/>
        <a:lstStyle/>
        <a:p>
          <a:endParaRPr lang="en-GB"/>
        </a:p>
      </dgm:t>
    </dgm:pt>
    <dgm:pt modelId="{27017F91-E256-4FD2-AE4A-B983E2800A19}" type="asst">
      <dgm:prSet phldrT="[Text]"/>
      <dgm:spPr>
        <a:ln>
          <a:solidFill>
            <a:schemeClr val="tx1"/>
          </a:solidFill>
        </a:ln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b="1" dirty="0"/>
            <a:t>Senior Practitioner</a:t>
          </a:r>
        </a:p>
        <a:p>
          <a:r>
            <a:rPr lang="en-GB" dirty="0"/>
            <a:t>Maureen French</a:t>
          </a:r>
        </a:p>
        <a:p>
          <a:r>
            <a:rPr lang="en-GB" b="1" dirty="0"/>
            <a:t>737456</a:t>
          </a:r>
        </a:p>
      </dgm:t>
    </dgm:pt>
    <dgm:pt modelId="{CE0EFFEE-91F7-4F17-B4B6-FFC728488BEC}" type="sibTrans" cxnId="{4B8B70BA-B1B0-4D89-9EE4-E28C51D35721}">
      <dgm:prSet/>
      <dgm:spPr/>
      <dgm:t>
        <a:bodyPr/>
        <a:lstStyle/>
        <a:p>
          <a:endParaRPr lang="en-GB"/>
        </a:p>
      </dgm:t>
    </dgm:pt>
    <dgm:pt modelId="{43FA1187-9AD6-4C17-8D12-ADBA848DBB17}" type="parTrans" cxnId="{4B8B70BA-B1B0-4D89-9EE4-E28C51D3572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5CA29A6-4852-43CE-BED0-7C3EBA5D544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Occupational Therapist</a:t>
          </a:r>
        </a:p>
        <a:p>
          <a:r>
            <a:rPr lang="en-GB" sz="800"/>
            <a:t>Eamonn Higgins</a:t>
          </a:r>
        </a:p>
        <a:p>
          <a:r>
            <a:rPr lang="en-GB" sz="900" b="1"/>
            <a:t>737454</a:t>
          </a:r>
        </a:p>
      </dgm:t>
    </dgm:pt>
    <dgm:pt modelId="{38A3ABD9-0721-48E8-A13D-527910F2F1DC}" type="sibTrans" cxnId="{EBBA8307-D052-40E9-979C-487B21E458F7}">
      <dgm:prSet/>
      <dgm:spPr/>
      <dgm:t>
        <a:bodyPr/>
        <a:lstStyle/>
        <a:p>
          <a:endParaRPr lang="en-GB"/>
        </a:p>
      </dgm:t>
    </dgm:pt>
    <dgm:pt modelId="{3D1B3CEF-3D08-49F5-95BA-CF620E12C039}" type="parTrans" cxnId="{EBBA8307-D052-40E9-979C-487B21E458F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589B594-F4A5-473C-B1B0-768E31D825A4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700" b="1"/>
            <a:t>Social Care Practitioner</a:t>
          </a:r>
          <a:endParaRPr lang="en-GB" sz="700" b="1">
            <a:latin typeface="Calibri" panose="020F0502020204030204"/>
            <a:ea typeface="+mn-ea"/>
            <a:cs typeface="+mn-cs"/>
          </a:endParaRPr>
        </a:p>
        <a:p>
          <a:r>
            <a:rPr lang="en-GB" sz="700"/>
            <a:t>Muhammad Mardabucas</a:t>
          </a:r>
        </a:p>
        <a:p>
          <a:r>
            <a:rPr lang="en-GB" sz="800" b="1"/>
            <a:t>737453</a:t>
          </a:r>
        </a:p>
      </dgm:t>
    </dgm:pt>
    <dgm:pt modelId="{107DDB55-152C-4D81-851B-FA15D56C7BA9}" type="parTrans" cxnId="{03969016-6DA1-4222-9685-8B6BB6ECAB2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1D26559-E65C-4CEA-80C5-69DBED688CB2}" type="sibTrans" cxnId="{03969016-6DA1-4222-9685-8B6BB6ECAB2D}">
      <dgm:prSet/>
      <dgm:spPr/>
      <dgm:t>
        <a:bodyPr/>
        <a:lstStyle/>
        <a:p>
          <a:endParaRPr lang="en-GB"/>
        </a:p>
      </dgm:t>
    </dgm:pt>
    <dgm:pt modelId="{40F810B3-0649-40A9-A757-B47E9029FAE8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en-GB" sz="900" b="1" kern="1200"/>
            <a:t>Social Worker</a:t>
          </a:r>
        </a:p>
        <a:p>
          <a:r>
            <a:rPr lang="en-GB" sz="900" kern="1200"/>
            <a:t>James Davies</a:t>
          </a:r>
        </a:p>
        <a:p>
          <a:r>
            <a:rPr lang="en-GB" sz="900" b="1" kern="1200"/>
            <a:t>737461</a:t>
          </a:r>
        </a:p>
      </dgm:t>
    </dgm:pt>
    <dgm:pt modelId="{F08FC37E-F3C5-45C2-989F-916661AD5346}" type="sibTrans" cxnId="{3BAE8136-B797-43BD-8301-2405F747872E}">
      <dgm:prSet/>
      <dgm:spPr/>
      <dgm:t>
        <a:bodyPr/>
        <a:lstStyle/>
        <a:p>
          <a:endParaRPr lang="en-GB"/>
        </a:p>
      </dgm:t>
    </dgm:pt>
    <dgm:pt modelId="{47625BC1-202B-4C52-AC26-FF2A9C9C113D}" type="parTrans" cxnId="{3BAE8136-B797-43BD-8301-2405F747872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3BFB92C-A3F7-438B-8513-86FAE2E6C176}" type="asst">
      <dgm:prSet phldr="0" custT="1"/>
      <dgm:spPr/>
      <dgm:t>
        <a:bodyPr/>
        <a:lstStyle/>
        <a:p>
          <a:pPr rtl="0"/>
          <a:r>
            <a:rPr lang="en-GB" sz="900" b="1">
              <a:latin typeface="Calibri Light"/>
              <a:ea typeface="Calibri Light"/>
              <a:cs typeface="Calibri Light"/>
            </a:rPr>
            <a:t>Social Worker </a:t>
          </a:r>
        </a:p>
        <a:p>
          <a:pPr rtl="0"/>
          <a:r>
            <a:rPr lang="en-GB" sz="900" b="0">
              <a:latin typeface="Calibri"/>
              <a:ea typeface="+mn-ea"/>
              <a:cs typeface="+mn-cs"/>
            </a:rPr>
            <a:t>Gina Orochihi</a:t>
          </a:r>
        </a:p>
        <a:p>
          <a:pPr rtl="0"/>
          <a:r>
            <a:rPr lang="en-GB" sz="900" b="1">
              <a:latin typeface="Calibri Light"/>
              <a:ea typeface="Calibri Light"/>
              <a:cs typeface="Calibri Light"/>
            </a:rPr>
            <a:t>737458</a:t>
          </a:r>
        </a:p>
      </dgm:t>
    </dgm:pt>
    <dgm:pt modelId="{2CE747B1-FB35-406C-A2DB-568C21EAE969}" type="parTrans" cxnId="{04F29557-9C4E-4B64-8C02-3C30BEE60967}">
      <dgm:prSet/>
      <dgm:spPr/>
      <dgm:t>
        <a:bodyPr/>
        <a:lstStyle/>
        <a:p>
          <a:endParaRPr lang="en-GB"/>
        </a:p>
      </dgm:t>
    </dgm:pt>
    <dgm:pt modelId="{B93D2FF7-5B4A-424B-9056-2E44BA55ABAC}" type="sibTrans" cxnId="{04F29557-9C4E-4B64-8C02-3C30BEE60967}">
      <dgm:prSet/>
      <dgm:spPr/>
      <dgm:t>
        <a:bodyPr/>
        <a:lstStyle/>
        <a:p>
          <a:endParaRPr lang="en-GB"/>
        </a:p>
      </dgm:t>
    </dgm:pt>
    <dgm:pt modelId="{6DB12C4F-EAD8-40D2-BEFE-CC740FE90E9B}">
      <dgm:prSet/>
      <dgm:spPr/>
      <dgm:t>
        <a:bodyPr/>
        <a:lstStyle/>
        <a:p>
          <a:r>
            <a:rPr lang="en-GB" b="1"/>
            <a:t>Outreach Officer</a:t>
          </a:r>
        </a:p>
        <a:p>
          <a:r>
            <a:rPr lang="en-GB"/>
            <a:t>Peter Cleary</a:t>
          </a:r>
        </a:p>
        <a:p>
          <a:r>
            <a:rPr lang="en-GB" b="1"/>
            <a:t>737455</a:t>
          </a:r>
        </a:p>
      </dgm:t>
    </dgm:pt>
    <dgm:pt modelId="{0BF5A1A2-D6F2-40BE-B30A-D14FBE4D580F}" type="parTrans" cxnId="{056AF225-A9C3-453D-881C-6150CC41209F}">
      <dgm:prSet/>
      <dgm:spPr/>
      <dgm:t>
        <a:bodyPr/>
        <a:lstStyle/>
        <a:p>
          <a:endParaRPr lang="en-GB"/>
        </a:p>
      </dgm:t>
    </dgm:pt>
    <dgm:pt modelId="{92AC1692-8C75-4928-A40B-6814FDE32E1D}" type="sibTrans" cxnId="{056AF225-A9C3-453D-881C-6150CC41209F}">
      <dgm:prSet/>
      <dgm:spPr/>
      <dgm:t>
        <a:bodyPr/>
        <a:lstStyle/>
        <a:p>
          <a:endParaRPr lang="en-GB"/>
        </a:p>
      </dgm:t>
    </dgm:pt>
    <dgm:pt modelId="{E3BBECE7-4ACE-4C84-A87C-73BA1345FD2C}">
      <dgm:prSet custT="1"/>
      <dgm:spPr/>
      <dgm:t>
        <a:bodyPr/>
        <a:lstStyle/>
        <a:p>
          <a:r>
            <a:rPr lang="en-GB" sz="800" b="1" dirty="0"/>
            <a:t>Occupational Therapist</a:t>
          </a:r>
        </a:p>
        <a:p>
          <a:r>
            <a:rPr lang="en-GB" sz="800" b="1" dirty="0"/>
            <a:t>Vacant</a:t>
          </a:r>
        </a:p>
        <a:p>
          <a:r>
            <a:rPr lang="en-GB" sz="900" b="1" dirty="0"/>
            <a:t>737546</a:t>
          </a:r>
        </a:p>
      </dgm:t>
    </dgm:pt>
    <dgm:pt modelId="{A7458CE1-1BBD-413A-B781-BFA30DA0252B}" type="parTrans" cxnId="{F7464261-DDD1-4CC3-B513-3D0FFA2CA915}">
      <dgm:prSet/>
      <dgm:spPr/>
      <dgm:t>
        <a:bodyPr/>
        <a:lstStyle/>
        <a:p>
          <a:endParaRPr lang="en-GB"/>
        </a:p>
      </dgm:t>
    </dgm:pt>
    <dgm:pt modelId="{F419178D-4F77-4D0C-848C-F0E060242A3F}" type="sibTrans" cxnId="{F7464261-DDD1-4CC3-B513-3D0FFA2CA915}">
      <dgm:prSet/>
      <dgm:spPr/>
      <dgm:t>
        <a:bodyPr/>
        <a:lstStyle/>
        <a:p>
          <a:endParaRPr lang="en-GB"/>
        </a:p>
      </dgm:t>
    </dgm:pt>
    <dgm:pt modelId="{2A285652-7C23-47B1-A1A5-CDC6E46B8C44}">
      <dgm:prSet/>
      <dgm:spPr/>
      <dgm:t>
        <a:bodyPr/>
        <a:lstStyle/>
        <a:p>
          <a:r>
            <a:rPr lang="en-GB" b="1"/>
            <a:t>Social Care Practitioner </a:t>
          </a:r>
        </a:p>
        <a:p>
          <a:r>
            <a:rPr lang="en-GB"/>
            <a:t>Kehinde Adegbayi </a:t>
          </a:r>
          <a:r>
            <a:rPr lang="en-GB" b="1"/>
            <a:t>737452</a:t>
          </a:r>
        </a:p>
      </dgm:t>
    </dgm:pt>
    <dgm:pt modelId="{26CAAD39-4708-4446-8436-770D58165FFF}" type="parTrans" cxnId="{E9695B3D-BFCE-4067-9811-4392E408B70B}">
      <dgm:prSet/>
      <dgm:spPr/>
      <dgm:t>
        <a:bodyPr/>
        <a:lstStyle/>
        <a:p>
          <a:endParaRPr lang="en-GB"/>
        </a:p>
      </dgm:t>
    </dgm:pt>
    <dgm:pt modelId="{16E80BBC-EFA2-4A2A-80FB-9427AB26EAE7}" type="sibTrans" cxnId="{E9695B3D-BFCE-4067-9811-4392E408B70B}">
      <dgm:prSet/>
      <dgm:spPr/>
      <dgm:t>
        <a:bodyPr/>
        <a:lstStyle/>
        <a:p>
          <a:endParaRPr lang="en-GB"/>
        </a:p>
      </dgm:t>
    </dgm:pt>
    <dgm:pt modelId="{EC7F73B5-3155-4477-9F1E-303D69320F58}" type="asst">
      <dgm:prSet custT="1"/>
      <dgm:spPr/>
      <dgm:t>
        <a:bodyPr/>
        <a:lstStyle/>
        <a:p>
          <a:r>
            <a:rPr lang="en-GB" sz="700" b="1"/>
            <a:t>Social Worker</a:t>
          </a:r>
        </a:p>
        <a:p>
          <a:r>
            <a:rPr lang="en-GB" sz="800" b="0"/>
            <a:t>May Kavuma-Sanyu</a:t>
          </a:r>
        </a:p>
        <a:p>
          <a:r>
            <a:rPr lang="en-GB" sz="800" b="1"/>
            <a:t>737463</a:t>
          </a:r>
        </a:p>
      </dgm:t>
    </dgm:pt>
    <dgm:pt modelId="{D6210C43-0FC1-4CEC-B889-4BBFE352A170}" type="parTrans" cxnId="{C8F8C4EA-0DC0-46ED-82D5-01358D86B0AD}">
      <dgm:prSet/>
      <dgm:spPr/>
      <dgm:t>
        <a:bodyPr/>
        <a:lstStyle/>
        <a:p>
          <a:endParaRPr lang="en-GB"/>
        </a:p>
      </dgm:t>
    </dgm:pt>
    <dgm:pt modelId="{BF689B0E-DF64-4365-AEFA-72A680AADD26}" type="sibTrans" cxnId="{C8F8C4EA-0DC0-46ED-82D5-01358D86B0AD}">
      <dgm:prSet/>
      <dgm:spPr/>
      <dgm:t>
        <a:bodyPr/>
        <a:lstStyle/>
        <a:p>
          <a:endParaRPr lang="en-GB"/>
        </a:p>
      </dgm:t>
    </dgm:pt>
    <dgm:pt modelId="{FD33C0EE-54C6-43BC-993B-0D47B90D0CEA}" type="asst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Elizabeth Moreshed</a:t>
          </a:r>
        </a:p>
        <a:p>
          <a:r>
            <a:rPr lang="en-GB" sz="800" b="1"/>
            <a:t>737462</a:t>
          </a:r>
          <a:endParaRPr lang="en-GB" sz="600" b="1"/>
        </a:p>
      </dgm:t>
    </dgm:pt>
    <dgm:pt modelId="{B1BADD0B-E176-45BC-A59E-AB39802AFFEC}" type="parTrans" cxnId="{98423CBF-5424-44DB-9802-500241A71D1E}">
      <dgm:prSet/>
      <dgm:spPr/>
      <dgm:t>
        <a:bodyPr/>
        <a:lstStyle/>
        <a:p>
          <a:endParaRPr lang="en-GB"/>
        </a:p>
      </dgm:t>
    </dgm:pt>
    <dgm:pt modelId="{C66C2F0E-4C4D-415E-B92C-474A396551FA}" type="sibTrans" cxnId="{98423CBF-5424-44DB-9802-500241A71D1E}">
      <dgm:prSet/>
      <dgm:spPr/>
      <dgm:t>
        <a:bodyPr/>
        <a:lstStyle/>
        <a:p>
          <a:endParaRPr lang="en-GB"/>
        </a:p>
      </dgm:t>
    </dgm:pt>
    <dgm:pt modelId="{6942A269-3531-4632-A455-93E7EE7FF677}" type="pres">
      <dgm:prSet presAssocID="{B18A0CFA-3109-4A0A-A85D-66B6A56909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060816-858F-4E59-992A-ED4180D29CBC}" type="pres">
      <dgm:prSet presAssocID="{6B858F3C-EC79-4F90-B2CC-487D621895A2}" presName="hierRoot1" presStyleCnt="0"/>
      <dgm:spPr/>
    </dgm:pt>
    <dgm:pt modelId="{15659182-E992-4C95-9BFC-87452ADCDB78}" type="pres">
      <dgm:prSet presAssocID="{6B858F3C-EC79-4F90-B2CC-487D621895A2}" presName="composite" presStyleCnt="0"/>
      <dgm:spPr/>
    </dgm:pt>
    <dgm:pt modelId="{F6821D83-86EE-4238-90CF-CBFC544B3257}" type="pres">
      <dgm:prSet presAssocID="{6B858F3C-EC79-4F90-B2CC-487D621895A2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B6BF7307-6EDC-43EF-9ACD-6E110231BC71}" type="pres">
      <dgm:prSet presAssocID="{6B858F3C-EC79-4F90-B2CC-487D621895A2}" presName="text" presStyleLbl="fgAcc0" presStyleIdx="0" presStyleCnt="1">
        <dgm:presLayoutVars>
          <dgm:chPref val="3"/>
        </dgm:presLayoutVars>
      </dgm:prSet>
      <dgm:spPr/>
    </dgm:pt>
    <dgm:pt modelId="{1FCCA506-7CF4-4249-B681-0763A81E681E}" type="pres">
      <dgm:prSet presAssocID="{6B858F3C-EC79-4F90-B2CC-487D621895A2}" presName="hierChild2" presStyleCnt="0"/>
      <dgm:spPr/>
    </dgm:pt>
    <dgm:pt modelId="{F20E4686-85BF-4429-A4D3-F300AA8CD8AA}" type="pres">
      <dgm:prSet presAssocID="{43FA1187-9AD6-4C17-8D12-ADBA848DBB17}" presName="Name10" presStyleLbl="parChTrans1D2" presStyleIdx="0" presStyleCnt="11"/>
      <dgm:spPr/>
    </dgm:pt>
    <dgm:pt modelId="{F8292D76-CA57-41C7-AB5B-15C8324DFEDA}" type="pres">
      <dgm:prSet presAssocID="{27017F91-E256-4FD2-AE4A-B983E2800A19}" presName="hierRoot2" presStyleCnt="0"/>
      <dgm:spPr/>
    </dgm:pt>
    <dgm:pt modelId="{0F857DA0-139E-47F0-A770-529ED88ADF79}" type="pres">
      <dgm:prSet presAssocID="{27017F91-E256-4FD2-AE4A-B983E2800A19}" presName="composite2" presStyleCnt="0"/>
      <dgm:spPr/>
    </dgm:pt>
    <dgm:pt modelId="{B0BFF28F-31FE-46BD-BEAF-65EE03AABF8C}" type="pres">
      <dgm:prSet presAssocID="{27017F91-E256-4FD2-AE4A-B983E2800A19}" presName="background2" presStyleLbl="asst1" presStyleIdx="0" presStyleCnt="10"/>
      <dgm:spPr>
        <a:solidFill>
          <a:srgbClr val="92D050"/>
        </a:solidFill>
        <a:ln>
          <a:solidFill>
            <a:srgbClr val="002060"/>
          </a:solidFill>
        </a:ln>
      </dgm:spPr>
    </dgm:pt>
    <dgm:pt modelId="{7B2F4314-E229-4C06-A510-5B50E66893EE}" type="pres">
      <dgm:prSet presAssocID="{27017F91-E256-4FD2-AE4A-B983E2800A19}" presName="text2" presStyleLbl="fgAcc2" presStyleIdx="0" presStyleCnt="11">
        <dgm:presLayoutVars>
          <dgm:chPref val="3"/>
        </dgm:presLayoutVars>
      </dgm:prSet>
      <dgm:spPr>
        <a:xfrm>
          <a:off x="1247029" y="2957453"/>
          <a:ext cx="932117" cy="591894"/>
        </a:xfrm>
        <a:prstGeom prst="roundRect">
          <a:avLst>
            <a:gd name="adj" fmla="val 10000"/>
          </a:avLst>
        </a:prstGeom>
      </dgm:spPr>
    </dgm:pt>
    <dgm:pt modelId="{1AE59297-A17A-42C9-9C8A-29B6FF8087E9}" type="pres">
      <dgm:prSet presAssocID="{27017F91-E256-4FD2-AE4A-B983E2800A19}" presName="hierChild3" presStyleCnt="0"/>
      <dgm:spPr/>
    </dgm:pt>
    <dgm:pt modelId="{7EDEA494-4D98-4EB8-A258-D0C7CFBCC215}" type="pres">
      <dgm:prSet presAssocID="{0BF5A1A2-D6F2-40BE-B30A-D14FBE4D580F}" presName="Name17" presStyleLbl="parChTrans1D3" presStyleIdx="0" presStyleCnt="2"/>
      <dgm:spPr/>
    </dgm:pt>
    <dgm:pt modelId="{1350B677-8ABC-454B-9185-8500CECE465F}" type="pres">
      <dgm:prSet presAssocID="{6DB12C4F-EAD8-40D2-BEFE-CC740FE90E9B}" presName="hierRoot3" presStyleCnt="0"/>
      <dgm:spPr/>
    </dgm:pt>
    <dgm:pt modelId="{7A53F76F-DDC4-4294-95AE-0CBB71DDEA5A}" type="pres">
      <dgm:prSet presAssocID="{6DB12C4F-EAD8-40D2-BEFE-CC740FE90E9B}" presName="composite3" presStyleCnt="0"/>
      <dgm:spPr/>
    </dgm:pt>
    <dgm:pt modelId="{D742BE2D-15C6-4681-BBB0-4F3E4EDE73AD}" type="pres">
      <dgm:prSet presAssocID="{6DB12C4F-EAD8-40D2-BEFE-CC740FE90E9B}" presName="background3" presStyleLbl="node3" presStyleIdx="0" presStyleCnt="2"/>
      <dgm:spPr>
        <a:solidFill>
          <a:srgbClr val="0070C0"/>
        </a:solidFill>
      </dgm:spPr>
    </dgm:pt>
    <dgm:pt modelId="{FF328A36-C43E-4DC5-8FC7-0B6A93DC9AB7}" type="pres">
      <dgm:prSet presAssocID="{6DB12C4F-EAD8-40D2-BEFE-CC740FE90E9B}" presName="text3" presStyleLbl="fgAcc3" presStyleIdx="0" presStyleCnt="2">
        <dgm:presLayoutVars>
          <dgm:chPref val="3"/>
        </dgm:presLayoutVars>
      </dgm:prSet>
      <dgm:spPr/>
    </dgm:pt>
    <dgm:pt modelId="{1CB1D7C9-10BF-4AAC-A10A-06987F3F6211}" type="pres">
      <dgm:prSet presAssocID="{6DB12C4F-EAD8-40D2-BEFE-CC740FE90E9B}" presName="hierChild4" presStyleCnt="0"/>
      <dgm:spPr/>
    </dgm:pt>
    <dgm:pt modelId="{C37BF69D-8F11-4CC1-B114-BB05B1B18919}" type="pres">
      <dgm:prSet presAssocID="{26CAAD39-4708-4446-8436-770D58165FFF}" presName="Name17" presStyleLbl="parChTrans1D3" presStyleIdx="1" presStyleCnt="2"/>
      <dgm:spPr/>
    </dgm:pt>
    <dgm:pt modelId="{6E9DACEF-1A7A-4224-A47B-869A256C6354}" type="pres">
      <dgm:prSet presAssocID="{2A285652-7C23-47B1-A1A5-CDC6E46B8C44}" presName="hierRoot3" presStyleCnt="0"/>
      <dgm:spPr/>
    </dgm:pt>
    <dgm:pt modelId="{D4675EC7-4E2B-45E3-86A7-2C76D52C08FF}" type="pres">
      <dgm:prSet presAssocID="{2A285652-7C23-47B1-A1A5-CDC6E46B8C44}" presName="composite3" presStyleCnt="0"/>
      <dgm:spPr/>
    </dgm:pt>
    <dgm:pt modelId="{64F68688-61C5-4B39-9C0C-72765A322873}" type="pres">
      <dgm:prSet presAssocID="{2A285652-7C23-47B1-A1A5-CDC6E46B8C44}" presName="background3" presStyleLbl="node3" presStyleIdx="1" presStyleCnt="2"/>
      <dgm:spPr>
        <a:solidFill>
          <a:srgbClr val="0070C0"/>
        </a:solidFill>
      </dgm:spPr>
    </dgm:pt>
    <dgm:pt modelId="{40907537-6697-4AE4-8DB4-D2823DEFC9EA}" type="pres">
      <dgm:prSet presAssocID="{2A285652-7C23-47B1-A1A5-CDC6E46B8C44}" presName="text3" presStyleLbl="fgAcc3" presStyleIdx="1" presStyleCnt="2" custLinFactNeighborY="2873">
        <dgm:presLayoutVars>
          <dgm:chPref val="3"/>
        </dgm:presLayoutVars>
      </dgm:prSet>
      <dgm:spPr/>
    </dgm:pt>
    <dgm:pt modelId="{3F2908AB-0D97-4711-8C8C-00C3A160DBB2}" type="pres">
      <dgm:prSet presAssocID="{2A285652-7C23-47B1-A1A5-CDC6E46B8C44}" presName="hierChild4" presStyleCnt="0"/>
      <dgm:spPr/>
    </dgm:pt>
    <dgm:pt modelId="{C9F48BEF-C958-44DF-BA3E-24A15C1E0A3E}" type="pres">
      <dgm:prSet presAssocID="{B1BADD0B-E176-45BC-A59E-AB39802AFFEC}" presName="Name10" presStyleLbl="parChTrans1D2" presStyleIdx="1" presStyleCnt="11"/>
      <dgm:spPr/>
    </dgm:pt>
    <dgm:pt modelId="{F294A5A6-CA8A-42FE-9DE4-ABCC5DC15D1C}" type="pres">
      <dgm:prSet presAssocID="{FD33C0EE-54C6-43BC-993B-0D47B90D0CEA}" presName="hierRoot2" presStyleCnt="0"/>
      <dgm:spPr/>
    </dgm:pt>
    <dgm:pt modelId="{7EF34779-5891-405E-A3B3-9E10FF0E6EF1}" type="pres">
      <dgm:prSet presAssocID="{FD33C0EE-54C6-43BC-993B-0D47B90D0CEA}" presName="composite2" presStyleCnt="0"/>
      <dgm:spPr/>
    </dgm:pt>
    <dgm:pt modelId="{209C040B-FB81-4D82-A199-3B47321C78BF}" type="pres">
      <dgm:prSet presAssocID="{FD33C0EE-54C6-43BC-993B-0D47B90D0CEA}" presName="background2" presStyleLbl="asst1" presStyleIdx="1" presStyleCnt="10"/>
      <dgm:spPr>
        <a:solidFill>
          <a:srgbClr val="92D050"/>
        </a:solidFill>
      </dgm:spPr>
    </dgm:pt>
    <dgm:pt modelId="{31CC1505-8A87-4216-ACFF-8CDF3F2D2A9F}" type="pres">
      <dgm:prSet presAssocID="{FD33C0EE-54C6-43BC-993B-0D47B90D0CEA}" presName="text2" presStyleLbl="fgAcc2" presStyleIdx="1" presStyleCnt="11">
        <dgm:presLayoutVars>
          <dgm:chPref val="3"/>
        </dgm:presLayoutVars>
      </dgm:prSet>
      <dgm:spPr/>
    </dgm:pt>
    <dgm:pt modelId="{8F77DC99-28ED-4104-8C2C-27C152DB6725}" type="pres">
      <dgm:prSet presAssocID="{FD33C0EE-54C6-43BC-993B-0D47B90D0CEA}" presName="hierChild3" presStyleCnt="0"/>
      <dgm:spPr/>
    </dgm:pt>
    <dgm:pt modelId="{52824FCC-6EFC-4D8D-892A-57A0D30052B3}" type="pres">
      <dgm:prSet presAssocID="{107DDB55-152C-4D81-851B-FA15D56C7BA9}" presName="Name10" presStyleLbl="parChTrans1D2" presStyleIdx="2" presStyleCnt="11"/>
      <dgm:spPr/>
    </dgm:pt>
    <dgm:pt modelId="{FBC0BEAE-AFF4-4524-A78B-DBB397FB3C43}" type="pres">
      <dgm:prSet presAssocID="{A589B594-F4A5-473C-B1B0-768E31D825A4}" presName="hierRoot2" presStyleCnt="0"/>
      <dgm:spPr/>
    </dgm:pt>
    <dgm:pt modelId="{A36CED24-5F16-4C25-9FA1-EEADC1BC2261}" type="pres">
      <dgm:prSet presAssocID="{A589B594-F4A5-473C-B1B0-768E31D825A4}" presName="composite2" presStyleCnt="0"/>
      <dgm:spPr/>
    </dgm:pt>
    <dgm:pt modelId="{F16A0B69-E495-45B3-A890-D658A2858C4D}" type="pres">
      <dgm:prSet presAssocID="{A589B594-F4A5-473C-B1B0-768E31D825A4}" presName="background2" presStyleLbl="asst1" presStyleIdx="2" presStyleCnt="10"/>
      <dgm:spPr>
        <a:solidFill>
          <a:srgbClr val="0070C0"/>
        </a:solidFill>
      </dgm:spPr>
    </dgm:pt>
    <dgm:pt modelId="{16955ED8-2050-4439-97DA-D1FD5FE1062F}" type="pres">
      <dgm:prSet presAssocID="{A589B594-F4A5-473C-B1B0-768E31D825A4}" presName="text2" presStyleLbl="fgAcc2" presStyleIdx="2" presStyleCnt="11">
        <dgm:presLayoutVars>
          <dgm:chPref val="3"/>
        </dgm:presLayoutVars>
      </dgm:prSet>
      <dgm:spPr/>
    </dgm:pt>
    <dgm:pt modelId="{BE3C6A05-3EFE-4B0F-B754-7C18E056AFDD}" type="pres">
      <dgm:prSet presAssocID="{A589B594-F4A5-473C-B1B0-768E31D825A4}" presName="hierChild3" presStyleCnt="0"/>
      <dgm:spPr/>
    </dgm:pt>
    <dgm:pt modelId="{E851DFFF-F59F-4601-8316-8121D3DF5764}" type="pres">
      <dgm:prSet presAssocID="{0EC6213C-6966-45F8-AB22-1F2F6585C3C6}" presName="Name10" presStyleLbl="parChTrans1D2" presStyleIdx="3" presStyleCnt="11"/>
      <dgm:spPr/>
    </dgm:pt>
    <dgm:pt modelId="{0893BBD1-ACCC-449C-A2E7-5FE17A725CD6}" type="pres">
      <dgm:prSet presAssocID="{B0E4442C-968F-4B31-B22A-63F323B53146}" presName="hierRoot2" presStyleCnt="0"/>
      <dgm:spPr/>
    </dgm:pt>
    <dgm:pt modelId="{02C74D96-875D-4C2E-92FA-81BD1A608159}" type="pres">
      <dgm:prSet presAssocID="{B0E4442C-968F-4B31-B22A-63F323B53146}" presName="composite2" presStyleCnt="0"/>
      <dgm:spPr/>
    </dgm:pt>
    <dgm:pt modelId="{1EF20876-510D-443C-B3F3-CE6ADABE0C31}" type="pres">
      <dgm:prSet presAssocID="{B0E4442C-968F-4B31-B22A-63F323B53146}" presName="background2" presStyleLbl="asst1" presStyleIdx="3" presStyleCnt="10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18754D64-3D54-41B2-9451-BC8837494AF6}" type="pres">
      <dgm:prSet presAssocID="{B0E4442C-968F-4B31-B22A-63F323B53146}" presName="text2" presStyleLbl="fgAcc2" presStyleIdx="3" presStyleCnt="11">
        <dgm:presLayoutVars>
          <dgm:chPref val="3"/>
        </dgm:presLayoutVars>
      </dgm:prSet>
      <dgm:spPr/>
    </dgm:pt>
    <dgm:pt modelId="{82C7EBAF-B774-464F-8436-458CF133DE7B}" type="pres">
      <dgm:prSet presAssocID="{B0E4442C-968F-4B31-B22A-63F323B53146}" presName="hierChild3" presStyleCnt="0"/>
      <dgm:spPr/>
    </dgm:pt>
    <dgm:pt modelId="{8E20D3E6-EC6F-46F6-A5EC-4DD55D9BAC93}" type="pres">
      <dgm:prSet presAssocID="{D6210C43-0FC1-4CEC-B889-4BBFE352A170}" presName="Name10" presStyleLbl="parChTrans1D2" presStyleIdx="4" presStyleCnt="11"/>
      <dgm:spPr/>
    </dgm:pt>
    <dgm:pt modelId="{08D515EA-63F3-4D26-AB07-006006A206C3}" type="pres">
      <dgm:prSet presAssocID="{EC7F73B5-3155-4477-9F1E-303D69320F58}" presName="hierRoot2" presStyleCnt="0"/>
      <dgm:spPr/>
    </dgm:pt>
    <dgm:pt modelId="{8CFEEDB9-7ED1-4861-9858-82A19819A044}" type="pres">
      <dgm:prSet presAssocID="{EC7F73B5-3155-4477-9F1E-303D69320F58}" presName="composite2" presStyleCnt="0"/>
      <dgm:spPr/>
    </dgm:pt>
    <dgm:pt modelId="{992972F2-7751-41A9-97C5-9C14333A1A17}" type="pres">
      <dgm:prSet presAssocID="{EC7F73B5-3155-4477-9F1E-303D69320F58}" presName="background2" presStyleLbl="asst1" presStyleIdx="4" presStyleCnt="10"/>
      <dgm:spPr>
        <a:solidFill>
          <a:srgbClr val="92D050"/>
        </a:solidFill>
      </dgm:spPr>
    </dgm:pt>
    <dgm:pt modelId="{79998898-F48A-46FE-8560-7261C0C92A03}" type="pres">
      <dgm:prSet presAssocID="{EC7F73B5-3155-4477-9F1E-303D69320F58}" presName="text2" presStyleLbl="fgAcc2" presStyleIdx="4" presStyleCnt="11">
        <dgm:presLayoutVars>
          <dgm:chPref val="3"/>
        </dgm:presLayoutVars>
      </dgm:prSet>
      <dgm:spPr/>
    </dgm:pt>
    <dgm:pt modelId="{74606602-FABC-4A8D-8E7B-45322AEF00F3}" type="pres">
      <dgm:prSet presAssocID="{EC7F73B5-3155-4477-9F1E-303D69320F58}" presName="hierChild3" presStyleCnt="0"/>
      <dgm:spPr/>
    </dgm:pt>
    <dgm:pt modelId="{8FE2B195-9395-47C7-AC0F-50777587A121}" type="pres">
      <dgm:prSet presAssocID="{47625BC1-202B-4C52-AC26-FF2A9C9C113D}" presName="Name10" presStyleLbl="parChTrans1D2" presStyleIdx="5" presStyleCnt="11"/>
      <dgm:spPr/>
    </dgm:pt>
    <dgm:pt modelId="{5F78A941-B675-4C43-BD42-F163BA7B191D}" type="pres">
      <dgm:prSet presAssocID="{40F810B3-0649-40A9-A757-B47E9029FAE8}" presName="hierRoot2" presStyleCnt="0"/>
      <dgm:spPr/>
    </dgm:pt>
    <dgm:pt modelId="{F82014D7-B868-4947-81C6-D08293EA1D0D}" type="pres">
      <dgm:prSet presAssocID="{40F810B3-0649-40A9-A757-B47E9029FAE8}" presName="composite2" presStyleCnt="0"/>
      <dgm:spPr/>
    </dgm:pt>
    <dgm:pt modelId="{F79FEB60-B4C7-40F7-8EBC-46DFDB79A52A}" type="pres">
      <dgm:prSet presAssocID="{40F810B3-0649-40A9-A757-B47E9029FAE8}" presName="background2" presStyleLbl="asst1" presStyleIdx="5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80170BC1-6222-4850-83A1-2FDA06251831}" type="pres">
      <dgm:prSet presAssocID="{40F810B3-0649-40A9-A757-B47E9029FAE8}" presName="text2" presStyleLbl="fgAcc2" presStyleIdx="5" presStyleCnt="11">
        <dgm:presLayoutVars>
          <dgm:chPref val="3"/>
        </dgm:presLayoutVars>
      </dgm:prSet>
      <dgm:spPr>
        <a:xfrm>
          <a:off x="3525538" y="2957453"/>
          <a:ext cx="932117" cy="591894"/>
        </a:xfrm>
        <a:prstGeom prst="roundRect">
          <a:avLst>
            <a:gd name="adj" fmla="val 10000"/>
          </a:avLst>
        </a:prstGeom>
      </dgm:spPr>
    </dgm:pt>
    <dgm:pt modelId="{DE2D5B7D-F92B-4BF3-BB49-765361BF9D02}" type="pres">
      <dgm:prSet presAssocID="{40F810B3-0649-40A9-A757-B47E9029FAE8}" presName="hierChild3" presStyleCnt="0"/>
      <dgm:spPr/>
    </dgm:pt>
    <dgm:pt modelId="{5F208356-B336-4702-9B0E-80D20756A26E}" type="pres">
      <dgm:prSet presAssocID="{1E55EEB9-D784-4F76-BF9B-CC4841E03E9C}" presName="Name10" presStyleLbl="parChTrans1D2" presStyleIdx="6" presStyleCnt="11"/>
      <dgm:spPr/>
    </dgm:pt>
    <dgm:pt modelId="{3EA7898B-CB19-4BB4-A158-21CDC112AC83}" type="pres">
      <dgm:prSet presAssocID="{AD0AC397-57EA-4033-904E-CB3F3B6814F5}" presName="hierRoot2" presStyleCnt="0"/>
      <dgm:spPr/>
    </dgm:pt>
    <dgm:pt modelId="{90570B10-76CA-4202-A297-E8507E08CDD7}" type="pres">
      <dgm:prSet presAssocID="{AD0AC397-57EA-4033-904E-CB3F3B6814F5}" presName="composite2" presStyleCnt="0"/>
      <dgm:spPr/>
    </dgm:pt>
    <dgm:pt modelId="{BE564B0B-5AED-420B-81B2-F88CA9949FF6}" type="pres">
      <dgm:prSet presAssocID="{AD0AC397-57EA-4033-904E-CB3F3B6814F5}" presName="background2" presStyleLbl="asst1" presStyleIdx="6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C74358FE-896C-466F-AB7B-489E926A120B}" type="pres">
      <dgm:prSet presAssocID="{AD0AC397-57EA-4033-904E-CB3F3B6814F5}" presName="text2" presStyleLbl="fgAcc2" presStyleIdx="6" presStyleCnt="11">
        <dgm:presLayoutVars>
          <dgm:chPref val="3"/>
        </dgm:presLayoutVars>
      </dgm:prSet>
      <dgm:spPr>
        <a:xfrm>
          <a:off x="4664793" y="2957453"/>
          <a:ext cx="932117" cy="591894"/>
        </a:xfrm>
        <a:prstGeom prst="roundRect">
          <a:avLst>
            <a:gd name="adj" fmla="val 10000"/>
          </a:avLst>
        </a:prstGeom>
      </dgm:spPr>
    </dgm:pt>
    <dgm:pt modelId="{3DE6E63E-AF87-47A5-A052-9119C4E9E6CB}" type="pres">
      <dgm:prSet presAssocID="{AD0AC397-57EA-4033-904E-CB3F3B6814F5}" presName="hierChild3" presStyleCnt="0"/>
      <dgm:spPr/>
    </dgm:pt>
    <dgm:pt modelId="{7879B49D-9F8A-4B73-8DB6-048EBDCA34C7}" type="pres">
      <dgm:prSet presAssocID="{842339F4-3803-4F54-B2F3-F03F87B847C4}" presName="Name10" presStyleLbl="parChTrans1D2" presStyleIdx="7" presStyleCnt="11"/>
      <dgm:spPr/>
    </dgm:pt>
    <dgm:pt modelId="{A0BB04F7-2613-45E1-8041-CC17062A97B5}" type="pres">
      <dgm:prSet presAssocID="{4657BE25-5FB4-484F-BABA-7F9A6A25207F}" presName="hierRoot2" presStyleCnt="0"/>
      <dgm:spPr/>
    </dgm:pt>
    <dgm:pt modelId="{45536AD1-CF0B-45A0-A548-8CAC37207A03}" type="pres">
      <dgm:prSet presAssocID="{4657BE25-5FB4-484F-BABA-7F9A6A25207F}" presName="composite2" presStyleCnt="0"/>
      <dgm:spPr/>
    </dgm:pt>
    <dgm:pt modelId="{A0FCB7AB-A89C-44C3-98DE-BDF976F4B614}" type="pres">
      <dgm:prSet presAssocID="{4657BE25-5FB4-484F-BABA-7F9A6A25207F}" presName="background2" presStyleLbl="asst1" presStyleIdx="7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2D173D0F-E388-4B4A-8791-3D80E8E1C057}" type="pres">
      <dgm:prSet presAssocID="{4657BE25-5FB4-484F-BABA-7F9A6A25207F}" presName="text2" presStyleLbl="fgAcc2" presStyleIdx="7" presStyleCnt="11">
        <dgm:presLayoutVars>
          <dgm:chPref val="3"/>
        </dgm:presLayoutVars>
      </dgm:prSet>
      <dgm:spPr>
        <a:xfrm>
          <a:off x="5804047" y="2957453"/>
          <a:ext cx="932117" cy="591894"/>
        </a:xfrm>
        <a:prstGeom prst="roundRect">
          <a:avLst>
            <a:gd name="adj" fmla="val 10000"/>
          </a:avLst>
        </a:prstGeom>
      </dgm:spPr>
    </dgm:pt>
    <dgm:pt modelId="{35280421-82D5-4040-886A-99201B7CE5C2}" type="pres">
      <dgm:prSet presAssocID="{4657BE25-5FB4-484F-BABA-7F9A6A25207F}" presName="hierChild3" presStyleCnt="0"/>
      <dgm:spPr/>
    </dgm:pt>
    <dgm:pt modelId="{C248C4B9-061B-4986-9DAE-5DB0E0DE7D24}" type="pres">
      <dgm:prSet presAssocID="{2CE747B1-FB35-406C-A2DB-568C21EAE969}" presName="Name10" presStyleLbl="parChTrans1D2" presStyleIdx="8" presStyleCnt="11"/>
      <dgm:spPr/>
    </dgm:pt>
    <dgm:pt modelId="{D9328C49-3493-4BDF-A352-FFA34D905973}" type="pres">
      <dgm:prSet presAssocID="{83BFB92C-A3F7-438B-8513-86FAE2E6C176}" presName="hierRoot2" presStyleCnt="0"/>
      <dgm:spPr/>
    </dgm:pt>
    <dgm:pt modelId="{EC8F7A67-3F3A-4B98-92B8-18C12615666B}" type="pres">
      <dgm:prSet presAssocID="{83BFB92C-A3F7-438B-8513-86FAE2E6C176}" presName="composite2" presStyleCnt="0"/>
      <dgm:spPr/>
    </dgm:pt>
    <dgm:pt modelId="{6B6EE593-A698-48A5-8F35-3A29BCDAA407}" type="pres">
      <dgm:prSet presAssocID="{83BFB92C-A3F7-438B-8513-86FAE2E6C176}" presName="background2" presStyleLbl="asst1" presStyleIdx="8" presStyleCnt="10"/>
      <dgm:spPr>
        <a:solidFill>
          <a:srgbClr val="0070C0"/>
        </a:solidFill>
      </dgm:spPr>
    </dgm:pt>
    <dgm:pt modelId="{F1805EA2-BA1D-4AD2-B966-4F57F163F5FF}" type="pres">
      <dgm:prSet presAssocID="{83BFB92C-A3F7-438B-8513-86FAE2E6C176}" presName="text2" presStyleLbl="fgAcc2" presStyleIdx="8" presStyleCnt="11">
        <dgm:presLayoutVars>
          <dgm:chPref val="3"/>
        </dgm:presLayoutVars>
      </dgm:prSet>
      <dgm:spPr/>
    </dgm:pt>
    <dgm:pt modelId="{EC51FA21-2DB3-4CFE-8FEA-B9443EBAB036}" type="pres">
      <dgm:prSet presAssocID="{83BFB92C-A3F7-438B-8513-86FAE2E6C176}" presName="hierChild3" presStyleCnt="0"/>
      <dgm:spPr/>
    </dgm:pt>
    <dgm:pt modelId="{9D4CA8D6-379B-4190-A8C8-8A0A2A5B082D}" type="pres">
      <dgm:prSet presAssocID="{3D1B3CEF-3D08-49F5-95BA-CF620E12C039}" presName="Name10" presStyleLbl="parChTrans1D2" presStyleIdx="9" presStyleCnt="11"/>
      <dgm:spPr/>
    </dgm:pt>
    <dgm:pt modelId="{38006DFE-9240-4EFB-918C-5AC84CBBA4A2}" type="pres">
      <dgm:prSet presAssocID="{B5CA29A6-4852-43CE-BED0-7C3EBA5D5442}" presName="hierRoot2" presStyleCnt="0"/>
      <dgm:spPr/>
    </dgm:pt>
    <dgm:pt modelId="{2312633B-FC00-404B-AF79-4B361ED02FE4}" type="pres">
      <dgm:prSet presAssocID="{B5CA29A6-4852-43CE-BED0-7C3EBA5D5442}" presName="composite2" presStyleCnt="0"/>
      <dgm:spPr/>
    </dgm:pt>
    <dgm:pt modelId="{43DA7120-FA72-491B-936B-C9A9E21DC1F8}" type="pres">
      <dgm:prSet presAssocID="{B5CA29A6-4852-43CE-BED0-7C3EBA5D5442}" presName="background2" presStyleLbl="asst1" presStyleIdx="9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F85B1C0F-6B9B-4CC9-83E6-35A9A9804821}" type="pres">
      <dgm:prSet presAssocID="{B5CA29A6-4852-43CE-BED0-7C3EBA5D5442}" presName="text2" presStyleLbl="fgAcc2" presStyleIdx="9" presStyleCnt="11">
        <dgm:presLayoutVars>
          <dgm:chPref val="3"/>
        </dgm:presLayoutVars>
      </dgm:prSet>
      <dgm:spPr/>
    </dgm:pt>
    <dgm:pt modelId="{329D4EA0-8F79-4C6E-B100-833F982671ED}" type="pres">
      <dgm:prSet presAssocID="{B5CA29A6-4852-43CE-BED0-7C3EBA5D5442}" presName="hierChild3" presStyleCnt="0"/>
      <dgm:spPr/>
    </dgm:pt>
    <dgm:pt modelId="{7CB7A6E5-3586-41D3-808E-ACB80DDDBE10}" type="pres">
      <dgm:prSet presAssocID="{A7458CE1-1BBD-413A-B781-BFA30DA0252B}" presName="Name10" presStyleLbl="parChTrans1D2" presStyleIdx="10" presStyleCnt="11"/>
      <dgm:spPr/>
    </dgm:pt>
    <dgm:pt modelId="{57D6C2F8-F1C5-4660-BB1D-120A92BF8320}" type="pres">
      <dgm:prSet presAssocID="{E3BBECE7-4ACE-4C84-A87C-73BA1345FD2C}" presName="hierRoot2" presStyleCnt="0"/>
      <dgm:spPr/>
    </dgm:pt>
    <dgm:pt modelId="{DB03D255-12C8-4418-9D36-37F87D5C9C0C}" type="pres">
      <dgm:prSet presAssocID="{E3BBECE7-4ACE-4C84-A87C-73BA1345FD2C}" presName="composite2" presStyleCnt="0"/>
      <dgm:spPr/>
    </dgm:pt>
    <dgm:pt modelId="{B08F3FDA-95D8-45F0-B5DD-08F77F7F45B0}" type="pres">
      <dgm:prSet presAssocID="{E3BBECE7-4ACE-4C84-A87C-73BA1345FD2C}" presName="background2" presStyleLbl="node2" presStyleIdx="0" presStyleCnt="1"/>
      <dgm:spPr>
        <a:solidFill>
          <a:srgbClr val="92D050"/>
        </a:solidFill>
      </dgm:spPr>
    </dgm:pt>
    <dgm:pt modelId="{FD514822-A588-4705-B910-8E4B2198E5FB}" type="pres">
      <dgm:prSet presAssocID="{E3BBECE7-4ACE-4C84-A87C-73BA1345FD2C}" presName="text2" presStyleLbl="fgAcc2" presStyleIdx="10" presStyleCnt="11">
        <dgm:presLayoutVars>
          <dgm:chPref val="3"/>
        </dgm:presLayoutVars>
      </dgm:prSet>
      <dgm:spPr/>
    </dgm:pt>
    <dgm:pt modelId="{D74DCF27-838D-4D9A-8CC5-841DD1991B7A}" type="pres">
      <dgm:prSet presAssocID="{E3BBECE7-4ACE-4C84-A87C-73BA1345FD2C}" presName="hierChild3" presStyleCnt="0"/>
      <dgm:spPr/>
    </dgm:pt>
  </dgm:ptLst>
  <dgm:cxnLst>
    <dgm:cxn modelId="{74B14D00-BD2D-4EEC-940B-8B66CC62F5A9}" srcId="{B18A0CFA-3109-4A0A-A85D-66B6A569093F}" destId="{6B858F3C-EC79-4F90-B2CC-487D621895A2}" srcOrd="0" destOrd="0" parTransId="{110F7EBE-5C9F-48D9-BB56-50453DF16417}" sibTransId="{596E3CA0-6A8D-4561-95AF-27BA10F2A554}"/>
    <dgm:cxn modelId="{846E2E03-E107-4C9E-B56B-315C08ED5ADD}" type="presOf" srcId="{AD0AC397-57EA-4033-904E-CB3F3B6814F5}" destId="{C74358FE-896C-466F-AB7B-489E926A120B}" srcOrd="0" destOrd="0" presId="urn:microsoft.com/office/officeart/2005/8/layout/hierarchy1"/>
    <dgm:cxn modelId="{4459B303-78A5-4CCE-A965-E6C43E7CAFCA}" type="presOf" srcId="{83BFB92C-A3F7-438B-8513-86FAE2E6C176}" destId="{F1805EA2-BA1D-4AD2-B966-4F57F163F5FF}" srcOrd="0" destOrd="0" presId="urn:microsoft.com/office/officeart/2005/8/layout/hierarchy1"/>
    <dgm:cxn modelId="{EBBA8307-D052-40E9-979C-487B21E458F7}" srcId="{6B858F3C-EC79-4F90-B2CC-487D621895A2}" destId="{B5CA29A6-4852-43CE-BED0-7C3EBA5D5442}" srcOrd="9" destOrd="0" parTransId="{3D1B3CEF-3D08-49F5-95BA-CF620E12C039}" sibTransId="{38A3ABD9-0721-48E8-A13D-527910F2F1DC}"/>
    <dgm:cxn modelId="{A3A05A14-1C38-438E-B4E2-385568EFBD12}" type="presOf" srcId="{842339F4-3803-4F54-B2F3-F03F87B847C4}" destId="{7879B49D-9F8A-4B73-8DB6-048EBDCA34C7}" srcOrd="0" destOrd="0" presId="urn:microsoft.com/office/officeart/2005/8/layout/hierarchy1"/>
    <dgm:cxn modelId="{03969016-6DA1-4222-9685-8B6BB6ECAB2D}" srcId="{6B858F3C-EC79-4F90-B2CC-487D621895A2}" destId="{A589B594-F4A5-473C-B1B0-768E31D825A4}" srcOrd="2" destOrd="0" parTransId="{107DDB55-152C-4D81-851B-FA15D56C7BA9}" sibTransId="{B1D26559-E65C-4CEA-80C5-69DBED688CB2}"/>
    <dgm:cxn modelId="{D0C30A1A-142A-4AF0-B4E9-F40FCED9F94E}" type="presOf" srcId="{2A285652-7C23-47B1-A1A5-CDC6E46B8C44}" destId="{40907537-6697-4AE4-8DB4-D2823DEFC9EA}" srcOrd="0" destOrd="0" presId="urn:microsoft.com/office/officeart/2005/8/layout/hierarchy1"/>
    <dgm:cxn modelId="{056AF225-A9C3-453D-881C-6150CC41209F}" srcId="{27017F91-E256-4FD2-AE4A-B983E2800A19}" destId="{6DB12C4F-EAD8-40D2-BEFE-CC740FE90E9B}" srcOrd="0" destOrd="0" parTransId="{0BF5A1A2-D6F2-40BE-B30A-D14FBE4D580F}" sibTransId="{92AC1692-8C75-4928-A40B-6814FDE32E1D}"/>
    <dgm:cxn modelId="{98CEC32A-56D5-43CA-B3FE-69BD1EDCACB6}" srcId="{6B858F3C-EC79-4F90-B2CC-487D621895A2}" destId="{AD0AC397-57EA-4033-904E-CB3F3B6814F5}" srcOrd="6" destOrd="0" parTransId="{1E55EEB9-D784-4F76-BF9B-CC4841E03E9C}" sibTransId="{80A16C59-31AE-4E86-A9B8-FA8498E817B4}"/>
    <dgm:cxn modelId="{E24CA534-FCB1-46BD-85D9-085EB71CC514}" type="presOf" srcId="{26CAAD39-4708-4446-8436-770D58165FFF}" destId="{C37BF69D-8F11-4CC1-B114-BB05B1B18919}" srcOrd="0" destOrd="0" presId="urn:microsoft.com/office/officeart/2005/8/layout/hierarchy1"/>
    <dgm:cxn modelId="{3BAE8136-B797-43BD-8301-2405F747872E}" srcId="{6B858F3C-EC79-4F90-B2CC-487D621895A2}" destId="{40F810B3-0649-40A9-A757-B47E9029FAE8}" srcOrd="5" destOrd="0" parTransId="{47625BC1-202B-4C52-AC26-FF2A9C9C113D}" sibTransId="{F08FC37E-F3C5-45C2-989F-916661AD5346}"/>
    <dgm:cxn modelId="{E9695B3D-BFCE-4067-9811-4392E408B70B}" srcId="{27017F91-E256-4FD2-AE4A-B983E2800A19}" destId="{2A285652-7C23-47B1-A1A5-CDC6E46B8C44}" srcOrd="1" destOrd="0" parTransId="{26CAAD39-4708-4446-8436-770D58165FFF}" sibTransId="{16E80BBC-EFA2-4A2A-80FB-9427AB26EAE7}"/>
    <dgm:cxn modelId="{F5D4593D-6FC7-457B-8DAE-9294563F1556}" type="presOf" srcId="{47625BC1-202B-4C52-AC26-FF2A9C9C113D}" destId="{8FE2B195-9395-47C7-AC0F-50777587A121}" srcOrd="0" destOrd="0" presId="urn:microsoft.com/office/officeart/2005/8/layout/hierarchy1"/>
    <dgm:cxn modelId="{F7464261-DDD1-4CC3-B513-3D0FFA2CA915}" srcId="{6B858F3C-EC79-4F90-B2CC-487D621895A2}" destId="{E3BBECE7-4ACE-4C84-A87C-73BA1345FD2C}" srcOrd="10" destOrd="0" parTransId="{A7458CE1-1BBD-413A-B781-BFA30DA0252B}" sibTransId="{F419178D-4F77-4D0C-848C-F0E060242A3F}"/>
    <dgm:cxn modelId="{DA51F441-03E7-4C43-99A7-9B128D6E0BF5}" type="presOf" srcId="{B5CA29A6-4852-43CE-BED0-7C3EBA5D5442}" destId="{F85B1C0F-6B9B-4CC9-83E6-35A9A9804821}" srcOrd="0" destOrd="0" presId="urn:microsoft.com/office/officeart/2005/8/layout/hierarchy1"/>
    <dgm:cxn modelId="{4489D442-B46F-4D3C-9A58-16CECE10B6F5}" type="presOf" srcId="{107DDB55-152C-4D81-851B-FA15D56C7BA9}" destId="{52824FCC-6EFC-4D8D-892A-57A0D30052B3}" srcOrd="0" destOrd="0" presId="urn:microsoft.com/office/officeart/2005/8/layout/hierarchy1"/>
    <dgm:cxn modelId="{53B49863-1EC5-4A0A-AD64-B246D0812C60}" type="presOf" srcId="{A7458CE1-1BBD-413A-B781-BFA30DA0252B}" destId="{7CB7A6E5-3586-41D3-808E-ACB80DDDBE10}" srcOrd="0" destOrd="0" presId="urn:microsoft.com/office/officeart/2005/8/layout/hierarchy1"/>
    <dgm:cxn modelId="{A1819B47-F5D6-4810-A9E8-D9D87C431672}" type="presOf" srcId="{E3BBECE7-4ACE-4C84-A87C-73BA1345FD2C}" destId="{FD514822-A588-4705-B910-8E4B2198E5FB}" srcOrd="0" destOrd="0" presId="urn:microsoft.com/office/officeart/2005/8/layout/hierarchy1"/>
    <dgm:cxn modelId="{1976936C-AFCE-40FA-83D0-CE7217C29816}" type="presOf" srcId="{6B858F3C-EC79-4F90-B2CC-487D621895A2}" destId="{B6BF7307-6EDC-43EF-9ACD-6E110231BC71}" srcOrd="0" destOrd="0" presId="urn:microsoft.com/office/officeart/2005/8/layout/hierarchy1"/>
    <dgm:cxn modelId="{BC6F1A6E-12A6-4438-B7D4-5EC42A7DF382}" type="presOf" srcId="{43FA1187-9AD6-4C17-8D12-ADBA848DBB17}" destId="{F20E4686-85BF-4429-A4D3-F300AA8CD8AA}" srcOrd="0" destOrd="0" presId="urn:microsoft.com/office/officeart/2005/8/layout/hierarchy1"/>
    <dgm:cxn modelId="{65211853-70EE-49AB-845D-12B1FECAB4F1}" type="presOf" srcId="{0EC6213C-6966-45F8-AB22-1F2F6585C3C6}" destId="{E851DFFF-F59F-4601-8316-8121D3DF5764}" srcOrd="0" destOrd="0" presId="urn:microsoft.com/office/officeart/2005/8/layout/hierarchy1"/>
    <dgm:cxn modelId="{52764074-DAC8-4C98-8FA2-B8B5164765D1}" type="presOf" srcId="{FD33C0EE-54C6-43BC-993B-0D47B90D0CEA}" destId="{31CC1505-8A87-4216-ACFF-8CDF3F2D2A9F}" srcOrd="0" destOrd="0" presId="urn:microsoft.com/office/officeart/2005/8/layout/hierarchy1"/>
    <dgm:cxn modelId="{04F29557-9C4E-4B64-8C02-3C30BEE60967}" srcId="{6B858F3C-EC79-4F90-B2CC-487D621895A2}" destId="{83BFB92C-A3F7-438B-8513-86FAE2E6C176}" srcOrd="8" destOrd="0" parTransId="{2CE747B1-FB35-406C-A2DB-568C21EAE969}" sibTransId="{B93D2FF7-5B4A-424B-9056-2E44BA55ABAC}"/>
    <dgm:cxn modelId="{A24DB277-A864-4017-AC62-F0BE6E3C8B46}" type="presOf" srcId="{B18A0CFA-3109-4A0A-A85D-66B6A569093F}" destId="{6942A269-3531-4632-A455-93E7EE7FF677}" srcOrd="0" destOrd="0" presId="urn:microsoft.com/office/officeart/2005/8/layout/hierarchy1"/>
    <dgm:cxn modelId="{FF509C7B-A519-47AD-9F76-5F7EA2F612F8}" type="presOf" srcId="{27017F91-E256-4FD2-AE4A-B983E2800A19}" destId="{7B2F4314-E229-4C06-A510-5B50E66893EE}" srcOrd="0" destOrd="0" presId="urn:microsoft.com/office/officeart/2005/8/layout/hierarchy1"/>
    <dgm:cxn modelId="{F5611F82-26BB-44D0-9844-18EC36CE1A43}" type="presOf" srcId="{3D1B3CEF-3D08-49F5-95BA-CF620E12C039}" destId="{9D4CA8D6-379B-4190-A8C8-8A0A2A5B082D}" srcOrd="0" destOrd="0" presId="urn:microsoft.com/office/officeart/2005/8/layout/hierarchy1"/>
    <dgm:cxn modelId="{5B048282-62C4-48F9-8FFC-4B1F126B851D}" type="presOf" srcId="{0BF5A1A2-D6F2-40BE-B30A-D14FBE4D580F}" destId="{7EDEA494-4D98-4EB8-A258-D0C7CFBCC215}" srcOrd="0" destOrd="0" presId="urn:microsoft.com/office/officeart/2005/8/layout/hierarchy1"/>
    <dgm:cxn modelId="{8D14CD82-CC31-417A-AF64-FE070CB92A31}" srcId="{6B858F3C-EC79-4F90-B2CC-487D621895A2}" destId="{4657BE25-5FB4-484F-BABA-7F9A6A25207F}" srcOrd="7" destOrd="0" parTransId="{842339F4-3803-4F54-B2F3-F03F87B847C4}" sibTransId="{601E8A55-B097-4B4C-BD34-7966A80A6CC5}"/>
    <dgm:cxn modelId="{5088C48A-E54A-40D4-A1F1-A693510844FE}" type="presOf" srcId="{4657BE25-5FB4-484F-BABA-7F9A6A25207F}" destId="{2D173D0F-E388-4B4A-8791-3D80E8E1C057}" srcOrd="0" destOrd="0" presId="urn:microsoft.com/office/officeart/2005/8/layout/hierarchy1"/>
    <dgm:cxn modelId="{AC61099B-E1EA-4633-AF81-B42171295B11}" type="presOf" srcId="{B0E4442C-968F-4B31-B22A-63F323B53146}" destId="{18754D64-3D54-41B2-9451-BC8837494AF6}" srcOrd="0" destOrd="0" presId="urn:microsoft.com/office/officeart/2005/8/layout/hierarchy1"/>
    <dgm:cxn modelId="{DB54ACA5-2C2E-4347-9B86-F60F2F0CADC1}" type="presOf" srcId="{B1BADD0B-E176-45BC-A59E-AB39802AFFEC}" destId="{C9F48BEF-C958-44DF-BA3E-24A15C1E0A3E}" srcOrd="0" destOrd="0" presId="urn:microsoft.com/office/officeart/2005/8/layout/hierarchy1"/>
    <dgm:cxn modelId="{AC3508A9-EF09-4DEE-8527-7CE28CBF5EE0}" type="presOf" srcId="{EC7F73B5-3155-4477-9F1E-303D69320F58}" destId="{79998898-F48A-46FE-8560-7261C0C92A03}" srcOrd="0" destOrd="0" presId="urn:microsoft.com/office/officeart/2005/8/layout/hierarchy1"/>
    <dgm:cxn modelId="{A690ACB8-52D1-48CD-A037-71F5832B1257}" srcId="{6B858F3C-EC79-4F90-B2CC-487D621895A2}" destId="{B0E4442C-968F-4B31-B22A-63F323B53146}" srcOrd="3" destOrd="0" parTransId="{0EC6213C-6966-45F8-AB22-1F2F6585C3C6}" sibTransId="{A485F737-A371-4E5A-BE29-C3A82FF5B147}"/>
    <dgm:cxn modelId="{4B8B70BA-B1B0-4D89-9EE4-E28C51D35721}" srcId="{6B858F3C-EC79-4F90-B2CC-487D621895A2}" destId="{27017F91-E256-4FD2-AE4A-B983E2800A19}" srcOrd="0" destOrd="0" parTransId="{43FA1187-9AD6-4C17-8D12-ADBA848DBB17}" sibTransId="{CE0EFFEE-91F7-4F17-B4B6-FFC728488BEC}"/>
    <dgm:cxn modelId="{98423CBF-5424-44DB-9802-500241A71D1E}" srcId="{6B858F3C-EC79-4F90-B2CC-487D621895A2}" destId="{FD33C0EE-54C6-43BC-993B-0D47B90D0CEA}" srcOrd="1" destOrd="0" parTransId="{B1BADD0B-E176-45BC-A59E-AB39802AFFEC}" sibTransId="{C66C2F0E-4C4D-415E-B92C-474A396551FA}"/>
    <dgm:cxn modelId="{979A04D6-349A-4E4D-A212-2E9E2DE58EF5}" type="presOf" srcId="{1E55EEB9-D784-4F76-BF9B-CC4841E03E9C}" destId="{5F208356-B336-4702-9B0E-80D20756A26E}" srcOrd="0" destOrd="0" presId="urn:microsoft.com/office/officeart/2005/8/layout/hierarchy1"/>
    <dgm:cxn modelId="{718A02E1-DA8C-4471-8DA8-40042CF9978F}" type="presOf" srcId="{2CE747B1-FB35-406C-A2DB-568C21EAE969}" destId="{C248C4B9-061B-4986-9DAE-5DB0E0DE7D24}" srcOrd="0" destOrd="0" presId="urn:microsoft.com/office/officeart/2005/8/layout/hierarchy1"/>
    <dgm:cxn modelId="{B683B4E2-73E4-4B1E-98E9-B52A0FD9371C}" type="presOf" srcId="{6DB12C4F-EAD8-40D2-BEFE-CC740FE90E9B}" destId="{FF328A36-C43E-4DC5-8FC7-0B6A93DC9AB7}" srcOrd="0" destOrd="0" presId="urn:microsoft.com/office/officeart/2005/8/layout/hierarchy1"/>
    <dgm:cxn modelId="{4277DCE7-6ACB-4B2A-A6A9-72FB2083385A}" type="presOf" srcId="{40F810B3-0649-40A9-A757-B47E9029FAE8}" destId="{80170BC1-6222-4850-83A1-2FDA06251831}" srcOrd="0" destOrd="0" presId="urn:microsoft.com/office/officeart/2005/8/layout/hierarchy1"/>
    <dgm:cxn modelId="{C8F8C4EA-0DC0-46ED-82D5-01358D86B0AD}" srcId="{6B858F3C-EC79-4F90-B2CC-487D621895A2}" destId="{EC7F73B5-3155-4477-9F1E-303D69320F58}" srcOrd="4" destOrd="0" parTransId="{D6210C43-0FC1-4CEC-B889-4BBFE352A170}" sibTransId="{BF689B0E-DF64-4365-AEFA-72A680AADD26}"/>
    <dgm:cxn modelId="{080957EF-55CD-47FF-9583-86FA31A1A952}" type="presOf" srcId="{A589B594-F4A5-473C-B1B0-768E31D825A4}" destId="{16955ED8-2050-4439-97DA-D1FD5FE1062F}" srcOrd="0" destOrd="0" presId="urn:microsoft.com/office/officeart/2005/8/layout/hierarchy1"/>
    <dgm:cxn modelId="{F816A5F2-03CF-4AFC-B835-9660F5655DC7}" type="presOf" srcId="{D6210C43-0FC1-4CEC-B889-4BBFE352A170}" destId="{8E20D3E6-EC6F-46F6-A5EC-4DD55D9BAC93}" srcOrd="0" destOrd="0" presId="urn:microsoft.com/office/officeart/2005/8/layout/hierarchy1"/>
    <dgm:cxn modelId="{ECA502ED-609D-467C-BAE9-2506F5DBB662}" type="presParOf" srcId="{6942A269-3531-4632-A455-93E7EE7FF677}" destId="{8E060816-858F-4E59-992A-ED4180D29CBC}" srcOrd="0" destOrd="0" presId="urn:microsoft.com/office/officeart/2005/8/layout/hierarchy1"/>
    <dgm:cxn modelId="{63320DA6-B6C2-4173-A36F-2E93E5A8F033}" type="presParOf" srcId="{8E060816-858F-4E59-992A-ED4180D29CBC}" destId="{15659182-E992-4C95-9BFC-87452ADCDB78}" srcOrd="0" destOrd="0" presId="urn:microsoft.com/office/officeart/2005/8/layout/hierarchy1"/>
    <dgm:cxn modelId="{19CFAF66-52AA-48E9-8794-413CC6EFAAF0}" type="presParOf" srcId="{15659182-E992-4C95-9BFC-87452ADCDB78}" destId="{F6821D83-86EE-4238-90CF-CBFC544B3257}" srcOrd="0" destOrd="0" presId="urn:microsoft.com/office/officeart/2005/8/layout/hierarchy1"/>
    <dgm:cxn modelId="{774875C5-6008-4EA5-9244-95CDB3E23F00}" type="presParOf" srcId="{15659182-E992-4C95-9BFC-87452ADCDB78}" destId="{B6BF7307-6EDC-43EF-9ACD-6E110231BC71}" srcOrd="1" destOrd="0" presId="urn:microsoft.com/office/officeart/2005/8/layout/hierarchy1"/>
    <dgm:cxn modelId="{7821C8E5-397A-4FC4-BD15-E11685E0E147}" type="presParOf" srcId="{8E060816-858F-4E59-992A-ED4180D29CBC}" destId="{1FCCA506-7CF4-4249-B681-0763A81E681E}" srcOrd="1" destOrd="0" presId="urn:microsoft.com/office/officeart/2005/8/layout/hierarchy1"/>
    <dgm:cxn modelId="{1C8E26F1-60CD-48C8-9876-010E915456BF}" type="presParOf" srcId="{1FCCA506-7CF4-4249-B681-0763A81E681E}" destId="{F20E4686-85BF-4429-A4D3-F300AA8CD8AA}" srcOrd="0" destOrd="0" presId="urn:microsoft.com/office/officeart/2005/8/layout/hierarchy1"/>
    <dgm:cxn modelId="{8F304C50-C4E5-454D-9679-802660EE9003}" type="presParOf" srcId="{1FCCA506-7CF4-4249-B681-0763A81E681E}" destId="{F8292D76-CA57-41C7-AB5B-15C8324DFEDA}" srcOrd="1" destOrd="0" presId="urn:microsoft.com/office/officeart/2005/8/layout/hierarchy1"/>
    <dgm:cxn modelId="{B0CE3518-3E32-43F7-B57F-0D6290C22F37}" type="presParOf" srcId="{F8292D76-CA57-41C7-AB5B-15C8324DFEDA}" destId="{0F857DA0-139E-47F0-A770-529ED88ADF79}" srcOrd="0" destOrd="0" presId="urn:microsoft.com/office/officeart/2005/8/layout/hierarchy1"/>
    <dgm:cxn modelId="{660D723B-8BFB-4839-A7A7-3E8F92E81D66}" type="presParOf" srcId="{0F857DA0-139E-47F0-A770-529ED88ADF79}" destId="{B0BFF28F-31FE-46BD-BEAF-65EE03AABF8C}" srcOrd="0" destOrd="0" presId="urn:microsoft.com/office/officeart/2005/8/layout/hierarchy1"/>
    <dgm:cxn modelId="{B8B74AD4-6B40-41AF-B439-96B19C4DBD67}" type="presParOf" srcId="{0F857DA0-139E-47F0-A770-529ED88ADF79}" destId="{7B2F4314-E229-4C06-A510-5B50E66893EE}" srcOrd="1" destOrd="0" presId="urn:microsoft.com/office/officeart/2005/8/layout/hierarchy1"/>
    <dgm:cxn modelId="{79676D79-2800-45C5-85A3-6C5730CB5C0B}" type="presParOf" srcId="{F8292D76-CA57-41C7-AB5B-15C8324DFEDA}" destId="{1AE59297-A17A-42C9-9C8A-29B6FF8087E9}" srcOrd="1" destOrd="0" presId="urn:microsoft.com/office/officeart/2005/8/layout/hierarchy1"/>
    <dgm:cxn modelId="{66AFC014-CD2B-4A27-926F-C99AB8514848}" type="presParOf" srcId="{1AE59297-A17A-42C9-9C8A-29B6FF8087E9}" destId="{7EDEA494-4D98-4EB8-A258-D0C7CFBCC215}" srcOrd="0" destOrd="0" presId="urn:microsoft.com/office/officeart/2005/8/layout/hierarchy1"/>
    <dgm:cxn modelId="{D1C6230B-FBD8-4380-83F6-945E75CF7FCA}" type="presParOf" srcId="{1AE59297-A17A-42C9-9C8A-29B6FF8087E9}" destId="{1350B677-8ABC-454B-9185-8500CECE465F}" srcOrd="1" destOrd="0" presId="urn:microsoft.com/office/officeart/2005/8/layout/hierarchy1"/>
    <dgm:cxn modelId="{A68134CD-05CC-4E14-9066-4D8C8E85DE87}" type="presParOf" srcId="{1350B677-8ABC-454B-9185-8500CECE465F}" destId="{7A53F76F-DDC4-4294-95AE-0CBB71DDEA5A}" srcOrd="0" destOrd="0" presId="urn:microsoft.com/office/officeart/2005/8/layout/hierarchy1"/>
    <dgm:cxn modelId="{BA917397-7EFD-44D6-9EE9-61DB685B0102}" type="presParOf" srcId="{7A53F76F-DDC4-4294-95AE-0CBB71DDEA5A}" destId="{D742BE2D-15C6-4681-BBB0-4F3E4EDE73AD}" srcOrd="0" destOrd="0" presId="urn:microsoft.com/office/officeart/2005/8/layout/hierarchy1"/>
    <dgm:cxn modelId="{67468C79-0C5F-485B-B55F-BBEB19D92548}" type="presParOf" srcId="{7A53F76F-DDC4-4294-95AE-0CBB71DDEA5A}" destId="{FF328A36-C43E-4DC5-8FC7-0B6A93DC9AB7}" srcOrd="1" destOrd="0" presId="urn:microsoft.com/office/officeart/2005/8/layout/hierarchy1"/>
    <dgm:cxn modelId="{89FA644F-44DE-4A2B-B9F2-E8F1FE93C159}" type="presParOf" srcId="{1350B677-8ABC-454B-9185-8500CECE465F}" destId="{1CB1D7C9-10BF-4AAC-A10A-06987F3F6211}" srcOrd="1" destOrd="0" presId="urn:microsoft.com/office/officeart/2005/8/layout/hierarchy1"/>
    <dgm:cxn modelId="{DAA7AA98-D775-4397-8C02-776C1BFADA76}" type="presParOf" srcId="{1AE59297-A17A-42C9-9C8A-29B6FF8087E9}" destId="{C37BF69D-8F11-4CC1-B114-BB05B1B18919}" srcOrd="2" destOrd="0" presId="urn:microsoft.com/office/officeart/2005/8/layout/hierarchy1"/>
    <dgm:cxn modelId="{04AFB1F9-C8BB-4703-BF20-18E6442F8C38}" type="presParOf" srcId="{1AE59297-A17A-42C9-9C8A-29B6FF8087E9}" destId="{6E9DACEF-1A7A-4224-A47B-869A256C6354}" srcOrd="3" destOrd="0" presId="urn:microsoft.com/office/officeart/2005/8/layout/hierarchy1"/>
    <dgm:cxn modelId="{E65EE595-4EC3-4EFB-A50F-A1379E5B3862}" type="presParOf" srcId="{6E9DACEF-1A7A-4224-A47B-869A256C6354}" destId="{D4675EC7-4E2B-45E3-86A7-2C76D52C08FF}" srcOrd="0" destOrd="0" presId="urn:microsoft.com/office/officeart/2005/8/layout/hierarchy1"/>
    <dgm:cxn modelId="{052B042C-A544-4272-BF18-19D0B9F310C1}" type="presParOf" srcId="{D4675EC7-4E2B-45E3-86A7-2C76D52C08FF}" destId="{64F68688-61C5-4B39-9C0C-72765A322873}" srcOrd="0" destOrd="0" presId="urn:microsoft.com/office/officeart/2005/8/layout/hierarchy1"/>
    <dgm:cxn modelId="{A8DFB76F-6291-4740-A28B-FB63EAB4C9F7}" type="presParOf" srcId="{D4675EC7-4E2B-45E3-86A7-2C76D52C08FF}" destId="{40907537-6697-4AE4-8DB4-D2823DEFC9EA}" srcOrd="1" destOrd="0" presId="urn:microsoft.com/office/officeart/2005/8/layout/hierarchy1"/>
    <dgm:cxn modelId="{04B19BEC-E0D8-4DB3-920F-57A10CFE7FD2}" type="presParOf" srcId="{6E9DACEF-1A7A-4224-A47B-869A256C6354}" destId="{3F2908AB-0D97-4711-8C8C-00C3A160DBB2}" srcOrd="1" destOrd="0" presId="urn:microsoft.com/office/officeart/2005/8/layout/hierarchy1"/>
    <dgm:cxn modelId="{64D5DD66-7008-49BE-92CE-673A52E5D7B4}" type="presParOf" srcId="{1FCCA506-7CF4-4249-B681-0763A81E681E}" destId="{C9F48BEF-C958-44DF-BA3E-24A15C1E0A3E}" srcOrd="2" destOrd="0" presId="urn:microsoft.com/office/officeart/2005/8/layout/hierarchy1"/>
    <dgm:cxn modelId="{23835880-F58F-4C8E-9AA1-50533E6EB745}" type="presParOf" srcId="{1FCCA506-7CF4-4249-B681-0763A81E681E}" destId="{F294A5A6-CA8A-42FE-9DE4-ABCC5DC15D1C}" srcOrd="3" destOrd="0" presId="urn:microsoft.com/office/officeart/2005/8/layout/hierarchy1"/>
    <dgm:cxn modelId="{25F1DE8B-562D-4A5C-9B5A-5B71524E97EF}" type="presParOf" srcId="{F294A5A6-CA8A-42FE-9DE4-ABCC5DC15D1C}" destId="{7EF34779-5891-405E-A3B3-9E10FF0E6EF1}" srcOrd="0" destOrd="0" presId="urn:microsoft.com/office/officeart/2005/8/layout/hierarchy1"/>
    <dgm:cxn modelId="{306B40C2-25EC-475F-9044-F8FFA2609A89}" type="presParOf" srcId="{7EF34779-5891-405E-A3B3-9E10FF0E6EF1}" destId="{209C040B-FB81-4D82-A199-3B47321C78BF}" srcOrd="0" destOrd="0" presId="urn:microsoft.com/office/officeart/2005/8/layout/hierarchy1"/>
    <dgm:cxn modelId="{33F3EE31-4CE0-49B7-B26C-2D394226B4CE}" type="presParOf" srcId="{7EF34779-5891-405E-A3B3-9E10FF0E6EF1}" destId="{31CC1505-8A87-4216-ACFF-8CDF3F2D2A9F}" srcOrd="1" destOrd="0" presId="urn:microsoft.com/office/officeart/2005/8/layout/hierarchy1"/>
    <dgm:cxn modelId="{590B3A53-64B0-4286-A8B7-C76AC5C397D7}" type="presParOf" srcId="{F294A5A6-CA8A-42FE-9DE4-ABCC5DC15D1C}" destId="{8F77DC99-28ED-4104-8C2C-27C152DB6725}" srcOrd="1" destOrd="0" presId="urn:microsoft.com/office/officeart/2005/8/layout/hierarchy1"/>
    <dgm:cxn modelId="{F7D9B8DD-84D2-4D67-8590-242520E7C53F}" type="presParOf" srcId="{1FCCA506-7CF4-4249-B681-0763A81E681E}" destId="{52824FCC-6EFC-4D8D-892A-57A0D30052B3}" srcOrd="4" destOrd="0" presId="urn:microsoft.com/office/officeart/2005/8/layout/hierarchy1"/>
    <dgm:cxn modelId="{23E874C8-5EA5-4791-B0EF-E130749B9A84}" type="presParOf" srcId="{1FCCA506-7CF4-4249-B681-0763A81E681E}" destId="{FBC0BEAE-AFF4-4524-A78B-DBB397FB3C43}" srcOrd="5" destOrd="0" presId="urn:microsoft.com/office/officeart/2005/8/layout/hierarchy1"/>
    <dgm:cxn modelId="{EE0502A1-D38C-4981-9BB6-6CCD82BF6612}" type="presParOf" srcId="{FBC0BEAE-AFF4-4524-A78B-DBB397FB3C43}" destId="{A36CED24-5F16-4C25-9FA1-EEADC1BC2261}" srcOrd="0" destOrd="0" presId="urn:microsoft.com/office/officeart/2005/8/layout/hierarchy1"/>
    <dgm:cxn modelId="{69985327-0F05-4C05-909C-D93731BE32B5}" type="presParOf" srcId="{A36CED24-5F16-4C25-9FA1-EEADC1BC2261}" destId="{F16A0B69-E495-45B3-A890-D658A2858C4D}" srcOrd="0" destOrd="0" presId="urn:microsoft.com/office/officeart/2005/8/layout/hierarchy1"/>
    <dgm:cxn modelId="{2AA3923A-29EA-4C2D-83D7-3BABFBDE4E06}" type="presParOf" srcId="{A36CED24-5F16-4C25-9FA1-EEADC1BC2261}" destId="{16955ED8-2050-4439-97DA-D1FD5FE1062F}" srcOrd="1" destOrd="0" presId="urn:microsoft.com/office/officeart/2005/8/layout/hierarchy1"/>
    <dgm:cxn modelId="{E6A9AEE8-F4E2-42DD-8C78-D23EE6FD3D49}" type="presParOf" srcId="{FBC0BEAE-AFF4-4524-A78B-DBB397FB3C43}" destId="{BE3C6A05-3EFE-4B0F-B754-7C18E056AFDD}" srcOrd="1" destOrd="0" presId="urn:microsoft.com/office/officeart/2005/8/layout/hierarchy1"/>
    <dgm:cxn modelId="{482BA23B-4CAA-4419-B75B-D3A7E69140DE}" type="presParOf" srcId="{1FCCA506-7CF4-4249-B681-0763A81E681E}" destId="{E851DFFF-F59F-4601-8316-8121D3DF5764}" srcOrd="6" destOrd="0" presId="urn:microsoft.com/office/officeart/2005/8/layout/hierarchy1"/>
    <dgm:cxn modelId="{1496C90E-B01B-4AED-A635-39DC4963C3D5}" type="presParOf" srcId="{1FCCA506-7CF4-4249-B681-0763A81E681E}" destId="{0893BBD1-ACCC-449C-A2E7-5FE17A725CD6}" srcOrd="7" destOrd="0" presId="urn:microsoft.com/office/officeart/2005/8/layout/hierarchy1"/>
    <dgm:cxn modelId="{AE654D02-CC52-4786-B83B-AFAE9BDF3BEE}" type="presParOf" srcId="{0893BBD1-ACCC-449C-A2E7-5FE17A725CD6}" destId="{02C74D96-875D-4C2E-92FA-81BD1A608159}" srcOrd="0" destOrd="0" presId="urn:microsoft.com/office/officeart/2005/8/layout/hierarchy1"/>
    <dgm:cxn modelId="{CD658C1C-AA99-4395-A601-498B299C7A22}" type="presParOf" srcId="{02C74D96-875D-4C2E-92FA-81BD1A608159}" destId="{1EF20876-510D-443C-B3F3-CE6ADABE0C31}" srcOrd="0" destOrd="0" presId="urn:microsoft.com/office/officeart/2005/8/layout/hierarchy1"/>
    <dgm:cxn modelId="{288033C3-EE96-4B85-A29F-981693EED510}" type="presParOf" srcId="{02C74D96-875D-4C2E-92FA-81BD1A608159}" destId="{18754D64-3D54-41B2-9451-BC8837494AF6}" srcOrd="1" destOrd="0" presId="urn:microsoft.com/office/officeart/2005/8/layout/hierarchy1"/>
    <dgm:cxn modelId="{F81A2452-3FF1-4497-BEEB-B2F0EFF0179B}" type="presParOf" srcId="{0893BBD1-ACCC-449C-A2E7-5FE17A725CD6}" destId="{82C7EBAF-B774-464F-8436-458CF133DE7B}" srcOrd="1" destOrd="0" presId="urn:microsoft.com/office/officeart/2005/8/layout/hierarchy1"/>
    <dgm:cxn modelId="{A02ECEA9-BBA8-40A4-8BC0-69F601E6C572}" type="presParOf" srcId="{1FCCA506-7CF4-4249-B681-0763A81E681E}" destId="{8E20D3E6-EC6F-46F6-A5EC-4DD55D9BAC93}" srcOrd="8" destOrd="0" presId="urn:microsoft.com/office/officeart/2005/8/layout/hierarchy1"/>
    <dgm:cxn modelId="{19C256A1-64C9-43D6-ACF0-422E366CDE28}" type="presParOf" srcId="{1FCCA506-7CF4-4249-B681-0763A81E681E}" destId="{08D515EA-63F3-4D26-AB07-006006A206C3}" srcOrd="9" destOrd="0" presId="urn:microsoft.com/office/officeart/2005/8/layout/hierarchy1"/>
    <dgm:cxn modelId="{8B43CE0E-6F33-4D77-A24C-FE360C741FE4}" type="presParOf" srcId="{08D515EA-63F3-4D26-AB07-006006A206C3}" destId="{8CFEEDB9-7ED1-4861-9858-82A19819A044}" srcOrd="0" destOrd="0" presId="urn:microsoft.com/office/officeart/2005/8/layout/hierarchy1"/>
    <dgm:cxn modelId="{9244442A-418D-4483-8F6B-EC391B66D46F}" type="presParOf" srcId="{8CFEEDB9-7ED1-4861-9858-82A19819A044}" destId="{992972F2-7751-41A9-97C5-9C14333A1A17}" srcOrd="0" destOrd="0" presId="urn:microsoft.com/office/officeart/2005/8/layout/hierarchy1"/>
    <dgm:cxn modelId="{C3D81126-8857-4215-97CC-143D1632D37F}" type="presParOf" srcId="{8CFEEDB9-7ED1-4861-9858-82A19819A044}" destId="{79998898-F48A-46FE-8560-7261C0C92A03}" srcOrd="1" destOrd="0" presId="urn:microsoft.com/office/officeart/2005/8/layout/hierarchy1"/>
    <dgm:cxn modelId="{8D0553F8-D912-4C47-87C3-5C02F6555BFE}" type="presParOf" srcId="{08D515EA-63F3-4D26-AB07-006006A206C3}" destId="{74606602-FABC-4A8D-8E7B-45322AEF00F3}" srcOrd="1" destOrd="0" presId="urn:microsoft.com/office/officeart/2005/8/layout/hierarchy1"/>
    <dgm:cxn modelId="{96B299F6-FBE5-463B-B70C-9BA212F7F058}" type="presParOf" srcId="{1FCCA506-7CF4-4249-B681-0763A81E681E}" destId="{8FE2B195-9395-47C7-AC0F-50777587A121}" srcOrd="10" destOrd="0" presId="urn:microsoft.com/office/officeart/2005/8/layout/hierarchy1"/>
    <dgm:cxn modelId="{5361B8AB-7817-4214-8B16-3A7E8E27381A}" type="presParOf" srcId="{1FCCA506-7CF4-4249-B681-0763A81E681E}" destId="{5F78A941-B675-4C43-BD42-F163BA7B191D}" srcOrd="11" destOrd="0" presId="urn:microsoft.com/office/officeart/2005/8/layout/hierarchy1"/>
    <dgm:cxn modelId="{554C8522-C748-46F1-B570-5BBBC7CCB52A}" type="presParOf" srcId="{5F78A941-B675-4C43-BD42-F163BA7B191D}" destId="{F82014D7-B868-4947-81C6-D08293EA1D0D}" srcOrd="0" destOrd="0" presId="urn:microsoft.com/office/officeart/2005/8/layout/hierarchy1"/>
    <dgm:cxn modelId="{D4CF93D3-EDA6-4121-BE2E-208359D9AB75}" type="presParOf" srcId="{F82014D7-B868-4947-81C6-D08293EA1D0D}" destId="{F79FEB60-B4C7-40F7-8EBC-46DFDB79A52A}" srcOrd="0" destOrd="0" presId="urn:microsoft.com/office/officeart/2005/8/layout/hierarchy1"/>
    <dgm:cxn modelId="{D0C32CE8-894C-4B2A-AB34-7665107D641E}" type="presParOf" srcId="{F82014D7-B868-4947-81C6-D08293EA1D0D}" destId="{80170BC1-6222-4850-83A1-2FDA06251831}" srcOrd="1" destOrd="0" presId="urn:microsoft.com/office/officeart/2005/8/layout/hierarchy1"/>
    <dgm:cxn modelId="{EC3B66E5-EBE7-4836-90EE-77B11CA0B073}" type="presParOf" srcId="{5F78A941-B675-4C43-BD42-F163BA7B191D}" destId="{DE2D5B7D-F92B-4BF3-BB49-765361BF9D02}" srcOrd="1" destOrd="0" presId="urn:microsoft.com/office/officeart/2005/8/layout/hierarchy1"/>
    <dgm:cxn modelId="{6A4C9C0A-EFEC-4961-AB2D-D7C7FEB45CED}" type="presParOf" srcId="{1FCCA506-7CF4-4249-B681-0763A81E681E}" destId="{5F208356-B336-4702-9B0E-80D20756A26E}" srcOrd="12" destOrd="0" presId="urn:microsoft.com/office/officeart/2005/8/layout/hierarchy1"/>
    <dgm:cxn modelId="{C791ED5D-B8B2-43DE-8625-D046D44F447C}" type="presParOf" srcId="{1FCCA506-7CF4-4249-B681-0763A81E681E}" destId="{3EA7898B-CB19-4BB4-A158-21CDC112AC83}" srcOrd="13" destOrd="0" presId="urn:microsoft.com/office/officeart/2005/8/layout/hierarchy1"/>
    <dgm:cxn modelId="{2A607206-F4A1-426E-A549-8B43CC3F9604}" type="presParOf" srcId="{3EA7898B-CB19-4BB4-A158-21CDC112AC83}" destId="{90570B10-76CA-4202-A297-E8507E08CDD7}" srcOrd="0" destOrd="0" presId="urn:microsoft.com/office/officeart/2005/8/layout/hierarchy1"/>
    <dgm:cxn modelId="{F22D671E-5779-4BE1-B52C-F3043344D457}" type="presParOf" srcId="{90570B10-76CA-4202-A297-E8507E08CDD7}" destId="{BE564B0B-5AED-420B-81B2-F88CA9949FF6}" srcOrd="0" destOrd="0" presId="urn:microsoft.com/office/officeart/2005/8/layout/hierarchy1"/>
    <dgm:cxn modelId="{53D71D17-9825-4137-BB5D-43DF8448CF37}" type="presParOf" srcId="{90570B10-76CA-4202-A297-E8507E08CDD7}" destId="{C74358FE-896C-466F-AB7B-489E926A120B}" srcOrd="1" destOrd="0" presId="urn:microsoft.com/office/officeart/2005/8/layout/hierarchy1"/>
    <dgm:cxn modelId="{A5E9B51B-8855-46E9-B7FA-3700536F5C3B}" type="presParOf" srcId="{3EA7898B-CB19-4BB4-A158-21CDC112AC83}" destId="{3DE6E63E-AF87-47A5-A052-9119C4E9E6CB}" srcOrd="1" destOrd="0" presId="urn:microsoft.com/office/officeart/2005/8/layout/hierarchy1"/>
    <dgm:cxn modelId="{0E98F86B-4E69-475D-866B-F49CB7F33A5B}" type="presParOf" srcId="{1FCCA506-7CF4-4249-B681-0763A81E681E}" destId="{7879B49D-9F8A-4B73-8DB6-048EBDCA34C7}" srcOrd="14" destOrd="0" presId="urn:microsoft.com/office/officeart/2005/8/layout/hierarchy1"/>
    <dgm:cxn modelId="{54D91435-354F-4600-925A-76B77B934C79}" type="presParOf" srcId="{1FCCA506-7CF4-4249-B681-0763A81E681E}" destId="{A0BB04F7-2613-45E1-8041-CC17062A97B5}" srcOrd="15" destOrd="0" presId="urn:microsoft.com/office/officeart/2005/8/layout/hierarchy1"/>
    <dgm:cxn modelId="{55AA59C5-6943-453C-A22E-45CCDD907846}" type="presParOf" srcId="{A0BB04F7-2613-45E1-8041-CC17062A97B5}" destId="{45536AD1-CF0B-45A0-A548-8CAC37207A03}" srcOrd="0" destOrd="0" presId="urn:microsoft.com/office/officeart/2005/8/layout/hierarchy1"/>
    <dgm:cxn modelId="{B160CFEC-5821-43CB-9683-43F497D5D34B}" type="presParOf" srcId="{45536AD1-CF0B-45A0-A548-8CAC37207A03}" destId="{A0FCB7AB-A89C-44C3-98DE-BDF976F4B614}" srcOrd="0" destOrd="0" presId="urn:microsoft.com/office/officeart/2005/8/layout/hierarchy1"/>
    <dgm:cxn modelId="{CE264F65-00C7-4B9D-A044-AD0EA8613EED}" type="presParOf" srcId="{45536AD1-CF0B-45A0-A548-8CAC37207A03}" destId="{2D173D0F-E388-4B4A-8791-3D80E8E1C057}" srcOrd="1" destOrd="0" presId="urn:microsoft.com/office/officeart/2005/8/layout/hierarchy1"/>
    <dgm:cxn modelId="{0AE21763-664A-4822-A1CE-EB6BD983FA8A}" type="presParOf" srcId="{A0BB04F7-2613-45E1-8041-CC17062A97B5}" destId="{35280421-82D5-4040-886A-99201B7CE5C2}" srcOrd="1" destOrd="0" presId="urn:microsoft.com/office/officeart/2005/8/layout/hierarchy1"/>
    <dgm:cxn modelId="{1F7FA8D0-5413-44BD-A5B8-A64338B1AFCC}" type="presParOf" srcId="{1FCCA506-7CF4-4249-B681-0763A81E681E}" destId="{C248C4B9-061B-4986-9DAE-5DB0E0DE7D24}" srcOrd="16" destOrd="0" presId="urn:microsoft.com/office/officeart/2005/8/layout/hierarchy1"/>
    <dgm:cxn modelId="{F84F9970-F871-4B38-A380-3CDD645934F8}" type="presParOf" srcId="{1FCCA506-7CF4-4249-B681-0763A81E681E}" destId="{D9328C49-3493-4BDF-A352-FFA34D905973}" srcOrd="17" destOrd="0" presId="urn:microsoft.com/office/officeart/2005/8/layout/hierarchy1"/>
    <dgm:cxn modelId="{BBB14CD4-AEDE-4135-A155-ABF137F46EEC}" type="presParOf" srcId="{D9328C49-3493-4BDF-A352-FFA34D905973}" destId="{EC8F7A67-3F3A-4B98-92B8-18C12615666B}" srcOrd="0" destOrd="0" presId="urn:microsoft.com/office/officeart/2005/8/layout/hierarchy1"/>
    <dgm:cxn modelId="{A633C488-B5DE-4969-9654-3464F976FFDA}" type="presParOf" srcId="{EC8F7A67-3F3A-4B98-92B8-18C12615666B}" destId="{6B6EE593-A698-48A5-8F35-3A29BCDAA407}" srcOrd="0" destOrd="0" presId="urn:microsoft.com/office/officeart/2005/8/layout/hierarchy1"/>
    <dgm:cxn modelId="{817C46B8-A4F0-4EC1-A2B4-131BACF39F04}" type="presParOf" srcId="{EC8F7A67-3F3A-4B98-92B8-18C12615666B}" destId="{F1805EA2-BA1D-4AD2-B966-4F57F163F5FF}" srcOrd="1" destOrd="0" presId="urn:microsoft.com/office/officeart/2005/8/layout/hierarchy1"/>
    <dgm:cxn modelId="{B70ECFD1-D51B-4B7F-B193-2CFDE6CFDAF3}" type="presParOf" srcId="{D9328C49-3493-4BDF-A352-FFA34D905973}" destId="{EC51FA21-2DB3-4CFE-8FEA-B9443EBAB036}" srcOrd="1" destOrd="0" presId="urn:microsoft.com/office/officeart/2005/8/layout/hierarchy1"/>
    <dgm:cxn modelId="{4E8FB820-7EB8-42F0-A4E3-9F4AF0FEED6C}" type="presParOf" srcId="{1FCCA506-7CF4-4249-B681-0763A81E681E}" destId="{9D4CA8D6-379B-4190-A8C8-8A0A2A5B082D}" srcOrd="18" destOrd="0" presId="urn:microsoft.com/office/officeart/2005/8/layout/hierarchy1"/>
    <dgm:cxn modelId="{3190534F-F758-4F8D-9E9A-C152E8A98C8A}" type="presParOf" srcId="{1FCCA506-7CF4-4249-B681-0763A81E681E}" destId="{38006DFE-9240-4EFB-918C-5AC84CBBA4A2}" srcOrd="19" destOrd="0" presId="urn:microsoft.com/office/officeart/2005/8/layout/hierarchy1"/>
    <dgm:cxn modelId="{63FC0BB0-A832-430A-BFE3-7F1F81091899}" type="presParOf" srcId="{38006DFE-9240-4EFB-918C-5AC84CBBA4A2}" destId="{2312633B-FC00-404B-AF79-4B361ED02FE4}" srcOrd="0" destOrd="0" presId="urn:microsoft.com/office/officeart/2005/8/layout/hierarchy1"/>
    <dgm:cxn modelId="{235FF5D0-6231-4F3C-BB05-97AB25A92C29}" type="presParOf" srcId="{2312633B-FC00-404B-AF79-4B361ED02FE4}" destId="{43DA7120-FA72-491B-936B-C9A9E21DC1F8}" srcOrd="0" destOrd="0" presId="urn:microsoft.com/office/officeart/2005/8/layout/hierarchy1"/>
    <dgm:cxn modelId="{62D8A8C8-AF73-4039-AAE0-FCCB01B37430}" type="presParOf" srcId="{2312633B-FC00-404B-AF79-4B361ED02FE4}" destId="{F85B1C0F-6B9B-4CC9-83E6-35A9A9804821}" srcOrd="1" destOrd="0" presId="urn:microsoft.com/office/officeart/2005/8/layout/hierarchy1"/>
    <dgm:cxn modelId="{C44C0842-1659-4C93-8846-7B87E79E425D}" type="presParOf" srcId="{38006DFE-9240-4EFB-918C-5AC84CBBA4A2}" destId="{329D4EA0-8F79-4C6E-B100-833F982671ED}" srcOrd="1" destOrd="0" presId="urn:microsoft.com/office/officeart/2005/8/layout/hierarchy1"/>
    <dgm:cxn modelId="{E0F9B6E9-20ED-48C2-A3E2-EF20C80F1D4C}" type="presParOf" srcId="{1FCCA506-7CF4-4249-B681-0763A81E681E}" destId="{7CB7A6E5-3586-41D3-808E-ACB80DDDBE10}" srcOrd="20" destOrd="0" presId="urn:microsoft.com/office/officeart/2005/8/layout/hierarchy1"/>
    <dgm:cxn modelId="{7FEE2A4B-447E-490B-A442-E1FCE35BC75B}" type="presParOf" srcId="{1FCCA506-7CF4-4249-B681-0763A81E681E}" destId="{57D6C2F8-F1C5-4660-BB1D-120A92BF8320}" srcOrd="21" destOrd="0" presId="urn:microsoft.com/office/officeart/2005/8/layout/hierarchy1"/>
    <dgm:cxn modelId="{78DFCC28-65DE-4DA4-8EC6-9A5D617E5D6B}" type="presParOf" srcId="{57D6C2F8-F1C5-4660-BB1D-120A92BF8320}" destId="{DB03D255-12C8-4418-9D36-37F87D5C9C0C}" srcOrd="0" destOrd="0" presId="urn:microsoft.com/office/officeart/2005/8/layout/hierarchy1"/>
    <dgm:cxn modelId="{143E1FAF-890B-45BC-9E48-C48CA3C97566}" type="presParOf" srcId="{DB03D255-12C8-4418-9D36-37F87D5C9C0C}" destId="{B08F3FDA-95D8-45F0-B5DD-08F77F7F45B0}" srcOrd="0" destOrd="0" presId="urn:microsoft.com/office/officeart/2005/8/layout/hierarchy1"/>
    <dgm:cxn modelId="{EC3BDE89-BF70-4CB6-9499-C31498D9D1FD}" type="presParOf" srcId="{DB03D255-12C8-4418-9D36-37F87D5C9C0C}" destId="{FD514822-A588-4705-B910-8E4B2198E5FB}" srcOrd="1" destOrd="0" presId="urn:microsoft.com/office/officeart/2005/8/layout/hierarchy1"/>
    <dgm:cxn modelId="{111D030D-FD2E-40DC-A8A2-20463BBC427A}" type="presParOf" srcId="{57D6C2F8-F1C5-4660-BB1D-120A92BF8320}" destId="{D74DCF27-838D-4D9A-8CC5-841DD1991B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8A0CFA-3109-4A0A-A85D-66B6A56909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858F3C-EC79-4F90-B2CC-487D621895A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/>
            <a:t>Andy Fung</a:t>
          </a:r>
        </a:p>
        <a:p>
          <a:r>
            <a:rPr lang="en-GB" b="1"/>
            <a:t>737478</a:t>
          </a:r>
        </a:p>
      </dgm:t>
    </dgm:pt>
    <dgm:pt modelId="{110F7EBE-5C9F-48D9-BB56-50453DF16417}" type="parTrans" cxnId="{74B14D00-BD2D-4EEC-940B-8B66CC62F5A9}">
      <dgm:prSet/>
      <dgm:spPr/>
      <dgm:t>
        <a:bodyPr/>
        <a:lstStyle/>
        <a:p>
          <a:endParaRPr lang="en-GB"/>
        </a:p>
      </dgm:t>
    </dgm:pt>
    <dgm:pt modelId="{596E3CA0-6A8D-4561-95AF-27BA10F2A554}" type="sibTrans" cxnId="{74B14D00-BD2D-4EEC-940B-8B66CC62F5A9}">
      <dgm:prSet/>
      <dgm:spPr/>
      <dgm:t>
        <a:bodyPr/>
        <a:lstStyle/>
        <a:p>
          <a:endParaRPr lang="en-GB"/>
        </a:p>
      </dgm:t>
    </dgm:pt>
    <dgm:pt modelId="{4657BE25-5FB4-484F-BABA-7F9A6A25207F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Penny Lee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737474</a:t>
          </a:r>
        </a:p>
      </dgm:t>
    </dgm:pt>
    <dgm:pt modelId="{842339F4-3803-4F54-B2F3-F03F87B847C4}" type="parTrans" cxnId="{8D14CD82-CC31-417A-AF64-FE070CB92A3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01E8A55-B097-4B4C-BD34-7966A80A6CC5}" type="sibTrans" cxnId="{8D14CD82-CC31-417A-AF64-FE070CB92A31}">
      <dgm:prSet/>
      <dgm:spPr/>
      <dgm:t>
        <a:bodyPr/>
        <a:lstStyle/>
        <a:p>
          <a:endParaRPr lang="en-GB"/>
        </a:p>
      </dgm:t>
    </dgm:pt>
    <dgm:pt modelId="{B0E4442C-968F-4B31-B22A-63F323B53146}" type="asst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 </a:t>
          </a:r>
        </a:p>
        <a:p>
          <a:r>
            <a:rPr lang="en-GB"/>
            <a:t>Michelle Denton</a:t>
          </a:r>
        </a:p>
        <a:p>
          <a:r>
            <a:rPr lang="en-GB" b="1"/>
            <a:t>737471</a:t>
          </a:r>
        </a:p>
      </dgm:t>
    </dgm:pt>
    <dgm:pt modelId="{0EC6213C-6966-45F8-AB22-1F2F6585C3C6}" type="parTrans" cxnId="{A690ACB8-52D1-48CD-A037-71F5832B125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485F737-A371-4E5A-BE29-C3A82FF5B147}" type="sibTrans" cxnId="{A690ACB8-52D1-48CD-A037-71F5832B1257}">
      <dgm:prSet/>
      <dgm:spPr/>
      <dgm:t>
        <a:bodyPr/>
        <a:lstStyle/>
        <a:p>
          <a:endParaRPr lang="en-GB"/>
        </a:p>
      </dgm:t>
    </dgm:pt>
    <dgm:pt modelId="{AD0AC397-57EA-4033-904E-CB3F3B6814F5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Fiona Ahouzan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737473</a:t>
          </a:r>
        </a:p>
      </dgm:t>
    </dgm:pt>
    <dgm:pt modelId="{1E55EEB9-D784-4F76-BF9B-CC4841E03E9C}" type="parTrans" cxnId="{98CEC32A-56D5-43CA-B3FE-69BD1EDCACB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0A16C59-31AE-4E86-A9B8-FA8498E817B4}" type="sibTrans" cxnId="{98CEC32A-56D5-43CA-B3FE-69BD1EDCACB6}">
      <dgm:prSet/>
      <dgm:spPr/>
      <dgm:t>
        <a:bodyPr/>
        <a:lstStyle/>
        <a:p>
          <a:endParaRPr lang="en-GB"/>
        </a:p>
      </dgm:t>
    </dgm:pt>
    <dgm:pt modelId="{C5CF0036-EF53-4842-BE69-4B7D57EE0B9B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Catherine Abwoyo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737478</a:t>
          </a:r>
          <a:endParaRPr lang="en-GB" sz="1000" b="1" kern="1200">
            <a:latin typeface="Calibri" panose="020F0502020204030204"/>
            <a:ea typeface="+mn-ea"/>
            <a:cs typeface="+mn-cs"/>
          </a:endParaRPr>
        </a:p>
      </dgm:t>
    </dgm:pt>
    <dgm:pt modelId="{AD78CDC0-CE9A-4559-BF3D-63200C20A4D5}" type="parTrans" cxnId="{37B53CF6-FCA7-4B9B-AC93-C8120456894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B26CF98-FA5D-41DA-89D8-548E34B515EB}" type="sibTrans" cxnId="{37B53CF6-FCA7-4B9B-AC93-C81204568947}">
      <dgm:prSet/>
      <dgm:spPr/>
      <dgm:t>
        <a:bodyPr/>
        <a:lstStyle/>
        <a:p>
          <a:endParaRPr lang="en-GB"/>
        </a:p>
      </dgm:t>
    </dgm:pt>
    <dgm:pt modelId="{27017F91-E256-4FD2-AE4A-B983E2800A19}" type="asst">
      <dgm:prSet phldrT="[Text]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r>
            <a:rPr lang="en-GB" b="1"/>
            <a:t>Senior Practitioner</a:t>
          </a:r>
        </a:p>
        <a:p>
          <a:r>
            <a:rPr lang="en-GB"/>
            <a:t>Aniela Sitarska</a:t>
          </a:r>
        </a:p>
        <a:p>
          <a:r>
            <a:rPr lang="en-GB" b="1"/>
            <a:t>737470</a:t>
          </a:r>
        </a:p>
      </dgm:t>
    </dgm:pt>
    <dgm:pt modelId="{CE0EFFEE-91F7-4F17-B4B6-FFC728488BEC}" type="sibTrans" cxnId="{4B8B70BA-B1B0-4D89-9EE4-E28C51D35721}">
      <dgm:prSet/>
      <dgm:spPr/>
      <dgm:t>
        <a:bodyPr/>
        <a:lstStyle/>
        <a:p>
          <a:endParaRPr lang="en-GB"/>
        </a:p>
      </dgm:t>
    </dgm:pt>
    <dgm:pt modelId="{43FA1187-9AD6-4C17-8D12-ADBA848DBB17}" type="parTrans" cxnId="{4B8B70BA-B1B0-4D89-9EE4-E28C51D3572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5CA29A6-4852-43CE-BED0-7C3EBA5D544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Occupational Therapist</a:t>
          </a:r>
        </a:p>
        <a:p>
          <a:r>
            <a:rPr lang="en-GB" sz="800"/>
            <a:t>Lillian Atim</a:t>
          </a:r>
        </a:p>
        <a:p>
          <a:r>
            <a:rPr lang="en-GB" sz="800" b="1"/>
            <a:t>737467</a:t>
          </a:r>
        </a:p>
      </dgm:t>
    </dgm:pt>
    <dgm:pt modelId="{38A3ABD9-0721-48E8-A13D-527910F2F1DC}" type="sibTrans" cxnId="{EBBA8307-D052-40E9-979C-487B21E458F7}">
      <dgm:prSet/>
      <dgm:spPr/>
      <dgm:t>
        <a:bodyPr/>
        <a:lstStyle/>
        <a:p>
          <a:endParaRPr lang="en-GB"/>
        </a:p>
      </dgm:t>
    </dgm:pt>
    <dgm:pt modelId="{3D1B3CEF-3D08-49F5-95BA-CF620E12C039}" type="parTrans" cxnId="{EBBA8307-D052-40E9-979C-487B21E458F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20D64FF5-1944-4314-B6A2-7FEB9435358B}" type="asst">
      <dgm:prSet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r>
            <a:rPr lang="en-GB" b="1"/>
            <a:t>Social Care Practitioner</a:t>
          </a:r>
          <a:endParaRPr lang="en-GB" b="0"/>
        </a:p>
        <a:p>
          <a:r>
            <a:rPr lang="en-GB" b="0"/>
            <a:t>Nerisa Zeka</a:t>
          </a:r>
        </a:p>
        <a:p>
          <a:r>
            <a:rPr lang="en-GB" b="1"/>
            <a:t>737466</a:t>
          </a:r>
        </a:p>
      </dgm:t>
    </dgm:pt>
    <dgm:pt modelId="{74FECC9F-E3F3-4930-86FF-66CA6AA8ADB8}" type="parTrans" cxnId="{8AA99833-54A4-408C-A099-D017E1F7300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6B442F3-955E-4EF4-855E-29A011B42A63}" type="sibTrans" cxnId="{8AA99833-54A4-408C-A099-D017E1F7300E}">
      <dgm:prSet/>
      <dgm:spPr/>
      <dgm:t>
        <a:bodyPr/>
        <a:lstStyle/>
        <a:p>
          <a:endParaRPr lang="en-GB"/>
        </a:p>
      </dgm:t>
    </dgm:pt>
    <dgm:pt modelId="{896E953A-A5E8-4F81-A5C4-8BB2EF6316E1}" type="asst">
      <dgm:prSet phldrT="[Text]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b="1">
              <a:latin typeface="Calibri" panose="020F0502020204030204"/>
              <a:ea typeface="+mn-ea"/>
              <a:cs typeface="+mn-cs"/>
            </a:rPr>
            <a:t>Social Care Practitioner </a:t>
          </a:r>
        </a:p>
        <a:p>
          <a:pPr>
            <a:buNone/>
          </a:pPr>
          <a:r>
            <a:rPr lang="en-GB" b="0">
              <a:latin typeface="Calibri" panose="020F0502020204030204"/>
              <a:ea typeface="+mn-ea"/>
              <a:cs typeface="+mn-cs"/>
            </a:rPr>
            <a:t>Lana Price</a:t>
          </a:r>
        </a:p>
        <a:p>
          <a:pPr>
            <a:buNone/>
          </a:pPr>
          <a:r>
            <a:rPr lang="en-GB" b="1">
              <a:latin typeface="Calibri" panose="020F0502020204030204"/>
              <a:ea typeface="+mn-ea"/>
              <a:cs typeface="+mn-cs"/>
            </a:rPr>
            <a:t>737497</a:t>
          </a:r>
          <a:endParaRPr lang="en-GB" b="1"/>
        </a:p>
      </dgm:t>
    </dgm:pt>
    <dgm:pt modelId="{09B54939-3D54-4DD4-9E53-B15117A3D204}" type="parTrans" cxnId="{533E1A3C-E653-49D4-8953-742F825D91B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DBBEFF3-F0E8-42D5-9E2F-D35C17A82DB8}" type="sibTrans" cxnId="{533E1A3C-E653-49D4-8953-742F825D91BF}">
      <dgm:prSet/>
      <dgm:spPr/>
      <dgm:t>
        <a:bodyPr/>
        <a:lstStyle/>
        <a:p>
          <a:endParaRPr lang="en-GB"/>
        </a:p>
      </dgm:t>
    </dgm:pt>
    <dgm:pt modelId="{443F818C-ACC1-4BB1-A025-79885DE4BB52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r>
            <a:rPr lang="en-GB" sz="800" b="1">
              <a:latin typeface="Calibri" panose="020F0502020204030204"/>
              <a:ea typeface="+mn-ea"/>
              <a:cs typeface="+mn-cs"/>
            </a:rPr>
            <a:t>Outreach Officer</a:t>
          </a:r>
        </a:p>
        <a:p>
          <a:pPr>
            <a:buNone/>
          </a:pPr>
          <a:r>
            <a:rPr lang="en-GB" sz="800" b="0">
              <a:latin typeface="Calibri" panose="020F0502020204030204"/>
              <a:ea typeface="+mn-ea"/>
              <a:cs typeface="+mn-cs"/>
            </a:rPr>
            <a:t>Benson Ejikeme</a:t>
          </a:r>
        </a:p>
        <a:p>
          <a:pPr>
            <a:buNone/>
          </a:pPr>
          <a:r>
            <a:rPr lang="en-GB" sz="800" b="1">
              <a:latin typeface="Calibri" panose="020F0502020204030204"/>
              <a:ea typeface="+mn-ea"/>
              <a:cs typeface="+mn-cs"/>
            </a:rPr>
            <a:t>737469</a:t>
          </a:r>
          <a:endParaRPr lang="en-GB" sz="800" b="1"/>
        </a:p>
      </dgm:t>
    </dgm:pt>
    <dgm:pt modelId="{87CCB631-F416-49B9-BC6C-2EB315C75B97}" type="parTrans" cxnId="{C42B7F8D-5FD2-4944-BE5A-4305ECF58C2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F0E635C-AFEF-4959-B6F4-6A4CF51727A8}" type="sibTrans" cxnId="{C42B7F8D-5FD2-4944-BE5A-4305ECF58C26}">
      <dgm:prSet/>
      <dgm:spPr/>
      <dgm:t>
        <a:bodyPr/>
        <a:lstStyle/>
        <a:p>
          <a:endParaRPr lang="en-GB"/>
        </a:p>
      </dgm:t>
    </dgm:pt>
    <dgm:pt modelId="{8DE623A2-7760-4B36-8F01-A3656AD78979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Tajul Islam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737476</a:t>
          </a:r>
        </a:p>
      </dgm:t>
    </dgm:pt>
    <dgm:pt modelId="{28A081EF-8941-4F87-BF73-093B4C477C38}" type="parTrans" cxnId="{83F97F3A-A5CF-480F-90D2-B0CA4635045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755C49F-E07B-462E-A748-D19F90D37830}" type="sibTrans" cxnId="{83F97F3A-A5CF-480F-90D2-B0CA4635045F}">
      <dgm:prSet/>
      <dgm:spPr/>
      <dgm:t>
        <a:bodyPr/>
        <a:lstStyle/>
        <a:p>
          <a:endParaRPr lang="en-GB"/>
        </a:p>
      </dgm:t>
    </dgm:pt>
    <dgm:pt modelId="{011E80AA-1029-4317-A4B1-BB69A75582C9}" type="asst">
      <dgm:prSet custT="1"/>
      <dgm:spPr/>
      <dgm:t>
        <a:bodyPr/>
        <a:lstStyle/>
        <a:p>
          <a:r>
            <a:rPr lang="en-GB" sz="800" b="1"/>
            <a:t>Occupational Therapist</a:t>
          </a:r>
        </a:p>
        <a:p>
          <a:r>
            <a:rPr lang="en-GB" sz="800"/>
            <a:t>Vacant (Dermot H’s substantive role)</a:t>
          </a:r>
        </a:p>
        <a:p>
          <a:r>
            <a:rPr lang="en-GB" sz="800" b="1"/>
            <a:t>737468</a:t>
          </a:r>
        </a:p>
      </dgm:t>
    </dgm:pt>
    <dgm:pt modelId="{EAE1718E-04B8-4261-AEFB-6835E41ED002}" type="parTrans" cxnId="{C249EABC-0AD1-4397-BF5A-2F42D7936A49}">
      <dgm:prSet/>
      <dgm:spPr/>
      <dgm:t>
        <a:bodyPr/>
        <a:lstStyle/>
        <a:p>
          <a:endParaRPr lang="en-GB"/>
        </a:p>
      </dgm:t>
    </dgm:pt>
    <dgm:pt modelId="{EA33EDD2-936C-4A1F-B121-76AC4CF6D3DE}" type="sibTrans" cxnId="{C249EABC-0AD1-4397-BF5A-2F42D7936A49}">
      <dgm:prSet/>
      <dgm:spPr/>
      <dgm:t>
        <a:bodyPr/>
        <a:lstStyle/>
        <a:p>
          <a:endParaRPr lang="en-GB"/>
        </a:p>
      </dgm:t>
    </dgm:pt>
    <dgm:pt modelId="{3EFF5FF6-2C3E-404B-B719-347DF5CC8D48}" type="pres">
      <dgm:prSet presAssocID="{B18A0CFA-3109-4A0A-A85D-66B6A56909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6916AF-92F5-468E-8838-3BC350F9AB27}" type="pres">
      <dgm:prSet presAssocID="{6B858F3C-EC79-4F90-B2CC-487D621895A2}" presName="hierRoot1" presStyleCnt="0"/>
      <dgm:spPr/>
    </dgm:pt>
    <dgm:pt modelId="{87D2F167-C30E-47EA-A4AD-85FC8D0684AD}" type="pres">
      <dgm:prSet presAssocID="{6B858F3C-EC79-4F90-B2CC-487D621895A2}" presName="composite" presStyleCnt="0"/>
      <dgm:spPr/>
    </dgm:pt>
    <dgm:pt modelId="{A960C5E5-FFFC-4000-AB65-BD27E1A539A1}" type="pres">
      <dgm:prSet presAssocID="{6B858F3C-EC79-4F90-B2CC-487D621895A2}" presName="background" presStyleLbl="node0" presStyleIdx="0" presStyleCnt="1"/>
      <dgm:spPr>
        <a:solidFill>
          <a:srgbClr val="0070C0"/>
        </a:solidFill>
        <a:ln>
          <a:solidFill>
            <a:srgbClr val="7030A0"/>
          </a:solidFill>
        </a:ln>
      </dgm:spPr>
    </dgm:pt>
    <dgm:pt modelId="{3A352C74-9932-4999-BA48-91854B0F6808}" type="pres">
      <dgm:prSet presAssocID="{6B858F3C-EC79-4F90-B2CC-487D621895A2}" presName="text" presStyleLbl="fgAcc0" presStyleIdx="0" presStyleCnt="1">
        <dgm:presLayoutVars>
          <dgm:chPref val="3"/>
        </dgm:presLayoutVars>
      </dgm:prSet>
      <dgm:spPr/>
    </dgm:pt>
    <dgm:pt modelId="{56D72E46-BEE4-4210-BFDC-2DFFCC0FF476}" type="pres">
      <dgm:prSet presAssocID="{6B858F3C-EC79-4F90-B2CC-487D621895A2}" presName="hierChild2" presStyleCnt="0"/>
      <dgm:spPr/>
    </dgm:pt>
    <dgm:pt modelId="{598A4B2D-9DD0-4C21-A6FE-D9F9A370C4AB}" type="pres">
      <dgm:prSet presAssocID="{43FA1187-9AD6-4C17-8D12-ADBA848DBB17}" presName="Name10" presStyleLbl="parChTrans1D2" presStyleIdx="0" presStyleCnt="8"/>
      <dgm:spPr/>
    </dgm:pt>
    <dgm:pt modelId="{3B72DDF0-B7B0-466B-AA7F-50B921940277}" type="pres">
      <dgm:prSet presAssocID="{27017F91-E256-4FD2-AE4A-B983E2800A19}" presName="hierRoot2" presStyleCnt="0"/>
      <dgm:spPr/>
    </dgm:pt>
    <dgm:pt modelId="{A5BC2EEE-3933-4A2B-A0A4-29E91B2AFCCE}" type="pres">
      <dgm:prSet presAssocID="{27017F91-E256-4FD2-AE4A-B983E2800A19}" presName="composite2" presStyleCnt="0"/>
      <dgm:spPr/>
    </dgm:pt>
    <dgm:pt modelId="{2B25C2CF-391A-4B1B-BBD7-F25583522DCB}" type="pres">
      <dgm:prSet presAssocID="{27017F91-E256-4FD2-AE4A-B983E2800A19}" presName="background2" presStyleLbl="asst1" presStyleIdx="0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4982D2AA-B8BE-4265-94B4-161652600241}" type="pres">
      <dgm:prSet presAssocID="{27017F91-E256-4FD2-AE4A-B983E2800A19}" presName="text2" presStyleLbl="fgAcc2" presStyleIdx="0" presStyleCnt="8">
        <dgm:presLayoutVars>
          <dgm:chPref val="3"/>
        </dgm:presLayoutVars>
      </dgm:prSet>
      <dgm:spPr>
        <a:xfrm>
          <a:off x="1167427" y="3052537"/>
          <a:ext cx="873520" cy="554685"/>
        </a:xfrm>
        <a:prstGeom prst="roundRect">
          <a:avLst>
            <a:gd name="adj" fmla="val 10000"/>
          </a:avLst>
        </a:prstGeom>
      </dgm:spPr>
    </dgm:pt>
    <dgm:pt modelId="{0C1EC309-258F-4E95-8ECE-05930882A9F6}" type="pres">
      <dgm:prSet presAssocID="{27017F91-E256-4FD2-AE4A-B983E2800A19}" presName="hierChild3" presStyleCnt="0"/>
      <dgm:spPr/>
    </dgm:pt>
    <dgm:pt modelId="{3C92663A-0A60-4BF9-B27B-06E4B23F1A99}" type="pres">
      <dgm:prSet presAssocID="{09B54939-3D54-4DD4-9E53-B15117A3D204}" presName="Name17" presStyleLbl="parChTrans1D3" presStyleIdx="0" presStyleCnt="3"/>
      <dgm:spPr/>
    </dgm:pt>
    <dgm:pt modelId="{A35B6ED0-05F9-44CF-A276-296BCDC1551C}" type="pres">
      <dgm:prSet presAssocID="{896E953A-A5E8-4F81-A5C4-8BB2EF6316E1}" presName="hierRoot3" presStyleCnt="0"/>
      <dgm:spPr/>
    </dgm:pt>
    <dgm:pt modelId="{5EC52955-90EE-4C77-BBF2-DA346D42E8EB}" type="pres">
      <dgm:prSet presAssocID="{896E953A-A5E8-4F81-A5C4-8BB2EF6316E1}" presName="composite3" presStyleCnt="0"/>
      <dgm:spPr/>
    </dgm:pt>
    <dgm:pt modelId="{A68F1093-504E-4479-B6DF-1BB868F1884E}" type="pres">
      <dgm:prSet presAssocID="{896E953A-A5E8-4F81-A5C4-8BB2EF6316E1}" presName="background3" presStyleLbl="asst1" presStyleIdx="1" presStyleCnt="11"/>
      <dgm:spPr>
        <a:solidFill>
          <a:srgbClr val="0070C0"/>
        </a:solidFill>
        <a:ln>
          <a:solidFill>
            <a:schemeClr val="bg1">
              <a:lumMod val="65000"/>
            </a:schemeClr>
          </a:solidFill>
        </a:ln>
      </dgm:spPr>
    </dgm:pt>
    <dgm:pt modelId="{CD2C0D4B-8BBA-4483-8C76-BF14D321444E}" type="pres">
      <dgm:prSet presAssocID="{896E953A-A5E8-4F81-A5C4-8BB2EF6316E1}" presName="text3" presStyleLbl="fgAcc3" presStyleIdx="0" presStyleCnt="3" custLinFactNeighborX="-415" custLinFactNeighborY="-2687">
        <dgm:presLayoutVars>
          <dgm:chPref val="3"/>
        </dgm:presLayoutVars>
      </dgm:prSet>
      <dgm:spPr/>
    </dgm:pt>
    <dgm:pt modelId="{83A32884-9B24-454D-93CF-2723353BC61F}" type="pres">
      <dgm:prSet presAssocID="{896E953A-A5E8-4F81-A5C4-8BB2EF6316E1}" presName="hierChild4" presStyleCnt="0"/>
      <dgm:spPr/>
    </dgm:pt>
    <dgm:pt modelId="{2B60645D-AA43-44E5-95CF-0EA89EA1F09D}" type="pres">
      <dgm:prSet presAssocID="{AD78CDC0-CE9A-4559-BF3D-63200C20A4D5}" presName="Name17" presStyleLbl="parChTrans1D3" presStyleIdx="1" presStyleCnt="3"/>
      <dgm:spPr/>
    </dgm:pt>
    <dgm:pt modelId="{488B16C7-487D-43DF-94B1-7F7685BB4615}" type="pres">
      <dgm:prSet presAssocID="{C5CF0036-EF53-4842-BE69-4B7D57EE0B9B}" presName="hierRoot3" presStyleCnt="0"/>
      <dgm:spPr/>
    </dgm:pt>
    <dgm:pt modelId="{B82CDBD7-34F6-455F-A3AA-60EE28F2A357}" type="pres">
      <dgm:prSet presAssocID="{C5CF0036-EF53-4842-BE69-4B7D57EE0B9B}" presName="composite3" presStyleCnt="0"/>
      <dgm:spPr/>
    </dgm:pt>
    <dgm:pt modelId="{D4323C67-C5D9-453A-ACFA-25E819624195}" type="pres">
      <dgm:prSet presAssocID="{C5CF0036-EF53-4842-BE69-4B7D57EE0B9B}" presName="background3" presStyleLbl="asst1" presStyleIdx="2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39DAB2EF-3829-4901-9C06-713D7AFD8850}" type="pres">
      <dgm:prSet presAssocID="{C5CF0036-EF53-4842-BE69-4B7D57EE0B9B}" presName="text3" presStyleLbl="fgAcc3" presStyleIdx="1" presStyleCnt="3">
        <dgm:presLayoutVars>
          <dgm:chPref val="3"/>
        </dgm:presLayoutVars>
      </dgm:prSet>
      <dgm:spPr>
        <a:xfrm>
          <a:off x="134204" y="3611476"/>
          <a:ext cx="1174755" cy="745969"/>
        </a:xfrm>
        <a:prstGeom prst="roundRect">
          <a:avLst>
            <a:gd name="adj" fmla="val 10000"/>
          </a:avLst>
        </a:prstGeom>
      </dgm:spPr>
    </dgm:pt>
    <dgm:pt modelId="{4E956DA0-7F8B-49DF-BC66-76673C535BF1}" type="pres">
      <dgm:prSet presAssocID="{C5CF0036-EF53-4842-BE69-4B7D57EE0B9B}" presName="hierChild4" presStyleCnt="0"/>
      <dgm:spPr/>
    </dgm:pt>
    <dgm:pt modelId="{FB72C130-6CA6-4916-8D5B-CBB6AFCC0018}" type="pres">
      <dgm:prSet presAssocID="{74FECC9F-E3F3-4930-86FF-66CA6AA8ADB8}" presName="Name17" presStyleLbl="parChTrans1D3" presStyleIdx="2" presStyleCnt="3"/>
      <dgm:spPr/>
    </dgm:pt>
    <dgm:pt modelId="{45A2CE58-CF82-442D-ADBE-803CB577F0A7}" type="pres">
      <dgm:prSet presAssocID="{20D64FF5-1944-4314-B6A2-7FEB9435358B}" presName="hierRoot3" presStyleCnt="0"/>
      <dgm:spPr/>
    </dgm:pt>
    <dgm:pt modelId="{608E61E8-A98C-4981-843F-CB9DDED7E51F}" type="pres">
      <dgm:prSet presAssocID="{20D64FF5-1944-4314-B6A2-7FEB9435358B}" presName="composite3" presStyleCnt="0"/>
      <dgm:spPr/>
    </dgm:pt>
    <dgm:pt modelId="{8B94FDCA-49D4-4CF8-A04B-2277C4639B87}" type="pres">
      <dgm:prSet presAssocID="{20D64FF5-1944-4314-B6A2-7FEB9435358B}" presName="background3" presStyleLbl="asst1" presStyleIdx="3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A817E3F7-932B-46CF-B97B-BBF488A2364A}" type="pres">
      <dgm:prSet presAssocID="{20D64FF5-1944-4314-B6A2-7FEB9435358B}" presName="text3" presStyleLbl="fgAcc3" presStyleIdx="2" presStyleCnt="3">
        <dgm:presLayoutVars>
          <dgm:chPref val="3"/>
        </dgm:presLayoutVars>
      </dgm:prSet>
      <dgm:spPr>
        <a:xfrm>
          <a:off x="1167427" y="3861271"/>
          <a:ext cx="873520" cy="554685"/>
        </a:xfrm>
        <a:prstGeom prst="roundRect">
          <a:avLst>
            <a:gd name="adj" fmla="val 10000"/>
          </a:avLst>
        </a:prstGeom>
      </dgm:spPr>
    </dgm:pt>
    <dgm:pt modelId="{25D18F07-B4D0-4878-B0B1-40CB670C0E34}" type="pres">
      <dgm:prSet presAssocID="{20D64FF5-1944-4314-B6A2-7FEB9435358B}" presName="hierChild4" presStyleCnt="0"/>
      <dgm:spPr/>
    </dgm:pt>
    <dgm:pt modelId="{4B3CEDAD-9E06-48A0-9F11-91FB1AE1E0B1}" type="pres">
      <dgm:prSet presAssocID="{0EC6213C-6966-45F8-AB22-1F2F6585C3C6}" presName="Name10" presStyleLbl="parChTrans1D2" presStyleIdx="1" presStyleCnt="8"/>
      <dgm:spPr/>
    </dgm:pt>
    <dgm:pt modelId="{54366A54-AF93-4355-8FBA-151A42F5DCEC}" type="pres">
      <dgm:prSet presAssocID="{B0E4442C-968F-4B31-B22A-63F323B53146}" presName="hierRoot2" presStyleCnt="0"/>
      <dgm:spPr/>
    </dgm:pt>
    <dgm:pt modelId="{6A522950-1812-4208-8F41-3F6F71D2E4A7}" type="pres">
      <dgm:prSet presAssocID="{B0E4442C-968F-4B31-B22A-63F323B53146}" presName="composite2" presStyleCnt="0"/>
      <dgm:spPr/>
    </dgm:pt>
    <dgm:pt modelId="{06FF9106-EA32-4F11-A8B3-A6B4D13FCFFA}" type="pres">
      <dgm:prSet presAssocID="{B0E4442C-968F-4B31-B22A-63F323B53146}" presName="background2" presStyleLbl="asst1" presStyleIdx="4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87447892-54C5-4F74-B7AC-EA486F3C83F5}" type="pres">
      <dgm:prSet presAssocID="{B0E4442C-968F-4B31-B22A-63F323B53146}" presName="text2" presStyleLbl="fgAcc2" presStyleIdx="1" presStyleCnt="8">
        <dgm:presLayoutVars>
          <dgm:chPref val="3"/>
        </dgm:presLayoutVars>
      </dgm:prSet>
      <dgm:spPr/>
    </dgm:pt>
    <dgm:pt modelId="{26DA087A-1EA9-4DE9-A220-EF32E84BEED5}" type="pres">
      <dgm:prSet presAssocID="{B0E4442C-968F-4B31-B22A-63F323B53146}" presName="hierChild3" presStyleCnt="0"/>
      <dgm:spPr/>
    </dgm:pt>
    <dgm:pt modelId="{B6F36E8C-6E29-46E5-B45E-062EF861C789}" type="pres">
      <dgm:prSet presAssocID="{1E55EEB9-D784-4F76-BF9B-CC4841E03E9C}" presName="Name10" presStyleLbl="parChTrans1D2" presStyleIdx="2" presStyleCnt="8"/>
      <dgm:spPr/>
    </dgm:pt>
    <dgm:pt modelId="{4C43F47E-D76D-44BC-ADAF-71042888720A}" type="pres">
      <dgm:prSet presAssocID="{AD0AC397-57EA-4033-904E-CB3F3B6814F5}" presName="hierRoot2" presStyleCnt="0"/>
      <dgm:spPr/>
    </dgm:pt>
    <dgm:pt modelId="{6B55126D-62E0-4E96-9328-8FBDFF3D5AEB}" type="pres">
      <dgm:prSet presAssocID="{AD0AC397-57EA-4033-904E-CB3F3B6814F5}" presName="composite2" presStyleCnt="0"/>
      <dgm:spPr/>
    </dgm:pt>
    <dgm:pt modelId="{469EC847-3EE1-43EF-B6BB-976124FAC102}" type="pres">
      <dgm:prSet presAssocID="{AD0AC397-57EA-4033-904E-CB3F3B6814F5}" presName="background2" presStyleLbl="asst1" presStyleIdx="5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32DC0707-D7F5-4A1D-A01B-A203398388EA}" type="pres">
      <dgm:prSet presAssocID="{AD0AC397-57EA-4033-904E-CB3F3B6814F5}" presName="text2" presStyleLbl="fgAcc2" presStyleIdx="2" presStyleCnt="8">
        <dgm:presLayoutVars>
          <dgm:chPref val="3"/>
        </dgm:presLayoutVars>
      </dgm:prSet>
      <dgm:spPr>
        <a:xfrm>
          <a:off x="5877455" y="2523848"/>
          <a:ext cx="1174755" cy="745969"/>
        </a:xfrm>
        <a:prstGeom prst="roundRect">
          <a:avLst>
            <a:gd name="adj" fmla="val 10000"/>
          </a:avLst>
        </a:prstGeom>
      </dgm:spPr>
    </dgm:pt>
    <dgm:pt modelId="{B877EF21-7357-49EE-9185-B66F43C907BA}" type="pres">
      <dgm:prSet presAssocID="{AD0AC397-57EA-4033-904E-CB3F3B6814F5}" presName="hierChild3" presStyleCnt="0"/>
      <dgm:spPr/>
    </dgm:pt>
    <dgm:pt modelId="{2F870B72-274F-4C99-94A8-FACA65D9367B}" type="pres">
      <dgm:prSet presAssocID="{28A081EF-8941-4F87-BF73-093B4C477C38}" presName="Name10" presStyleLbl="parChTrans1D2" presStyleIdx="3" presStyleCnt="8"/>
      <dgm:spPr/>
    </dgm:pt>
    <dgm:pt modelId="{2F49E777-CEA2-4F33-8D5A-6B10E5B697B3}" type="pres">
      <dgm:prSet presAssocID="{8DE623A2-7760-4B36-8F01-A3656AD78979}" presName="hierRoot2" presStyleCnt="0"/>
      <dgm:spPr/>
    </dgm:pt>
    <dgm:pt modelId="{CF4DC466-F8FC-4F5E-ACA0-520C0D7F3D4D}" type="pres">
      <dgm:prSet presAssocID="{8DE623A2-7760-4B36-8F01-A3656AD78979}" presName="composite2" presStyleCnt="0"/>
      <dgm:spPr/>
    </dgm:pt>
    <dgm:pt modelId="{77782F52-4431-469B-A213-68EE25A4B9D5}" type="pres">
      <dgm:prSet presAssocID="{8DE623A2-7760-4B36-8F01-A3656AD78979}" presName="background2" presStyleLbl="asst1" presStyleIdx="6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8DF82CDD-D7B0-4AE3-AEFD-A73C93954A5E}" type="pres">
      <dgm:prSet presAssocID="{8DE623A2-7760-4B36-8F01-A3656AD78979}" presName="text2" presStyleLbl="fgAcc2" presStyleIdx="3" presStyleCnt="8">
        <dgm:presLayoutVars>
          <dgm:chPref val="3"/>
        </dgm:presLayoutVars>
      </dgm:prSet>
      <dgm:spPr/>
    </dgm:pt>
    <dgm:pt modelId="{F3989C04-9DE4-4B3F-9BF4-219F4482A55E}" type="pres">
      <dgm:prSet presAssocID="{8DE623A2-7760-4B36-8F01-A3656AD78979}" presName="hierChild3" presStyleCnt="0"/>
      <dgm:spPr/>
    </dgm:pt>
    <dgm:pt modelId="{94391E4F-F261-49D0-8C5F-02C6EB54D781}" type="pres">
      <dgm:prSet presAssocID="{842339F4-3803-4F54-B2F3-F03F87B847C4}" presName="Name10" presStyleLbl="parChTrans1D2" presStyleIdx="4" presStyleCnt="8"/>
      <dgm:spPr/>
    </dgm:pt>
    <dgm:pt modelId="{9A4BFE27-8FB9-435A-B264-BBE6FBA0C3ED}" type="pres">
      <dgm:prSet presAssocID="{4657BE25-5FB4-484F-BABA-7F9A6A25207F}" presName="hierRoot2" presStyleCnt="0"/>
      <dgm:spPr/>
    </dgm:pt>
    <dgm:pt modelId="{8CABE4C2-C513-4935-BA8C-4175808E8511}" type="pres">
      <dgm:prSet presAssocID="{4657BE25-5FB4-484F-BABA-7F9A6A25207F}" presName="composite2" presStyleCnt="0"/>
      <dgm:spPr/>
    </dgm:pt>
    <dgm:pt modelId="{EE148601-CA2B-464D-A46A-EA581F597FE7}" type="pres">
      <dgm:prSet presAssocID="{4657BE25-5FB4-484F-BABA-7F9A6A25207F}" presName="background2" presStyleLbl="asst1" presStyleIdx="7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E280BB97-7433-4FBA-AB89-037199791A3C}" type="pres">
      <dgm:prSet presAssocID="{4657BE25-5FB4-484F-BABA-7F9A6A25207F}" presName="text2" presStyleLbl="fgAcc2" presStyleIdx="4" presStyleCnt="8">
        <dgm:presLayoutVars>
          <dgm:chPref val="3"/>
        </dgm:presLayoutVars>
      </dgm:prSet>
      <dgm:spPr>
        <a:xfrm>
          <a:off x="7313267" y="2523848"/>
          <a:ext cx="1174755" cy="745969"/>
        </a:xfrm>
        <a:prstGeom prst="roundRect">
          <a:avLst>
            <a:gd name="adj" fmla="val 10000"/>
          </a:avLst>
        </a:prstGeom>
      </dgm:spPr>
    </dgm:pt>
    <dgm:pt modelId="{213136B2-E75E-4C39-9C10-62738B2D9E90}" type="pres">
      <dgm:prSet presAssocID="{4657BE25-5FB4-484F-BABA-7F9A6A25207F}" presName="hierChild3" presStyleCnt="0"/>
      <dgm:spPr/>
    </dgm:pt>
    <dgm:pt modelId="{26D138B3-DEEB-4873-B898-8E45D8F32EA2}" type="pres">
      <dgm:prSet presAssocID="{EAE1718E-04B8-4261-AEFB-6835E41ED002}" presName="Name10" presStyleLbl="parChTrans1D2" presStyleIdx="5" presStyleCnt="8"/>
      <dgm:spPr/>
    </dgm:pt>
    <dgm:pt modelId="{3433A29B-07E4-41AA-AC76-8816799ECBBF}" type="pres">
      <dgm:prSet presAssocID="{011E80AA-1029-4317-A4B1-BB69A75582C9}" presName="hierRoot2" presStyleCnt="0"/>
      <dgm:spPr/>
    </dgm:pt>
    <dgm:pt modelId="{D0E713B8-76CE-45C4-A91C-2E4AC4A604E5}" type="pres">
      <dgm:prSet presAssocID="{011E80AA-1029-4317-A4B1-BB69A75582C9}" presName="composite2" presStyleCnt="0"/>
      <dgm:spPr/>
    </dgm:pt>
    <dgm:pt modelId="{D12FD51D-4DA9-43E2-BA99-9F2CEA79B477}" type="pres">
      <dgm:prSet presAssocID="{011E80AA-1029-4317-A4B1-BB69A75582C9}" presName="background2" presStyleLbl="asst1" presStyleIdx="8" presStyleCnt="11"/>
      <dgm:spPr>
        <a:solidFill>
          <a:schemeClr val="bg1">
            <a:lumMod val="65000"/>
          </a:schemeClr>
        </a:solidFill>
      </dgm:spPr>
    </dgm:pt>
    <dgm:pt modelId="{56CD828C-6FB2-4179-8C74-E606D49D50E1}" type="pres">
      <dgm:prSet presAssocID="{011E80AA-1029-4317-A4B1-BB69A75582C9}" presName="text2" presStyleLbl="fgAcc2" presStyleIdx="5" presStyleCnt="8">
        <dgm:presLayoutVars>
          <dgm:chPref val="3"/>
        </dgm:presLayoutVars>
      </dgm:prSet>
      <dgm:spPr/>
    </dgm:pt>
    <dgm:pt modelId="{59FF4A72-ABE3-4E50-A834-FF5AE4D19AE8}" type="pres">
      <dgm:prSet presAssocID="{011E80AA-1029-4317-A4B1-BB69A75582C9}" presName="hierChild3" presStyleCnt="0"/>
      <dgm:spPr/>
    </dgm:pt>
    <dgm:pt modelId="{732CD520-F98E-4BAB-B882-F7DF0F262E47}" type="pres">
      <dgm:prSet presAssocID="{3D1B3CEF-3D08-49F5-95BA-CF620E12C039}" presName="Name10" presStyleLbl="parChTrans1D2" presStyleIdx="6" presStyleCnt="8"/>
      <dgm:spPr/>
    </dgm:pt>
    <dgm:pt modelId="{5088E8BF-E332-439A-96BA-A6E80104D1E6}" type="pres">
      <dgm:prSet presAssocID="{B5CA29A6-4852-43CE-BED0-7C3EBA5D5442}" presName="hierRoot2" presStyleCnt="0"/>
      <dgm:spPr/>
    </dgm:pt>
    <dgm:pt modelId="{9176FD75-0EA5-4586-AC69-2101C26B8EFE}" type="pres">
      <dgm:prSet presAssocID="{B5CA29A6-4852-43CE-BED0-7C3EBA5D5442}" presName="composite2" presStyleCnt="0"/>
      <dgm:spPr/>
    </dgm:pt>
    <dgm:pt modelId="{BA9DEB4A-32BB-47E5-862D-3074F7A60E3A}" type="pres">
      <dgm:prSet presAssocID="{B5CA29A6-4852-43CE-BED0-7C3EBA5D5442}" presName="background2" presStyleLbl="asst1" presStyleIdx="9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96B6BA38-49E9-4E02-AB86-49B471F64F70}" type="pres">
      <dgm:prSet presAssocID="{B5CA29A6-4852-43CE-BED0-7C3EBA5D5442}" presName="text2" presStyleLbl="fgAcc2" presStyleIdx="6" presStyleCnt="8">
        <dgm:presLayoutVars>
          <dgm:chPref val="3"/>
        </dgm:presLayoutVars>
      </dgm:prSet>
      <dgm:spPr/>
    </dgm:pt>
    <dgm:pt modelId="{86567276-0F7E-4478-9DCB-B2CDA97504A6}" type="pres">
      <dgm:prSet presAssocID="{B5CA29A6-4852-43CE-BED0-7C3EBA5D5442}" presName="hierChild3" presStyleCnt="0"/>
      <dgm:spPr/>
    </dgm:pt>
    <dgm:pt modelId="{8B954581-7B41-4E43-9C94-9EBF315B346C}" type="pres">
      <dgm:prSet presAssocID="{87CCB631-F416-49B9-BC6C-2EB315C75B97}" presName="Name10" presStyleLbl="parChTrans1D2" presStyleIdx="7" presStyleCnt="8"/>
      <dgm:spPr/>
    </dgm:pt>
    <dgm:pt modelId="{4CCC1D59-4910-469E-9A5E-B746076B1AA7}" type="pres">
      <dgm:prSet presAssocID="{443F818C-ACC1-4BB1-A025-79885DE4BB52}" presName="hierRoot2" presStyleCnt="0"/>
      <dgm:spPr/>
    </dgm:pt>
    <dgm:pt modelId="{79430B24-6E27-4BCA-9F20-7178A3DCACCC}" type="pres">
      <dgm:prSet presAssocID="{443F818C-ACC1-4BB1-A025-79885DE4BB52}" presName="composite2" presStyleCnt="0"/>
      <dgm:spPr/>
    </dgm:pt>
    <dgm:pt modelId="{548614B5-ADDD-4BAE-9713-A0D78485BAE5}" type="pres">
      <dgm:prSet presAssocID="{443F818C-ACC1-4BB1-A025-79885DE4BB52}" presName="background2" presStyleLbl="asst1" presStyleIdx="10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FB62E6DD-64D1-4A54-AEBA-FA1B30A88D12}" type="pres">
      <dgm:prSet presAssocID="{443F818C-ACC1-4BB1-A025-79885DE4BB52}" presName="text2" presStyleLbl="fgAcc2" presStyleIdx="7" presStyleCnt="8">
        <dgm:presLayoutVars>
          <dgm:chPref val="3"/>
        </dgm:presLayoutVars>
      </dgm:prSet>
      <dgm:spPr/>
    </dgm:pt>
    <dgm:pt modelId="{5B045A1A-1EEC-4032-B46E-34FA6D323E4C}" type="pres">
      <dgm:prSet presAssocID="{443F818C-ACC1-4BB1-A025-79885DE4BB52}" presName="hierChild3" presStyleCnt="0"/>
      <dgm:spPr/>
    </dgm:pt>
  </dgm:ptLst>
  <dgm:cxnLst>
    <dgm:cxn modelId="{74B14D00-BD2D-4EEC-940B-8B66CC62F5A9}" srcId="{B18A0CFA-3109-4A0A-A85D-66B6A569093F}" destId="{6B858F3C-EC79-4F90-B2CC-487D621895A2}" srcOrd="0" destOrd="0" parTransId="{110F7EBE-5C9F-48D9-BB56-50453DF16417}" sibTransId="{596E3CA0-6A8D-4561-95AF-27BA10F2A554}"/>
    <dgm:cxn modelId="{EBBA8307-D052-40E9-979C-487B21E458F7}" srcId="{6B858F3C-EC79-4F90-B2CC-487D621895A2}" destId="{B5CA29A6-4852-43CE-BED0-7C3EBA5D5442}" srcOrd="6" destOrd="0" parTransId="{3D1B3CEF-3D08-49F5-95BA-CF620E12C039}" sibTransId="{38A3ABD9-0721-48E8-A13D-527910F2F1DC}"/>
    <dgm:cxn modelId="{98CEC32A-56D5-43CA-B3FE-69BD1EDCACB6}" srcId="{6B858F3C-EC79-4F90-B2CC-487D621895A2}" destId="{AD0AC397-57EA-4033-904E-CB3F3B6814F5}" srcOrd="2" destOrd="0" parTransId="{1E55EEB9-D784-4F76-BF9B-CC4841E03E9C}" sibTransId="{80A16C59-31AE-4E86-A9B8-FA8498E817B4}"/>
    <dgm:cxn modelId="{536F972B-B9F0-4518-8A73-C4B69EFE4109}" type="presOf" srcId="{20D64FF5-1944-4314-B6A2-7FEB9435358B}" destId="{A817E3F7-932B-46CF-B97B-BBF488A2364A}" srcOrd="0" destOrd="0" presId="urn:microsoft.com/office/officeart/2005/8/layout/hierarchy1"/>
    <dgm:cxn modelId="{D2031F30-CD76-4860-8A59-6128F315153E}" type="presOf" srcId="{AD0AC397-57EA-4033-904E-CB3F3B6814F5}" destId="{32DC0707-D7F5-4A1D-A01B-A203398388EA}" srcOrd="0" destOrd="0" presId="urn:microsoft.com/office/officeart/2005/8/layout/hierarchy1"/>
    <dgm:cxn modelId="{8AA99833-54A4-408C-A099-D017E1F7300E}" srcId="{27017F91-E256-4FD2-AE4A-B983E2800A19}" destId="{20D64FF5-1944-4314-B6A2-7FEB9435358B}" srcOrd="2" destOrd="0" parTransId="{74FECC9F-E3F3-4930-86FF-66CA6AA8ADB8}" sibTransId="{66B442F3-955E-4EF4-855E-29A011B42A63}"/>
    <dgm:cxn modelId="{83F97F3A-A5CF-480F-90D2-B0CA4635045F}" srcId="{6B858F3C-EC79-4F90-B2CC-487D621895A2}" destId="{8DE623A2-7760-4B36-8F01-A3656AD78979}" srcOrd="3" destOrd="0" parTransId="{28A081EF-8941-4F87-BF73-093B4C477C38}" sibTransId="{C755C49F-E07B-462E-A748-D19F90D37830}"/>
    <dgm:cxn modelId="{533E1A3C-E653-49D4-8953-742F825D91BF}" srcId="{27017F91-E256-4FD2-AE4A-B983E2800A19}" destId="{896E953A-A5E8-4F81-A5C4-8BB2EF6316E1}" srcOrd="0" destOrd="0" parTransId="{09B54939-3D54-4DD4-9E53-B15117A3D204}" sibTransId="{ADBBEFF3-F0E8-42D5-9E2F-D35C17A82DB8}"/>
    <dgm:cxn modelId="{2649D45D-6975-4C6A-B5E1-E6A55F1D7A8A}" type="presOf" srcId="{8DE623A2-7760-4B36-8F01-A3656AD78979}" destId="{8DF82CDD-D7B0-4AE3-AEFD-A73C93954A5E}" srcOrd="0" destOrd="0" presId="urn:microsoft.com/office/officeart/2005/8/layout/hierarchy1"/>
    <dgm:cxn modelId="{572B3047-D906-40AD-9615-E19EBE525395}" type="presOf" srcId="{28A081EF-8941-4F87-BF73-093B4C477C38}" destId="{2F870B72-274F-4C99-94A8-FACA65D9367B}" srcOrd="0" destOrd="0" presId="urn:microsoft.com/office/officeart/2005/8/layout/hierarchy1"/>
    <dgm:cxn modelId="{57ABD167-4551-4FE6-AA56-C528AC6ABD6A}" type="presOf" srcId="{443F818C-ACC1-4BB1-A025-79885DE4BB52}" destId="{FB62E6DD-64D1-4A54-AEBA-FA1B30A88D12}" srcOrd="0" destOrd="0" presId="urn:microsoft.com/office/officeart/2005/8/layout/hierarchy1"/>
    <dgm:cxn modelId="{F390094A-F740-4E04-B8EE-13586A1320F8}" type="presOf" srcId="{842339F4-3803-4F54-B2F3-F03F87B847C4}" destId="{94391E4F-F261-49D0-8C5F-02C6EB54D781}" srcOrd="0" destOrd="0" presId="urn:microsoft.com/office/officeart/2005/8/layout/hierarchy1"/>
    <dgm:cxn modelId="{6660C26B-5DC9-4A5D-806B-54DDEC0A6D6B}" type="presOf" srcId="{B18A0CFA-3109-4A0A-A85D-66B6A569093F}" destId="{3EFF5FF6-2C3E-404B-B719-347DF5CC8D48}" srcOrd="0" destOrd="0" presId="urn:microsoft.com/office/officeart/2005/8/layout/hierarchy1"/>
    <dgm:cxn modelId="{5B23954D-76D2-4D58-9793-A36872DBA1C2}" type="presOf" srcId="{6B858F3C-EC79-4F90-B2CC-487D621895A2}" destId="{3A352C74-9932-4999-BA48-91854B0F6808}" srcOrd="0" destOrd="0" presId="urn:microsoft.com/office/officeart/2005/8/layout/hierarchy1"/>
    <dgm:cxn modelId="{9CBF2A6E-72EA-4E38-86F5-92434FF5B84C}" type="presOf" srcId="{3D1B3CEF-3D08-49F5-95BA-CF620E12C039}" destId="{732CD520-F98E-4BAB-B882-F7DF0F262E47}" srcOrd="0" destOrd="0" presId="urn:microsoft.com/office/officeart/2005/8/layout/hierarchy1"/>
    <dgm:cxn modelId="{46FF737B-D89F-465C-9966-A019C5258F7D}" type="presOf" srcId="{C5CF0036-EF53-4842-BE69-4B7D57EE0B9B}" destId="{39DAB2EF-3829-4901-9C06-713D7AFD8850}" srcOrd="0" destOrd="0" presId="urn:microsoft.com/office/officeart/2005/8/layout/hierarchy1"/>
    <dgm:cxn modelId="{6F5F487C-3498-46D7-A01A-436E72EC4A7E}" type="presOf" srcId="{AD78CDC0-CE9A-4559-BF3D-63200C20A4D5}" destId="{2B60645D-AA43-44E5-95CF-0EA89EA1F09D}" srcOrd="0" destOrd="0" presId="urn:microsoft.com/office/officeart/2005/8/layout/hierarchy1"/>
    <dgm:cxn modelId="{8D14CD82-CC31-417A-AF64-FE070CB92A31}" srcId="{6B858F3C-EC79-4F90-B2CC-487D621895A2}" destId="{4657BE25-5FB4-484F-BABA-7F9A6A25207F}" srcOrd="4" destOrd="0" parTransId="{842339F4-3803-4F54-B2F3-F03F87B847C4}" sibTransId="{601E8A55-B097-4B4C-BD34-7966A80A6CC5}"/>
    <dgm:cxn modelId="{C42B7F8D-5FD2-4944-BE5A-4305ECF58C26}" srcId="{6B858F3C-EC79-4F90-B2CC-487D621895A2}" destId="{443F818C-ACC1-4BB1-A025-79885DE4BB52}" srcOrd="7" destOrd="0" parTransId="{87CCB631-F416-49B9-BC6C-2EB315C75B97}" sibTransId="{7F0E635C-AFEF-4959-B6F4-6A4CF51727A8}"/>
    <dgm:cxn modelId="{4B9C2596-C25C-46B2-926F-096C38C33349}" type="presOf" srcId="{896E953A-A5E8-4F81-A5C4-8BB2EF6316E1}" destId="{CD2C0D4B-8BBA-4483-8C76-BF14D321444E}" srcOrd="0" destOrd="0" presId="urn:microsoft.com/office/officeart/2005/8/layout/hierarchy1"/>
    <dgm:cxn modelId="{93A4F297-596D-4A67-9257-B8427CE9C36E}" type="presOf" srcId="{4657BE25-5FB4-484F-BABA-7F9A6A25207F}" destId="{E280BB97-7433-4FBA-AB89-037199791A3C}" srcOrd="0" destOrd="0" presId="urn:microsoft.com/office/officeart/2005/8/layout/hierarchy1"/>
    <dgm:cxn modelId="{5F205199-054C-4C6A-BE39-7FF40BB2EB4C}" type="presOf" srcId="{B0E4442C-968F-4B31-B22A-63F323B53146}" destId="{87447892-54C5-4F74-B7AC-EA486F3C83F5}" srcOrd="0" destOrd="0" presId="urn:microsoft.com/office/officeart/2005/8/layout/hierarchy1"/>
    <dgm:cxn modelId="{166ADFA5-B3B5-4778-8B56-AE45239E02F4}" type="presOf" srcId="{43FA1187-9AD6-4C17-8D12-ADBA848DBB17}" destId="{598A4B2D-9DD0-4C21-A6FE-D9F9A370C4AB}" srcOrd="0" destOrd="0" presId="urn:microsoft.com/office/officeart/2005/8/layout/hierarchy1"/>
    <dgm:cxn modelId="{C5156EB7-A4A3-4BE7-8DFA-DBA1699684EC}" type="presOf" srcId="{87CCB631-F416-49B9-BC6C-2EB315C75B97}" destId="{8B954581-7B41-4E43-9C94-9EBF315B346C}" srcOrd="0" destOrd="0" presId="urn:microsoft.com/office/officeart/2005/8/layout/hierarchy1"/>
    <dgm:cxn modelId="{A690ACB8-52D1-48CD-A037-71F5832B1257}" srcId="{6B858F3C-EC79-4F90-B2CC-487D621895A2}" destId="{B0E4442C-968F-4B31-B22A-63F323B53146}" srcOrd="1" destOrd="0" parTransId="{0EC6213C-6966-45F8-AB22-1F2F6585C3C6}" sibTransId="{A485F737-A371-4E5A-BE29-C3A82FF5B147}"/>
    <dgm:cxn modelId="{4B8B70BA-B1B0-4D89-9EE4-E28C51D35721}" srcId="{6B858F3C-EC79-4F90-B2CC-487D621895A2}" destId="{27017F91-E256-4FD2-AE4A-B983E2800A19}" srcOrd="0" destOrd="0" parTransId="{43FA1187-9AD6-4C17-8D12-ADBA848DBB17}" sibTransId="{CE0EFFEE-91F7-4F17-B4B6-FFC728488BEC}"/>
    <dgm:cxn modelId="{C249EABC-0AD1-4397-BF5A-2F42D7936A49}" srcId="{6B858F3C-EC79-4F90-B2CC-487D621895A2}" destId="{011E80AA-1029-4317-A4B1-BB69A75582C9}" srcOrd="5" destOrd="0" parTransId="{EAE1718E-04B8-4261-AEFB-6835E41ED002}" sibTransId="{EA33EDD2-936C-4A1F-B121-76AC4CF6D3DE}"/>
    <dgm:cxn modelId="{CF6441C5-FE66-4203-8796-67B3FD7D75EF}" type="presOf" srcId="{09B54939-3D54-4DD4-9E53-B15117A3D204}" destId="{3C92663A-0A60-4BF9-B27B-06E4B23F1A99}" srcOrd="0" destOrd="0" presId="urn:microsoft.com/office/officeart/2005/8/layout/hierarchy1"/>
    <dgm:cxn modelId="{8C4132CE-BA40-4204-9D69-8A4DC0F8A770}" type="presOf" srcId="{1E55EEB9-D784-4F76-BF9B-CC4841E03E9C}" destId="{B6F36E8C-6E29-46E5-B45E-062EF861C789}" srcOrd="0" destOrd="0" presId="urn:microsoft.com/office/officeart/2005/8/layout/hierarchy1"/>
    <dgm:cxn modelId="{CA26B0DF-3A57-4DCE-A675-BF6D5BE4DABB}" type="presOf" srcId="{EAE1718E-04B8-4261-AEFB-6835E41ED002}" destId="{26D138B3-DEEB-4873-B898-8E45D8F32EA2}" srcOrd="0" destOrd="0" presId="urn:microsoft.com/office/officeart/2005/8/layout/hierarchy1"/>
    <dgm:cxn modelId="{DCAEEEE0-7850-46D3-9469-E95DC6C21661}" type="presOf" srcId="{74FECC9F-E3F3-4930-86FF-66CA6AA8ADB8}" destId="{FB72C130-6CA6-4916-8D5B-CBB6AFCC0018}" srcOrd="0" destOrd="0" presId="urn:microsoft.com/office/officeart/2005/8/layout/hierarchy1"/>
    <dgm:cxn modelId="{D50587EC-9CAB-42CC-9CBA-EFF3B707802F}" type="presOf" srcId="{0EC6213C-6966-45F8-AB22-1F2F6585C3C6}" destId="{4B3CEDAD-9E06-48A0-9F11-91FB1AE1E0B1}" srcOrd="0" destOrd="0" presId="urn:microsoft.com/office/officeart/2005/8/layout/hierarchy1"/>
    <dgm:cxn modelId="{9B6EB1F3-82BB-401A-8856-0021716BFF0F}" type="presOf" srcId="{27017F91-E256-4FD2-AE4A-B983E2800A19}" destId="{4982D2AA-B8BE-4265-94B4-161652600241}" srcOrd="0" destOrd="0" presId="urn:microsoft.com/office/officeart/2005/8/layout/hierarchy1"/>
    <dgm:cxn modelId="{37B53CF6-FCA7-4B9B-AC93-C81204568947}" srcId="{27017F91-E256-4FD2-AE4A-B983E2800A19}" destId="{C5CF0036-EF53-4842-BE69-4B7D57EE0B9B}" srcOrd="1" destOrd="0" parTransId="{AD78CDC0-CE9A-4559-BF3D-63200C20A4D5}" sibTransId="{3B26CF98-FA5D-41DA-89D8-548E34B515EB}"/>
    <dgm:cxn modelId="{A83084F9-921D-4A1E-A4AE-10BCC7F8001E}" type="presOf" srcId="{011E80AA-1029-4317-A4B1-BB69A75582C9}" destId="{56CD828C-6FB2-4179-8C74-E606D49D50E1}" srcOrd="0" destOrd="0" presId="urn:microsoft.com/office/officeart/2005/8/layout/hierarchy1"/>
    <dgm:cxn modelId="{39CED1FB-C85D-4F10-BF36-15BC928DA02E}" type="presOf" srcId="{B5CA29A6-4852-43CE-BED0-7C3EBA5D5442}" destId="{96B6BA38-49E9-4E02-AB86-49B471F64F70}" srcOrd="0" destOrd="0" presId="urn:microsoft.com/office/officeart/2005/8/layout/hierarchy1"/>
    <dgm:cxn modelId="{6BA449F1-B8BE-4C5D-B5BD-BCD052265E57}" type="presParOf" srcId="{3EFF5FF6-2C3E-404B-B719-347DF5CC8D48}" destId="{696916AF-92F5-468E-8838-3BC350F9AB27}" srcOrd="0" destOrd="0" presId="urn:microsoft.com/office/officeart/2005/8/layout/hierarchy1"/>
    <dgm:cxn modelId="{9228EC58-AC2C-4ADF-BA72-E2A487DB9117}" type="presParOf" srcId="{696916AF-92F5-468E-8838-3BC350F9AB27}" destId="{87D2F167-C30E-47EA-A4AD-85FC8D0684AD}" srcOrd="0" destOrd="0" presId="urn:microsoft.com/office/officeart/2005/8/layout/hierarchy1"/>
    <dgm:cxn modelId="{09A80F0F-07C3-44F4-B66B-4195A958E1B9}" type="presParOf" srcId="{87D2F167-C30E-47EA-A4AD-85FC8D0684AD}" destId="{A960C5E5-FFFC-4000-AB65-BD27E1A539A1}" srcOrd="0" destOrd="0" presId="urn:microsoft.com/office/officeart/2005/8/layout/hierarchy1"/>
    <dgm:cxn modelId="{B3A239FD-5D73-49D7-B6A4-AA3CA9320875}" type="presParOf" srcId="{87D2F167-C30E-47EA-A4AD-85FC8D0684AD}" destId="{3A352C74-9932-4999-BA48-91854B0F6808}" srcOrd="1" destOrd="0" presId="urn:microsoft.com/office/officeart/2005/8/layout/hierarchy1"/>
    <dgm:cxn modelId="{A7A7CC0B-D882-47C4-BAFD-5C68B4D835B5}" type="presParOf" srcId="{696916AF-92F5-468E-8838-3BC350F9AB27}" destId="{56D72E46-BEE4-4210-BFDC-2DFFCC0FF476}" srcOrd="1" destOrd="0" presId="urn:microsoft.com/office/officeart/2005/8/layout/hierarchy1"/>
    <dgm:cxn modelId="{289B5775-0B87-4D73-98C7-0FE5C0F18746}" type="presParOf" srcId="{56D72E46-BEE4-4210-BFDC-2DFFCC0FF476}" destId="{598A4B2D-9DD0-4C21-A6FE-D9F9A370C4AB}" srcOrd="0" destOrd="0" presId="urn:microsoft.com/office/officeart/2005/8/layout/hierarchy1"/>
    <dgm:cxn modelId="{455071FF-7A77-4C0E-B6B5-1E2530549AF9}" type="presParOf" srcId="{56D72E46-BEE4-4210-BFDC-2DFFCC0FF476}" destId="{3B72DDF0-B7B0-466B-AA7F-50B921940277}" srcOrd="1" destOrd="0" presId="urn:microsoft.com/office/officeart/2005/8/layout/hierarchy1"/>
    <dgm:cxn modelId="{0A8993A3-6254-42CE-B14D-458BBA173CD3}" type="presParOf" srcId="{3B72DDF0-B7B0-466B-AA7F-50B921940277}" destId="{A5BC2EEE-3933-4A2B-A0A4-29E91B2AFCCE}" srcOrd="0" destOrd="0" presId="urn:microsoft.com/office/officeart/2005/8/layout/hierarchy1"/>
    <dgm:cxn modelId="{15F860C4-AF7D-4B20-90FA-86C9B592A422}" type="presParOf" srcId="{A5BC2EEE-3933-4A2B-A0A4-29E91B2AFCCE}" destId="{2B25C2CF-391A-4B1B-BBD7-F25583522DCB}" srcOrd="0" destOrd="0" presId="urn:microsoft.com/office/officeart/2005/8/layout/hierarchy1"/>
    <dgm:cxn modelId="{175BE84D-4FDB-448A-A0DC-B4D915F9779D}" type="presParOf" srcId="{A5BC2EEE-3933-4A2B-A0A4-29E91B2AFCCE}" destId="{4982D2AA-B8BE-4265-94B4-161652600241}" srcOrd="1" destOrd="0" presId="urn:microsoft.com/office/officeart/2005/8/layout/hierarchy1"/>
    <dgm:cxn modelId="{42F17063-EA94-4E77-BAE3-46DA7747B9FF}" type="presParOf" srcId="{3B72DDF0-B7B0-466B-AA7F-50B921940277}" destId="{0C1EC309-258F-4E95-8ECE-05930882A9F6}" srcOrd="1" destOrd="0" presId="urn:microsoft.com/office/officeart/2005/8/layout/hierarchy1"/>
    <dgm:cxn modelId="{63297ABD-6EEF-45A6-8806-43A9BE01B27C}" type="presParOf" srcId="{0C1EC309-258F-4E95-8ECE-05930882A9F6}" destId="{3C92663A-0A60-4BF9-B27B-06E4B23F1A99}" srcOrd="0" destOrd="0" presId="urn:microsoft.com/office/officeart/2005/8/layout/hierarchy1"/>
    <dgm:cxn modelId="{500B0F91-7577-45E9-BAA0-B1E95B96DCA8}" type="presParOf" srcId="{0C1EC309-258F-4E95-8ECE-05930882A9F6}" destId="{A35B6ED0-05F9-44CF-A276-296BCDC1551C}" srcOrd="1" destOrd="0" presId="urn:microsoft.com/office/officeart/2005/8/layout/hierarchy1"/>
    <dgm:cxn modelId="{2D63A57E-1ED1-47B0-9417-605C45DA044E}" type="presParOf" srcId="{A35B6ED0-05F9-44CF-A276-296BCDC1551C}" destId="{5EC52955-90EE-4C77-BBF2-DA346D42E8EB}" srcOrd="0" destOrd="0" presId="urn:microsoft.com/office/officeart/2005/8/layout/hierarchy1"/>
    <dgm:cxn modelId="{6EFC656B-5F74-4A44-BBEF-649724C369F5}" type="presParOf" srcId="{5EC52955-90EE-4C77-BBF2-DA346D42E8EB}" destId="{A68F1093-504E-4479-B6DF-1BB868F1884E}" srcOrd="0" destOrd="0" presId="urn:microsoft.com/office/officeart/2005/8/layout/hierarchy1"/>
    <dgm:cxn modelId="{4CBA5120-1CB6-40E0-8C3F-1153BF9BED9C}" type="presParOf" srcId="{5EC52955-90EE-4C77-BBF2-DA346D42E8EB}" destId="{CD2C0D4B-8BBA-4483-8C76-BF14D321444E}" srcOrd="1" destOrd="0" presId="urn:microsoft.com/office/officeart/2005/8/layout/hierarchy1"/>
    <dgm:cxn modelId="{32A0716F-0B72-4C41-92A8-094DA821F571}" type="presParOf" srcId="{A35B6ED0-05F9-44CF-A276-296BCDC1551C}" destId="{83A32884-9B24-454D-93CF-2723353BC61F}" srcOrd="1" destOrd="0" presId="urn:microsoft.com/office/officeart/2005/8/layout/hierarchy1"/>
    <dgm:cxn modelId="{72DB0EF4-15B8-4063-B010-B7CFE8B3574C}" type="presParOf" srcId="{0C1EC309-258F-4E95-8ECE-05930882A9F6}" destId="{2B60645D-AA43-44E5-95CF-0EA89EA1F09D}" srcOrd="2" destOrd="0" presId="urn:microsoft.com/office/officeart/2005/8/layout/hierarchy1"/>
    <dgm:cxn modelId="{FBD1E6C9-23F4-4B8F-BAAC-582AE3416A0B}" type="presParOf" srcId="{0C1EC309-258F-4E95-8ECE-05930882A9F6}" destId="{488B16C7-487D-43DF-94B1-7F7685BB4615}" srcOrd="3" destOrd="0" presId="urn:microsoft.com/office/officeart/2005/8/layout/hierarchy1"/>
    <dgm:cxn modelId="{191E3096-2B73-4C61-BF32-D3CA900655E0}" type="presParOf" srcId="{488B16C7-487D-43DF-94B1-7F7685BB4615}" destId="{B82CDBD7-34F6-455F-A3AA-60EE28F2A357}" srcOrd="0" destOrd="0" presId="urn:microsoft.com/office/officeart/2005/8/layout/hierarchy1"/>
    <dgm:cxn modelId="{5CE7572C-9C46-4BEE-A85F-BFE6370291EE}" type="presParOf" srcId="{B82CDBD7-34F6-455F-A3AA-60EE28F2A357}" destId="{D4323C67-C5D9-453A-ACFA-25E819624195}" srcOrd="0" destOrd="0" presId="urn:microsoft.com/office/officeart/2005/8/layout/hierarchy1"/>
    <dgm:cxn modelId="{49628C72-8071-4588-AE32-022636038C57}" type="presParOf" srcId="{B82CDBD7-34F6-455F-A3AA-60EE28F2A357}" destId="{39DAB2EF-3829-4901-9C06-713D7AFD8850}" srcOrd="1" destOrd="0" presId="urn:microsoft.com/office/officeart/2005/8/layout/hierarchy1"/>
    <dgm:cxn modelId="{440C56B8-0BB6-4725-B254-9D17DDD3A56A}" type="presParOf" srcId="{488B16C7-487D-43DF-94B1-7F7685BB4615}" destId="{4E956DA0-7F8B-49DF-BC66-76673C535BF1}" srcOrd="1" destOrd="0" presId="urn:microsoft.com/office/officeart/2005/8/layout/hierarchy1"/>
    <dgm:cxn modelId="{D9AD3EA3-3D10-4626-82C0-FAB3A85F9701}" type="presParOf" srcId="{0C1EC309-258F-4E95-8ECE-05930882A9F6}" destId="{FB72C130-6CA6-4916-8D5B-CBB6AFCC0018}" srcOrd="4" destOrd="0" presId="urn:microsoft.com/office/officeart/2005/8/layout/hierarchy1"/>
    <dgm:cxn modelId="{756893F5-3851-44C3-8240-7414E7AA7E73}" type="presParOf" srcId="{0C1EC309-258F-4E95-8ECE-05930882A9F6}" destId="{45A2CE58-CF82-442D-ADBE-803CB577F0A7}" srcOrd="5" destOrd="0" presId="urn:microsoft.com/office/officeart/2005/8/layout/hierarchy1"/>
    <dgm:cxn modelId="{FB429FC3-6AD6-4855-9830-7BDAD992F05D}" type="presParOf" srcId="{45A2CE58-CF82-442D-ADBE-803CB577F0A7}" destId="{608E61E8-A98C-4981-843F-CB9DDED7E51F}" srcOrd="0" destOrd="0" presId="urn:microsoft.com/office/officeart/2005/8/layout/hierarchy1"/>
    <dgm:cxn modelId="{1AD5D853-B579-4163-B316-6F83BD2C789C}" type="presParOf" srcId="{608E61E8-A98C-4981-843F-CB9DDED7E51F}" destId="{8B94FDCA-49D4-4CF8-A04B-2277C4639B87}" srcOrd="0" destOrd="0" presId="urn:microsoft.com/office/officeart/2005/8/layout/hierarchy1"/>
    <dgm:cxn modelId="{24E41198-8348-4566-9442-BF2A94064922}" type="presParOf" srcId="{608E61E8-A98C-4981-843F-CB9DDED7E51F}" destId="{A817E3F7-932B-46CF-B97B-BBF488A2364A}" srcOrd="1" destOrd="0" presId="urn:microsoft.com/office/officeart/2005/8/layout/hierarchy1"/>
    <dgm:cxn modelId="{3F69C718-A4BA-4990-824E-939B35058E41}" type="presParOf" srcId="{45A2CE58-CF82-442D-ADBE-803CB577F0A7}" destId="{25D18F07-B4D0-4878-B0B1-40CB670C0E34}" srcOrd="1" destOrd="0" presId="urn:microsoft.com/office/officeart/2005/8/layout/hierarchy1"/>
    <dgm:cxn modelId="{CF6FE0D5-3A7B-429A-B9BF-BE18B73AB57F}" type="presParOf" srcId="{56D72E46-BEE4-4210-BFDC-2DFFCC0FF476}" destId="{4B3CEDAD-9E06-48A0-9F11-91FB1AE1E0B1}" srcOrd="2" destOrd="0" presId="urn:microsoft.com/office/officeart/2005/8/layout/hierarchy1"/>
    <dgm:cxn modelId="{DF0DC520-F895-4B37-8EE6-65CBBE666A60}" type="presParOf" srcId="{56D72E46-BEE4-4210-BFDC-2DFFCC0FF476}" destId="{54366A54-AF93-4355-8FBA-151A42F5DCEC}" srcOrd="3" destOrd="0" presId="urn:microsoft.com/office/officeart/2005/8/layout/hierarchy1"/>
    <dgm:cxn modelId="{518D3C51-3B5C-4E0B-8E8A-AA0EB281CE62}" type="presParOf" srcId="{54366A54-AF93-4355-8FBA-151A42F5DCEC}" destId="{6A522950-1812-4208-8F41-3F6F71D2E4A7}" srcOrd="0" destOrd="0" presId="urn:microsoft.com/office/officeart/2005/8/layout/hierarchy1"/>
    <dgm:cxn modelId="{DF7B2C2E-7499-41F4-9E7A-412E3BA78F46}" type="presParOf" srcId="{6A522950-1812-4208-8F41-3F6F71D2E4A7}" destId="{06FF9106-EA32-4F11-A8B3-A6B4D13FCFFA}" srcOrd="0" destOrd="0" presId="urn:microsoft.com/office/officeart/2005/8/layout/hierarchy1"/>
    <dgm:cxn modelId="{02B2A150-BBB2-4E7E-8FA2-D8B1FD9C2819}" type="presParOf" srcId="{6A522950-1812-4208-8F41-3F6F71D2E4A7}" destId="{87447892-54C5-4F74-B7AC-EA486F3C83F5}" srcOrd="1" destOrd="0" presId="urn:microsoft.com/office/officeart/2005/8/layout/hierarchy1"/>
    <dgm:cxn modelId="{0C0D2020-C2B6-492A-9749-89AB4705C4DB}" type="presParOf" srcId="{54366A54-AF93-4355-8FBA-151A42F5DCEC}" destId="{26DA087A-1EA9-4DE9-A220-EF32E84BEED5}" srcOrd="1" destOrd="0" presId="urn:microsoft.com/office/officeart/2005/8/layout/hierarchy1"/>
    <dgm:cxn modelId="{0C398F67-DEBC-4104-AF46-024D3340A577}" type="presParOf" srcId="{56D72E46-BEE4-4210-BFDC-2DFFCC0FF476}" destId="{B6F36E8C-6E29-46E5-B45E-062EF861C789}" srcOrd="4" destOrd="0" presId="urn:microsoft.com/office/officeart/2005/8/layout/hierarchy1"/>
    <dgm:cxn modelId="{0FB3B0C3-3B30-45A9-95F8-2D2F2A6701EE}" type="presParOf" srcId="{56D72E46-BEE4-4210-BFDC-2DFFCC0FF476}" destId="{4C43F47E-D76D-44BC-ADAF-71042888720A}" srcOrd="5" destOrd="0" presId="urn:microsoft.com/office/officeart/2005/8/layout/hierarchy1"/>
    <dgm:cxn modelId="{10571A90-06D4-43A5-9B2B-7E7E87DD4D26}" type="presParOf" srcId="{4C43F47E-D76D-44BC-ADAF-71042888720A}" destId="{6B55126D-62E0-4E96-9328-8FBDFF3D5AEB}" srcOrd="0" destOrd="0" presId="urn:microsoft.com/office/officeart/2005/8/layout/hierarchy1"/>
    <dgm:cxn modelId="{99E5E245-B85D-49FF-8ADF-258EDDB18E0E}" type="presParOf" srcId="{6B55126D-62E0-4E96-9328-8FBDFF3D5AEB}" destId="{469EC847-3EE1-43EF-B6BB-976124FAC102}" srcOrd="0" destOrd="0" presId="urn:microsoft.com/office/officeart/2005/8/layout/hierarchy1"/>
    <dgm:cxn modelId="{E3D2FB8B-0A8A-4F77-80E8-8E4F5BE8D0A0}" type="presParOf" srcId="{6B55126D-62E0-4E96-9328-8FBDFF3D5AEB}" destId="{32DC0707-D7F5-4A1D-A01B-A203398388EA}" srcOrd="1" destOrd="0" presId="urn:microsoft.com/office/officeart/2005/8/layout/hierarchy1"/>
    <dgm:cxn modelId="{C6CD2DE5-03C2-4B34-9364-4781A8919DEC}" type="presParOf" srcId="{4C43F47E-D76D-44BC-ADAF-71042888720A}" destId="{B877EF21-7357-49EE-9185-B66F43C907BA}" srcOrd="1" destOrd="0" presId="urn:microsoft.com/office/officeart/2005/8/layout/hierarchy1"/>
    <dgm:cxn modelId="{46F135E3-DD0E-4294-84C0-2BF338C6C956}" type="presParOf" srcId="{56D72E46-BEE4-4210-BFDC-2DFFCC0FF476}" destId="{2F870B72-274F-4C99-94A8-FACA65D9367B}" srcOrd="6" destOrd="0" presId="urn:microsoft.com/office/officeart/2005/8/layout/hierarchy1"/>
    <dgm:cxn modelId="{E5B1B518-175E-4FD3-8495-408CE886DEC8}" type="presParOf" srcId="{56D72E46-BEE4-4210-BFDC-2DFFCC0FF476}" destId="{2F49E777-CEA2-4F33-8D5A-6B10E5B697B3}" srcOrd="7" destOrd="0" presId="urn:microsoft.com/office/officeart/2005/8/layout/hierarchy1"/>
    <dgm:cxn modelId="{6986D90E-A459-4285-87F8-64D4F2B05A05}" type="presParOf" srcId="{2F49E777-CEA2-4F33-8D5A-6B10E5B697B3}" destId="{CF4DC466-F8FC-4F5E-ACA0-520C0D7F3D4D}" srcOrd="0" destOrd="0" presId="urn:microsoft.com/office/officeart/2005/8/layout/hierarchy1"/>
    <dgm:cxn modelId="{8FC5755C-99F1-4F6C-BFB4-80D28CDA8BCE}" type="presParOf" srcId="{CF4DC466-F8FC-4F5E-ACA0-520C0D7F3D4D}" destId="{77782F52-4431-469B-A213-68EE25A4B9D5}" srcOrd="0" destOrd="0" presId="urn:microsoft.com/office/officeart/2005/8/layout/hierarchy1"/>
    <dgm:cxn modelId="{E341CC30-B9EB-4BD9-9BE3-498333CC690F}" type="presParOf" srcId="{CF4DC466-F8FC-4F5E-ACA0-520C0D7F3D4D}" destId="{8DF82CDD-D7B0-4AE3-AEFD-A73C93954A5E}" srcOrd="1" destOrd="0" presId="urn:microsoft.com/office/officeart/2005/8/layout/hierarchy1"/>
    <dgm:cxn modelId="{EC6FF857-C50A-4DD7-B8CB-24109BA98723}" type="presParOf" srcId="{2F49E777-CEA2-4F33-8D5A-6B10E5B697B3}" destId="{F3989C04-9DE4-4B3F-9BF4-219F4482A55E}" srcOrd="1" destOrd="0" presId="urn:microsoft.com/office/officeart/2005/8/layout/hierarchy1"/>
    <dgm:cxn modelId="{8A58CC81-D7D9-4254-A27D-69DEAA1A1ADA}" type="presParOf" srcId="{56D72E46-BEE4-4210-BFDC-2DFFCC0FF476}" destId="{94391E4F-F261-49D0-8C5F-02C6EB54D781}" srcOrd="8" destOrd="0" presId="urn:microsoft.com/office/officeart/2005/8/layout/hierarchy1"/>
    <dgm:cxn modelId="{5BFAABB8-A362-4BDF-BC99-D956DCF3DCB7}" type="presParOf" srcId="{56D72E46-BEE4-4210-BFDC-2DFFCC0FF476}" destId="{9A4BFE27-8FB9-435A-B264-BBE6FBA0C3ED}" srcOrd="9" destOrd="0" presId="urn:microsoft.com/office/officeart/2005/8/layout/hierarchy1"/>
    <dgm:cxn modelId="{ECFDEB39-004F-4D7D-BACB-CFC9FBF0CEB6}" type="presParOf" srcId="{9A4BFE27-8FB9-435A-B264-BBE6FBA0C3ED}" destId="{8CABE4C2-C513-4935-BA8C-4175808E8511}" srcOrd="0" destOrd="0" presId="urn:microsoft.com/office/officeart/2005/8/layout/hierarchy1"/>
    <dgm:cxn modelId="{96F21AC8-EAA0-4F08-9E43-279ED8379968}" type="presParOf" srcId="{8CABE4C2-C513-4935-BA8C-4175808E8511}" destId="{EE148601-CA2B-464D-A46A-EA581F597FE7}" srcOrd="0" destOrd="0" presId="urn:microsoft.com/office/officeart/2005/8/layout/hierarchy1"/>
    <dgm:cxn modelId="{789D2EB2-7174-458E-9D57-03517ABCBF34}" type="presParOf" srcId="{8CABE4C2-C513-4935-BA8C-4175808E8511}" destId="{E280BB97-7433-4FBA-AB89-037199791A3C}" srcOrd="1" destOrd="0" presId="urn:microsoft.com/office/officeart/2005/8/layout/hierarchy1"/>
    <dgm:cxn modelId="{9DA546CA-B2B8-4F09-A4EE-E599D9BA5D1A}" type="presParOf" srcId="{9A4BFE27-8FB9-435A-B264-BBE6FBA0C3ED}" destId="{213136B2-E75E-4C39-9C10-62738B2D9E90}" srcOrd="1" destOrd="0" presId="urn:microsoft.com/office/officeart/2005/8/layout/hierarchy1"/>
    <dgm:cxn modelId="{FA61020C-CF2F-487A-9F43-39FC20E5801B}" type="presParOf" srcId="{56D72E46-BEE4-4210-BFDC-2DFFCC0FF476}" destId="{26D138B3-DEEB-4873-B898-8E45D8F32EA2}" srcOrd="10" destOrd="0" presId="urn:microsoft.com/office/officeart/2005/8/layout/hierarchy1"/>
    <dgm:cxn modelId="{ABF030C4-64E8-44F2-94C1-5B105664DF36}" type="presParOf" srcId="{56D72E46-BEE4-4210-BFDC-2DFFCC0FF476}" destId="{3433A29B-07E4-41AA-AC76-8816799ECBBF}" srcOrd="11" destOrd="0" presId="urn:microsoft.com/office/officeart/2005/8/layout/hierarchy1"/>
    <dgm:cxn modelId="{DDF267A6-F9A3-4EED-8CF7-A89AC9FF3C4E}" type="presParOf" srcId="{3433A29B-07E4-41AA-AC76-8816799ECBBF}" destId="{D0E713B8-76CE-45C4-A91C-2E4AC4A604E5}" srcOrd="0" destOrd="0" presId="urn:microsoft.com/office/officeart/2005/8/layout/hierarchy1"/>
    <dgm:cxn modelId="{76A12A12-ABAB-48C1-A943-A1CD6EF603BB}" type="presParOf" srcId="{D0E713B8-76CE-45C4-A91C-2E4AC4A604E5}" destId="{D12FD51D-4DA9-43E2-BA99-9F2CEA79B477}" srcOrd="0" destOrd="0" presId="urn:microsoft.com/office/officeart/2005/8/layout/hierarchy1"/>
    <dgm:cxn modelId="{0E4E3BAC-6C35-4EA5-8CFA-D70D98899E59}" type="presParOf" srcId="{D0E713B8-76CE-45C4-A91C-2E4AC4A604E5}" destId="{56CD828C-6FB2-4179-8C74-E606D49D50E1}" srcOrd="1" destOrd="0" presId="urn:microsoft.com/office/officeart/2005/8/layout/hierarchy1"/>
    <dgm:cxn modelId="{03450154-CE57-44D6-9829-C53E30AB6216}" type="presParOf" srcId="{3433A29B-07E4-41AA-AC76-8816799ECBBF}" destId="{59FF4A72-ABE3-4E50-A834-FF5AE4D19AE8}" srcOrd="1" destOrd="0" presId="urn:microsoft.com/office/officeart/2005/8/layout/hierarchy1"/>
    <dgm:cxn modelId="{130F2EEB-C606-4430-A1F0-D595B880A964}" type="presParOf" srcId="{56D72E46-BEE4-4210-BFDC-2DFFCC0FF476}" destId="{732CD520-F98E-4BAB-B882-F7DF0F262E47}" srcOrd="12" destOrd="0" presId="urn:microsoft.com/office/officeart/2005/8/layout/hierarchy1"/>
    <dgm:cxn modelId="{238C8EC5-1674-4149-AF0E-17D9D6393721}" type="presParOf" srcId="{56D72E46-BEE4-4210-BFDC-2DFFCC0FF476}" destId="{5088E8BF-E332-439A-96BA-A6E80104D1E6}" srcOrd="13" destOrd="0" presId="urn:microsoft.com/office/officeart/2005/8/layout/hierarchy1"/>
    <dgm:cxn modelId="{83656FF5-77FB-4060-89FC-E98E6BEB59A3}" type="presParOf" srcId="{5088E8BF-E332-439A-96BA-A6E80104D1E6}" destId="{9176FD75-0EA5-4586-AC69-2101C26B8EFE}" srcOrd="0" destOrd="0" presId="urn:microsoft.com/office/officeart/2005/8/layout/hierarchy1"/>
    <dgm:cxn modelId="{0CE0B27D-F4CF-46F9-9FDF-E3EAD8A3A4FF}" type="presParOf" srcId="{9176FD75-0EA5-4586-AC69-2101C26B8EFE}" destId="{BA9DEB4A-32BB-47E5-862D-3074F7A60E3A}" srcOrd="0" destOrd="0" presId="urn:microsoft.com/office/officeart/2005/8/layout/hierarchy1"/>
    <dgm:cxn modelId="{21D44F14-D567-43CF-88B2-A810019F5E8D}" type="presParOf" srcId="{9176FD75-0EA5-4586-AC69-2101C26B8EFE}" destId="{96B6BA38-49E9-4E02-AB86-49B471F64F70}" srcOrd="1" destOrd="0" presId="urn:microsoft.com/office/officeart/2005/8/layout/hierarchy1"/>
    <dgm:cxn modelId="{714AF54E-E6A2-4EAD-B81F-64181F1068A6}" type="presParOf" srcId="{5088E8BF-E332-439A-96BA-A6E80104D1E6}" destId="{86567276-0F7E-4478-9DCB-B2CDA97504A6}" srcOrd="1" destOrd="0" presId="urn:microsoft.com/office/officeart/2005/8/layout/hierarchy1"/>
    <dgm:cxn modelId="{111A0AFA-119A-4B62-9CD1-E17DC3E2185E}" type="presParOf" srcId="{56D72E46-BEE4-4210-BFDC-2DFFCC0FF476}" destId="{8B954581-7B41-4E43-9C94-9EBF315B346C}" srcOrd="14" destOrd="0" presId="urn:microsoft.com/office/officeart/2005/8/layout/hierarchy1"/>
    <dgm:cxn modelId="{27A7A97C-2698-44DE-BACE-7127C4E90578}" type="presParOf" srcId="{56D72E46-BEE4-4210-BFDC-2DFFCC0FF476}" destId="{4CCC1D59-4910-469E-9A5E-B746076B1AA7}" srcOrd="15" destOrd="0" presId="urn:microsoft.com/office/officeart/2005/8/layout/hierarchy1"/>
    <dgm:cxn modelId="{C828A338-6592-4594-A7A9-A73F634A7E8C}" type="presParOf" srcId="{4CCC1D59-4910-469E-9A5E-B746076B1AA7}" destId="{79430B24-6E27-4BCA-9F20-7178A3DCACCC}" srcOrd="0" destOrd="0" presId="urn:microsoft.com/office/officeart/2005/8/layout/hierarchy1"/>
    <dgm:cxn modelId="{E3E183A7-5D5A-4781-8C40-CC72E957F367}" type="presParOf" srcId="{79430B24-6E27-4BCA-9F20-7178A3DCACCC}" destId="{548614B5-ADDD-4BAE-9713-A0D78485BAE5}" srcOrd="0" destOrd="0" presId="urn:microsoft.com/office/officeart/2005/8/layout/hierarchy1"/>
    <dgm:cxn modelId="{E2EEE52E-A37B-4CDB-9E58-CAE382E4099F}" type="presParOf" srcId="{79430B24-6E27-4BCA-9F20-7178A3DCACCC}" destId="{FB62E6DD-64D1-4A54-AEBA-FA1B30A88D12}" srcOrd="1" destOrd="0" presId="urn:microsoft.com/office/officeart/2005/8/layout/hierarchy1"/>
    <dgm:cxn modelId="{51A9DA4D-5EC2-4BB8-87E8-F372C125FA75}" type="presParOf" srcId="{4CCC1D59-4910-469E-9A5E-B746076B1AA7}" destId="{5B045A1A-1EEC-4032-B46E-34FA6D323E4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8A0CFA-3109-4A0A-A85D-66B6A56909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858F3C-EC79-4F90-B2CC-487D621895A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/>
            <a:t>Zubi Butt</a:t>
          </a:r>
        </a:p>
        <a:p>
          <a:r>
            <a:rPr lang="en-GB" b="1"/>
            <a:t>737490</a:t>
          </a:r>
        </a:p>
      </dgm:t>
    </dgm:pt>
    <dgm:pt modelId="{110F7EBE-5C9F-48D9-BB56-50453DF16417}" type="parTrans" cxnId="{74B14D00-BD2D-4EEC-940B-8B66CC62F5A9}">
      <dgm:prSet/>
      <dgm:spPr/>
      <dgm:t>
        <a:bodyPr/>
        <a:lstStyle/>
        <a:p>
          <a:endParaRPr lang="en-GB"/>
        </a:p>
      </dgm:t>
    </dgm:pt>
    <dgm:pt modelId="{596E3CA0-6A8D-4561-95AF-27BA10F2A554}" type="sibTrans" cxnId="{74B14D00-BD2D-4EEC-940B-8B66CC62F5A9}">
      <dgm:prSet/>
      <dgm:spPr/>
      <dgm:t>
        <a:bodyPr/>
        <a:lstStyle/>
        <a:p>
          <a:endParaRPr lang="en-GB"/>
        </a:p>
      </dgm:t>
    </dgm:pt>
    <dgm:pt modelId="{B0E4442C-968F-4B31-B22A-63F323B53146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 </a:t>
          </a:r>
        </a:p>
        <a:p>
          <a:r>
            <a:rPr lang="en-GB" sz="900"/>
            <a:t>Marie Cross</a:t>
          </a:r>
        </a:p>
        <a:p>
          <a:r>
            <a:rPr lang="en-GB" sz="900" b="1"/>
            <a:t>737484</a:t>
          </a:r>
        </a:p>
      </dgm:t>
    </dgm:pt>
    <dgm:pt modelId="{0EC6213C-6966-45F8-AB22-1F2F6585C3C6}" type="parTrans" cxnId="{A690ACB8-52D1-48CD-A037-71F5832B125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485F737-A371-4E5A-BE29-C3A82FF5B147}" type="sibTrans" cxnId="{A690ACB8-52D1-48CD-A037-71F5832B1257}">
      <dgm:prSet/>
      <dgm:spPr/>
      <dgm:t>
        <a:bodyPr/>
        <a:lstStyle/>
        <a:p>
          <a:endParaRPr lang="en-GB"/>
        </a:p>
      </dgm:t>
    </dgm:pt>
    <dgm:pt modelId="{40F810B3-0649-40A9-A757-B47E9029FAE8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Kim Brown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737485</a:t>
          </a:r>
        </a:p>
      </dgm:t>
    </dgm:pt>
    <dgm:pt modelId="{47625BC1-202B-4C52-AC26-FF2A9C9C113D}" type="parTrans" cxnId="{3BAE8136-B797-43BD-8301-2405F747872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08FC37E-F3C5-45C2-989F-916661AD5346}" type="sibTrans" cxnId="{3BAE8136-B797-43BD-8301-2405F747872E}">
      <dgm:prSet/>
      <dgm:spPr/>
      <dgm:t>
        <a:bodyPr/>
        <a:lstStyle/>
        <a:p>
          <a:endParaRPr lang="en-GB"/>
        </a:p>
      </dgm:t>
    </dgm:pt>
    <dgm:pt modelId="{AD0AC397-57EA-4033-904E-CB3F3B6814F5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Nona Masri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737486</a:t>
          </a:r>
        </a:p>
      </dgm:t>
    </dgm:pt>
    <dgm:pt modelId="{1E55EEB9-D784-4F76-BF9B-CC4841E03E9C}" type="parTrans" cxnId="{98CEC32A-56D5-43CA-B3FE-69BD1EDCACB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0A16C59-31AE-4E86-A9B8-FA8498E817B4}" type="sibTrans" cxnId="{98CEC32A-56D5-43CA-B3FE-69BD1EDCACB6}">
      <dgm:prSet/>
      <dgm:spPr/>
      <dgm:t>
        <a:bodyPr/>
        <a:lstStyle/>
        <a:p>
          <a:endParaRPr lang="en-GB"/>
        </a:p>
      </dgm:t>
    </dgm:pt>
    <dgm:pt modelId="{B5CA29A6-4852-43CE-BED0-7C3EBA5D5442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Occupational Therapist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Temitayo Simpson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737482</a:t>
          </a:r>
        </a:p>
      </dgm:t>
    </dgm:pt>
    <dgm:pt modelId="{38A3ABD9-0721-48E8-A13D-527910F2F1DC}" type="sibTrans" cxnId="{EBBA8307-D052-40E9-979C-487B21E458F7}">
      <dgm:prSet/>
      <dgm:spPr/>
      <dgm:t>
        <a:bodyPr/>
        <a:lstStyle/>
        <a:p>
          <a:endParaRPr lang="en-GB"/>
        </a:p>
      </dgm:t>
    </dgm:pt>
    <dgm:pt modelId="{3D1B3CEF-3D08-49F5-95BA-CF620E12C039}" type="parTrans" cxnId="{EBBA8307-D052-40E9-979C-487B21E458F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296EB82B-1DEE-444D-B26C-E15E4E2A7284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Occupational Therapist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Tariz Karmali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737483</a:t>
          </a:r>
        </a:p>
      </dgm:t>
    </dgm:pt>
    <dgm:pt modelId="{5053273B-2C66-49BF-B8C5-E259A2C46927}" type="parTrans" cxnId="{DE30EF34-B114-4E38-9F61-885FD8C974E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04C8D30-4A2F-48B1-A5C3-4B5DE5339C10}" type="sibTrans" cxnId="{DE30EF34-B114-4E38-9F61-885FD8C974EF}">
      <dgm:prSet/>
      <dgm:spPr/>
      <dgm:t>
        <a:bodyPr/>
        <a:lstStyle/>
        <a:p>
          <a:endParaRPr lang="en-GB"/>
        </a:p>
      </dgm:t>
    </dgm:pt>
    <dgm:pt modelId="{B0B46553-115E-457D-A3F8-44B8F8311B0B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dirty="0">
              <a:latin typeface="Calibri" panose="020F0502020204030204"/>
              <a:ea typeface="+mn-ea"/>
              <a:cs typeface="+mn-cs"/>
            </a:rPr>
            <a:t>Vacant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Calibri" panose="020F0502020204030204"/>
              <a:ea typeface="+mn-ea"/>
              <a:cs typeface="+mn-cs"/>
            </a:rPr>
            <a:t>737488</a:t>
          </a:r>
        </a:p>
      </dgm:t>
    </dgm:pt>
    <dgm:pt modelId="{97996CE1-551A-4382-99EC-04AE90A0F691}" type="parTrans" cxnId="{A1F8AA2F-6445-4159-95A0-13F5FC17B0C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6937722-F66E-4772-8267-FE2BA5BDC6EE}" type="sibTrans" cxnId="{A1F8AA2F-6445-4159-95A0-13F5FC17B0C3}">
      <dgm:prSet/>
      <dgm:spPr/>
      <dgm:t>
        <a:bodyPr/>
        <a:lstStyle/>
        <a:p>
          <a:endParaRPr lang="en-GB"/>
        </a:p>
      </dgm:t>
    </dgm:pt>
    <dgm:pt modelId="{DED3DDE3-D478-4D79-B21F-109B89B6B40E}" type="asst">
      <dgm:prSet custT="1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r>
            <a:rPr lang="en-GB" sz="700" b="1"/>
            <a:t>Senior Practitioner </a:t>
          </a:r>
        </a:p>
        <a:p>
          <a:r>
            <a:rPr lang="en-GB" sz="900" b="0"/>
            <a:t>Abi Otukoya</a:t>
          </a:r>
          <a:endParaRPr lang="en-GB" sz="700"/>
        </a:p>
        <a:p>
          <a:r>
            <a:rPr lang="en-GB" sz="700" b="1"/>
            <a:t>737481</a:t>
          </a:r>
        </a:p>
      </dgm:t>
    </dgm:pt>
    <dgm:pt modelId="{5523695A-C6E4-4286-BFC2-0C9495F2B0B1}" type="parTrans" cxnId="{08B04968-79E7-45F5-918A-88D4280CCCF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C6498B6-4855-4952-9DDC-1DD518623ACB}" type="sibTrans" cxnId="{08B04968-79E7-45F5-918A-88D4280CCCF1}">
      <dgm:prSet/>
      <dgm:spPr/>
      <dgm:t>
        <a:bodyPr/>
        <a:lstStyle/>
        <a:p>
          <a:endParaRPr lang="en-GB"/>
        </a:p>
      </dgm:t>
    </dgm:pt>
    <dgm:pt modelId="{9AC6C6EE-4235-489C-815E-899A08280A85}" type="asst">
      <dgm:prSet custT="1"/>
      <dgm:spPr>
        <a:ln>
          <a:solidFill>
            <a:schemeClr val="tx1"/>
          </a:solidFill>
        </a:ln>
      </dgm:spPr>
      <dgm:t>
        <a:bodyPr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 Apprentice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Chantale Burris 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737465</a:t>
          </a:r>
        </a:p>
      </dgm:t>
    </dgm:pt>
    <dgm:pt modelId="{DD64F118-C1FB-4B51-B419-444144EDC711}" type="parTrans" cxnId="{E625C5B1-3911-4863-B63C-E530630376F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C2414F5-4150-4E24-9E47-AD583B0A4B51}" type="sibTrans" cxnId="{E625C5B1-3911-4863-B63C-E530630376F5}">
      <dgm:prSet/>
      <dgm:spPr/>
      <dgm:t>
        <a:bodyPr/>
        <a:lstStyle/>
        <a:p>
          <a:endParaRPr lang="en-GB"/>
        </a:p>
      </dgm:t>
    </dgm:pt>
    <dgm:pt modelId="{6F616EEE-CE9F-4F08-BB49-1F191997D0C5}" type="asst">
      <dgm:prSet custT="1"/>
      <dgm:spPr/>
      <dgm:t>
        <a:bodyPr/>
        <a:lstStyle/>
        <a:p>
          <a:r>
            <a:rPr lang="en-GB" sz="800" b="1"/>
            <a:t>Social Work Apprentice</a:t>
          </a:r>
        </a:p>
        <a:p>
          <a:r>
            <a:rPr lang="en-GB" sz="900" b="0"/>
            <a:t>Georgia Ramsay</a:t>
          </a:r>
        </a:p>
        <a:p>
          <a:r>
            <a:rPr lang="en-GB" sz="900" b="1"/>
            <a:t>737733</a:t>
          </a:r>
          <a:endParaRPr lang="en-GB" sz="700" b="1"/>
        </a:p>
      </dgm:t>
    </dgm:pt>
    <dgm:pt modelId="{4EA5A6B0-FB65-48C1-B633-61FB311E3404}" type="parTrans" cxnId="{7C1976E4-921C-4509-BAAB-969DCBC11798}">
      <dgm:prSet/>
      <dgm:spPr/>
      <dgm:t>
        <a:bodyPr/>
        <a:lstStyle/>
        <a:p>
          <a:endParaRPr lang="en-GB"/>
        </a:p>
      </dgm:t>
    </dgm:pt>
    <dgm:pt modelId="{1378726E-77C7-486C-9406-542226EC28CC}" type="sibTrans" cxnId="{7C1976E4-921C-4509-BAAB-969DCBC11798}">
      <dgm:prSet/>
      <dgm:spPr/>
      <dgm:t>
        <a:bodyPr/>
        <a:lstStyle/>
        <a:p>
          <a:endParaRPr lang="en-GB"/>
        </a:p>
      </dgm:t>
    </dgm:pt>
    <dgm:pt modelId="{25156D16-F603-4D50-A384-7DDD710B07CE}" type="asst">
      <dgm:prSet/>
      <dgm:spPr/>
      <dgm:t>
        <a:bodyPr/>
        <a:lstStyle/>
        <a:p>
          <a:r>
            <a:rPr lang="en-GB"/>
            <a:t>Social Care Practitioner</a:t>
          </a:r>
        </a:p>
        <a:p>
          <a:r>
            <a:rPr lang="en-GB"/>
            <a:t>Jackie Weatherley</a:t>
          </a:r>
        </a:p>
        <a:p>
          <a:r>
            <a:rPr lang="en-GB" b="1"/>
            <a:t>737480</a:t>
          </a:r>
        </a:p>
      </dgm:t>
    </dgm:pt>
    <dgm:pt modelId="{6914AD58-D07D-4F23-B932-183B45FDC7FB}" type="parTrans" cxnId="{9DEB027C-36CD-4BEF-BDF2-52790E487F0D}">
      <dgm:prSet/>
      <dgm:spPr/>
      <dgm:t>
        <a:bodyPr/>
        <a:lstStyle/>
        <a:p>
          <a:endParaRPr lang="en-GB"/>
        </a:p>
      </dgm:t>
    </dgm:pt>
    <dgm:pt modelId="{BBA9A1EA-1987-4C00-9A0D-131C8B127E94}" type="sibTrans" cxnId="{9DEB027C-36CD-4BEF-BDF2-52790E487F0D}">
      <dgm:prSet/>
      <dgm:spPr/>
      <dgm:t>
        <a:bodyPr/>
        <a:lstStyle/>
        <a:p>
          <a:endParaRPr lang="en-GB"/>
        </a:p>
      </dgm:t>
    </dgm:pt>
    <dgm:pt modelId="{1CEBC466-F366-42C7-B825-13165D26B38D}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700"/>
            <a:t>Vacancy</a:t>
          </a:r>
        </a:p>
        <a:p>
          <a:r>
            <a:rPr lang="en-GB" sz="800" b="1"/>
            <a:t>737475 </a:t>
          </a:r>
        </a:p>
      </dgm:t>
    </dgm:pt>
    <dgm:pt modelId="{D4D86278-077D-4762-90C9-EAF1E8F6C82B}" type="parTrans" cxnId="{80BF80A3-3EFD-4A0D-B1EF-686DD2D61DBA}">
      <dgm:prSet/>
      <dgm:spPr/>
      <dgm:t>
        <a:bodyPr/>
        <a:lstStyle/>
        <a:p>
          <a:endParaRPr lang="en-GB"/>
        </a:p>
      </dgm:t>
    </dgm:pt>
    <dgm:pt modelId="{A931D064-56C4-416D-A1CC-579D3C66D30A}" type="sibTrans" cxnId="{80BF80A3-3EFD-4A0D-B1EF-686DD2D61DBA}">
      <dgm:prSet/>
      <dgm:spPr/>
      <dgm:t>
        <a:bodyPr/>
        <a:lstStyle/>
        <a:p>
          <a:endParaRPr lang="en-GB"/>
        </a:p>
      </dgm:t>
    </dgm:pt>
    <dgm:pt modelId="{29440612-7D68-4406-80C8-B3FA71C75A4D}" type="pres">
      <dgm:prSet presAssocID="{B18A0CFA-3109-4A0A-A85D-66B6A56909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0B1910-F0F5-4773-92DA-A974C06891E5}" type="pres">
      <dgm:prSet presAssocID="{6B858F3C-EC79-4F90-B2CC-487D621895A2}" presName="hierRoot1" presStyleCnt="0"/>
      <dgm:spPr/>
    </dgm:pt>
    <dgm:pt modelId="{C802E209-C026-4FFC-B98A-43563D1BBB6D}" type="pres">
      <dgm:prSet presAssocID="{6B858F3C-EC79-4F90-B2CC-487D621895A2}" presName="composite" presStyleCnt="0"/>
      <dgm:spPr/>
    </dgm:pt>
    <dgm:pt modelId="{A33B8AC2-ADD7-4561-9917-876DC926EED5}" type="pres">
      <dgm:prSet presAssocID="{6B858F3C-EC79-4F90-B2CC-487D621895A2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11292A9B-F588-4977-9067-00CDBEF26413}" type="pres">
      <dgm:prSet presAssocID="{6B858F3C-EC79-4F90-B2CC-487D621895A2}" presName="text" presStyleLbl="fgAcc0" presStyleIdx="0" presStyleCnt="1">
        <dgm:presLayoutVars>
          <dgm:chPref val="3"/>
        </dgm:presLayoutVars>
      </dgm:prSet>
      <dgm:spPr/>
    </dgm:pt>
    <dgm:pt modelId="{D5B4B8BA-4623-4BE5-A5B5-3CE79757CD95}" type="pres">
      <dgm:prSet presAssocID="{6B858F3C-EC79-4F90-B2CC-487D621895A2}" presName="hierChild2" presStyleCnt="0"/>
      <dgm:spPr/>
    </dgm:pt>
    <dgm:pt modelId="{CF8B6FAC-EB50-4EE1-B1F6-E999E40B5A90}" type="pres">
      <dgm:prSet presAssocID="{5523695A-C6E4-4286-BFC2-0C9495F2B0B1}" presName="Name10" presStyleLbl="parChTrans1D2" presStyleIdx="0" presStyleCnt="10"/>
      <dgm:spPr/>
    </dgm:pt>
    <dgm:pt modelId="{5CA9FC5C-23A4-463F-9DFF-52DAE9B0B15D}" type="pres">
      <dgm:prSet presAssocID="{DED3DDE3-D478-4D79-B21F-109B89B6B40E}" presName="hierRoot2" presStyleCnt="0"/>
      <dgm:spPr/>
    </dgm:pt>
    <dgm:pt modelId="{7E99AB38-6956-4A68-96DF-584EFCE19323}" type="pres">
      <dgm:prSet presAssocID="{DED3DDE3-D478-4D79-B21F-109B89B6B40E}" presName="composite2" presStyleCnt="0"/>
      <dgm:spPr/>
    </dgm:pt>
    <dgm:pt modelId="{BF21D512-53C9-4373-8E66-370B3A2FD7BB}" type="pres">
      <dgm:prSet presAssocID="{DED3DDE3-D478-4D79-B21F-109B89B6B40E}" presName="background2" presStyleLbl="asst1" presStyleIdx="0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6A6CC7C9-B144-4EF4-888C-AC5F5C27B056}" type="pres">
      <dgm:prSet presAssocID="{DED3DDE3-D478-4D79-B21F-109B89B6B40E}" presName="text2" presStyleLbl="fgAcc2" presStyleIdx="0" presStyleCnt="1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F2065132-0D3A-40E5-AD29-C06A708F0151}" type="pres">
      <dgm:prSet presAssocID="{DED3DDE3-D478-4D79-B21F-109B89B6B40E}" presName="hierChild3" presStyleCnt="0"/>
      <dgm:spPr/>
    </dgm:pt>
    <dgm:pt modelId="{CA00EBCF-533F-4E30-8AE5-A20BF9995F3D}" type="pres">
      <dgm:prSet presAssocID="{D4D86278-077D-4762-90C9-EAF1E8F6C82B}" presName="Name17" presStyleLbl="parChTrans1D3" presStyleIdx="0" presStyleCnt="1"/>
      <dgm:spPr/>
    </dgm:pt>
    <dgm:pt modelId="{E00BD652-B6BF-4230-9426-EC1A7A4D6EF6}" type="pres">
      <dgm:prSet presAssocID="{1CEBC466-F366-42C7-B825-13165D26B38D}" presName="hierRoot3" presStyleCnt="0"/>
      <dgm:spPr/>
    </dgm:pt>
    <dgm:pt modelId="{8FC294A9-6A4A-43E4-974E-A157B5490876}" type="pres">
      <dgm:prSet presAssocID="{1CEBC466-F366-42C7-B825-13165D26B38D}" presName="composite3" presStyleCnt="0"/>
      <dgm:spPr/>
    </dgm:pt>
    <dgm:pt modelId="{444B4080-F29D-414B-992B-9572544DC440}" type="pres">
      <dgm:prSet presAssocID="{1CEBC466-F366-42C7-B825-13165D26B38D}" presName="background3" presStyleLbl="node3" presStyleIdx="0" presStyleCnt="1"/>
      <dgm:spPr>
        <a:solidFill>
          <a:schemeClr val="bg1">
            <a:lumMod val="65000"/>
          </a:schemeClr>
        </a:solidFill>
      </dgm:spPr>
    </dgm:pt>
    <dgm:pt modelId="{9C3E4890-A24C-497B-A7D5-26C0F6EF0B83}" type="pres">
      <dgm:prSet presAssocID="{1CEBC466-F366-42C7-B825-13165D26B38D}" presName="text3" presStyleLbl="fgAcc3" presStyleIdx="0" presStyleCnt="1">
        <dgm:presLayoutVars>
          <dgm:chPref val="3"/>
        </dgm:presLayoutVars>
      </dgm:prSet>
      <dgm:spPr/>
    </dgm:pt>
    <dgm:pt modelId="{C1F2BF1C-B3DA-4B66-B206-5A066ED02DF6}" type="pres">
      <dgm:prSet presAssocID="{1CEBC466-F366-42C7-B825-13165D26B38D}" presName="hierChild4" presStyleCnt="0"/>
      <dgm:spPr/>
    </dgm:pt>
    <dgm:pt modelId="{C8E83015-73CB-4D54-B464-4F59538A5335}" type="pres">
      <dgm:prSet presAssocID="{6914AD58-D07D-4F23-B932-183B45FDC7FB}" presName="Name10" presStyleLbl="parChTrans1D2" presStyleIdx="1" presStyleCnt="10"/>
      <dgm:spPr/>
    </dgm:pt>
    <dgm:pt modelId="{F1EBA518-56D1-42EB-9633-A47A92981F84}" type="pres">
      <dgm:prSet presAssocID="{25156D16-F603-4D50-A384-7DDD710B07CE}" presName="hierRoot2" presStyleCnt="0"/>
      <dgm:spPr/>
    </dgm:pt>
    <dgm:pt modelId="{699EAB66-38CE-440D-A6D1-58B3F2EBD852}" type="pres">
      <dgm:prSet presAssocID="{25156D16-F603-4D50-A384-7DDD710B07CE}" presName="composite2" presStyleCnt="0"/>
      <dgm:spPr/>
    </dgm:pt>
    <dgm:pt modelId="{22CD1D6B-F88C-4A93-83CC-3B80CB41E768}" type="pres">
      <dgm:prSet presAssocID="{25156D16-F603-4D50-A384-7DDD710B07CE}" presName="background2" presStyleLbl="asst1" presStyleIdx="1" presStyleCnt="10"/>
      <dgm:spPr/>
    </dgm:pt>
    <dgm:pt modelId="{584253E9-111F-404D-9653-EFE4609B2730}" type="pres">
      <dgm:prSet presAssocID="{25156D16-F603-4D50-A384-7DDD710B07CE}" presName="text2" presStyleLbl="fgAcc2" presStyleIdx="1" presStyleCnt="10">
        <dgm:presLayoutVars>
          <dgm:chPref val="3"/>
        </dgm:presLayoutVars>
      </dgm:prSet>
      <dgm:spPr/>
    </dgm:pt>
    <dgm:pt modelId="{42086D9A-672E-4E6F-A592-F2FDECD7881F}" type="pres">
      <dgm:prSet presAssocID="{25156D16-F603-4D50-A384-7DDD710B07CE}" presName="hierChild3" presStyleCnt="0"/>
      <dgm:spPr/>
    </dgm:pt>
    <dgm:pt modelId="{4F7702B6-FAF4-48BB-9FD8-B6608A7EAC30}" type="pres">
      <dgm:prSet presAssocID="{0EC6213C-6966-45F8-AB22-1F2F6585C3C6}" presName="Name10" presStyleLbl="parChTrans1D2" presStyleIdx="2" presStyleCnt="10"/>
      <dgm:spPr/>
    </dgm:pt>
    <dgm:pt modelId="{AC194389-9F7A-4798-9FFB-0932B6B36D07}" type="pres">
      <dgm:prSet presAssocID="{B0E4442C-968F-4B31-B22A-63F323B53146}" presName="hierRoot2" presStyleCnt="0"/>
      <dgm:spPr/>
    </dgm:pt>
    <dgm:pt modelId="{58F6D8EE-8A4E-4D0F-BD05-C764A8C6BD3D}" type="pres">
      <dgm:prSet presAssocID="{B0E4442C-968F-4B31-B22A-63F323B53146}" presName="composite2" presStyleCnt="0"/>
      <dgm:spPr/>
    </dgm:pt>
    <dgm:pt modelId="{54287EE9-DA3B-4C0E-907C-E5CC485DFF36}" type="pres">
      <dgm:prSet presAssocID="{B0E4442C-968F-4B31-B22A-63F323B53146}" presName="background2" presStyleLbl="asst1" presStyleIdx="2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584E5854-F3DC-4309-BE47-244A4D804EFD}" type="pres">
      <dgm:prSet presAssocID="{B0E4442C-968F-4B31-B22A-63F323B53146}" presName="text2" presStyleLbl="fgAcc2" presStyleIdx="2" presStyleCnt="10">
        <dgm:presLayoutVars>
          <dgm:chPref val="3"/>
        </dgm:presLayoutVars>
      </dgm:prSet>
      <dgm:spPr/>
    </dgm:pt>
    <dgm:pt modelId="{AE16F2D8-6C80-4514-9B06-646C5BAE0039}" type="pres">
      <dgm:prSet presAssocID="{B0E4442C-968F-4B31-B22A-63F323B53146}" presName="hierChild3" presStyleCnt="0"/>
      <dgm:spPr/>
    </dgm:pt>
    <dgm:pt modelId="{3F019868-D683-4A3C-B967-741DE7891DE4}" type="pres">
      <dgm:prSet presAssocID="{47625BC1-202B-4C52-AC26-FF2A9C9C113D}" presName="Name10" presStyleLbl="parChTrans1D2" presStyleIdx="3" presStyleCnt="10"/>
      <dgm:spPr/>
    </dgm:pt>
    <dgm:pt modelId="{8838CFD7-8E00-410C-B0B2-7C9C17A6F175}" type="pres">
      <dgm:prSet presAssocID="{40F810B3-0649-40A9-A757-B47E9029FAE8}" presName="hierRoot2" presStyleCnt="0"/>
      <dgm:spPr/>
    </dgm:pt>
    <dgm:pt modelId="{C6AC2076-9C66-4AC8-8317-571CD44624BF}" type="pres">
      <dgm:prSet presAssocID="{40F810B3-0649-40A9-A757-B47E9029FAE8}" presName="composite2" presStyleCnt="0"/>
      <dgm:spPr/>
    </dgm:pt>
    <dgm:pt modelId="{2267B201-F5B1-467A-BF68-7E3F71620494}" type="pres">
      <dgm:prSet presAssocID="{40F810B3-0649-40A9-A757-B47E9029FAE8}" presName="background2" presStyleLbl="asst1" presStyleIdx="3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50A868F4-B276-43A5-816C-4E483D83C45A}" type="pres">
      <dgm:prSet presAssocID="{40F810B3-0649-40A9-A757-B47E9029FAE8}" presName="text2" presStyleLbl="fgAcc2" presStyleIdx="3" presStyleCnt="10">
        <dgm:presLayoutVars>
          <dgm:chPref val="3"/>
        </dgm:presLayoutVars>
      </dgm:prSet>
      <dgm:spPr>
        <a:xfrm>
          <a:off x="3561103" y="2743079"/>
          <a:ext cx="1123278" cy="713281"/>
        </a:xfrm>
        <a:prstGeom prst="roundRect">
          <a:avLst>
            <a:gd name="adj" fmla="val 10000"/>
          </a:avLst>
        </a:prstGeom>
      </dgm:spPr>
    </dgm:pt>
    <dgm:pt modelId="{0465F4C8-8D05-4D74-A14E-76C6AF775E98}" type="pres">
      <dgm:prSet presAssocID="{40F810B3-0649-40A9-A757-B47E9029FAE8}" presName="hierChild3" presStyleCnt="0"/>
      <dgm:spPr/>
    </dgm:pt>
    <dgm:pt modelId="{ED2E2372-CFC9-4AC0-8A1A-D4E86F3E127B}" type="pres">
      <dgm:prSet presAssocID="{DD64F118-C1FB-4B51-B419-444144EDC711}" presName="Name10" presStyleLbl="parChTrans1D2" presStyleIdx="4" presStyleCnt="10"/>
      <dgm:spPr/>
    </dgm:pt>
    <dgm:pt modelId="{9578F69E-63A5-4F9C-8CBB-D9A3F73107B4}" type="pres">
      <dgm:prSet presAssocID="{9AC6C6EE-4235-489C-815E-899A08280A85}" presName="hierRoot2" presStyleCnt="0"/>
      <dgm:spPr/>
    </dgm:pt>
    <dgm:pt modelId="{0BDDC6BF-87E3-4DD8-BEB7-B0E61AB1B650}" type="pres">
      <dgm:prSet presAssocID="{9AC6C6EE-4235-489C-815E-899A08280A85}" presName="composite2" presStyleCnt="0"/>
      <dgm:spPr/>
    </dgm:pt>
    <dgm:pt modelId="{8E639479-5002-4858-9A5C-C6C87266AA8A}" type="pres">
      <dgm:prSet presAssocID="{9AC6C6EE-4235-489C-815E-899A08280A85}" presName="background2" presStyleLbl="asst1" presStyleIdx="4" presStyleCnt="10"/>
      <dgm:spPr>
        <a:solidFill>
          <a:srgbClr val="FF7C80"/>
        </a:solidFill>
        <a:ln>
          <a:solidFill>
            <a:schemeClr val="tx1"/>
          </a:solidFill>
        </a:ln>
      </dgm:spPr>
    </dgm:pt>
    <dgm:pt modelId="{2032EDB3-9B1C-40A1-9130-43E74BB238CA}" type="pres">
      <dgm:prSet presAssocID="{9AC6C6EE-4235-489C-815E-899A08280A85}" presName="text2" presStyleLbl="fgAcc2" presStyleIdx="4" presStyleCnt="10">
        <dgm:presLayoutVars>
          <dgm:chPref val="3"/>
        </dgm:presLayoutVars>
      </dgm:prSet>
      <dgm:spPr/>
    </dgm:pt>
    <dgm:pt modelId="{C1DC1503-4B59-438B-96F0-50344EB0047D}" type="pres">
      <dgm:prSet presAssocID="{9AC6C6EE-4235-489C-815E-899A08280A85}" presName="hierChild3" presStyleCnt="0"/>
      <dgm:spPr/>
    </dgm:pt>
    <dgm:pt modelId="{08595BD6-E6C0-4C31-9A2C-2731A4E97352}" type="pres">
      <dgm:prSet presAssocID="{1E55EEB9-D784-4F76-BF9B-CC4841E03E9C}" presName="Name10" presStyleLbl="parChTrans1D2" presStyleIdx="5" presStyleCnt="10"/>
      <dgm:spPr/>
    </dgm:pt>
    <dgm:pt modelId="{D9EF6CAA-239F-4D22-8931-4D234FEB4A0B}" type="pres">
      <dgm:prSet presAssocID="{AD0AC397-57EA-4033-904E-CB3F3B6814F5}" presName="hierRoot2" presStyleCnt="0"/>
      <dgm:spPr/>
    </dgm:pt>
    <dgm:pt modelId="{A3B82DB3-F8D0-4A10-A856-195368941D0D}" type="pres">
      <dgm:prSet presAssocID="{AD0AC397-57EA-4033-904E-CB3F3B6814F5}" presName="composite2" presStyleCnt="0"/>
      <dgm:spPr/>
    </dgm:pt>
    <dgm:pt modelId="{289AD2BB-C49A-46B5-A1E9-0A992FCD7497}" type="pres">
      <dgm:prSet presAssocID="{AD0AC397-57EA-4033-904E-CB3F3B6814F5}" presName="background2" presStyleLbl="asst1" presStyleIdx="5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6A25EA41-385A-45B9-91F8-53DA834954BA}" type="pres">
      <dgm:prSet presAssocID="{AD0AC397-57EA-4033-904E-CB3F3B6814F5}" presName="text2" presStyleLbl="fgAcc2" presStyleIdx="5" presStyleCnt="10">
        <dgm:presLayoutVars>
          <dgm:chPref val="3"/>
        </dgm:presLayoutVars>
      </dgm:prSet>
      <dgm:spPr>
        <a:xfrm>
          <a:off x="4933999" y="2743079"/>
          <a:ext cx="1123278" cy="713281"/>
        </a:xfrm>
        <a:prstGeom prst="roundRect">
          <a:avLst>
            <a:gd name="adj" fmla="val 10000"/>
          </a:avLst>
        </a:prstGeom>
      </dgm:spPr>
    </dgm:pt>
    <dgm:pt modelId="{01A877E8-5A74-4A66-9E7D-4CB6B60162B8}" type="pres">
      <dgm:prSet presAssocID="{AD0AC397-57EA-4033-904E-CB3F3B6814F5}" presName="hierChild3" presStyleCnt="0"/>
      <dgm:spPr/>
    </dgm:pt>
    <dgm:pt modelId="{2456AD17-9336-41AD-A0CF-68DE89440D0B}" type="pres">
      <dgm:prSet presAssocID="{97996CE1-551A-4382-99EC-04AE90A0F691}" presName="Name10" presStyleLbl="parChTrans1D2" presStyleIdx="6" presStyleCnt="10"/>
      <dgm:spPr/>
    </dgm:pt>
    <dgm:pt modelId="{55D933FD-DF42-4B3B-91BE-042349649656}" type="pres">
      <dgm:prSet presAssocID="{B0B46553-115E-457D-A3F8-44B8F8311B0B}" presName="hierRoot2" presStyleCnt="0"/>
      <dgm:spPr/>
    </dgm:pt>
    <dgm:pt modelId="{A294A4A2-8E21-4EC8-8292-0211F6B12E52}" type="pres">
      <dgm:prSet presAssocID="{B0B46553-115E-457D-A3F8-44B8F8311B0B}" presName="composite2" presStyleCnt="0"/>
      <dgm:spPr/>
    </dgm:pt>
    <dgm:pt modelId="{CD3EC480-3FF2-4144-911D-E4CF07B5574F}" type="pres">
      <dgm:prSet presAssocID="{B0B46553-115E-457D-A3F8-44B8F8311B0B}" presName="background2" presStyleLbl="asst1" presStyleIdx="6" presStyleCnt="10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FD273DCF-B1D8-4EDE-A67F-24F016D45472}" type="pres">
      <dgm:prSet presAssocID="{B0B46553-115E-457D-A3F8-44B8F8311B0B}" presName="text2" presStyleLbl="fgAcc2" presStyleIdx="6" presStyleCnt="10">
        <dgm:presLayoutVars>
          <dgm:chPref val="3"/>
        </dgm:presLayoutVars>
      </dgm:prSet>
      <dgm:spPr>
        <a:xfrm>
          <a:off x="7679792" y="2743079"/>
          <a:ext cx="1123278" cy="713281"/>
        </a:xfrm>
        <a:prstGeom prst="roundRect">
          <a:avLst>
            <a:gd name="adj" fmla="val 10000"/>
          </a:avLst>
        </a:prstGeom>
      </dgm:spPr>
    </dgm:pt>
    <dgm:pt modelId="{3A910F05-4F41-42AA-A093-7C98E84969CC}" type="pres">
      <dgm:prSet presAssocID="{B0B46553-115E-457D-A3F8-44B8F8311B0B}" presName="hierChild3" presStyleCnt="0"/>
      <dgm:spPr/>
    </dgm:pt>
    <dgm:pt modelId="{8B9F3391-F213-4B17-907A-1D6B5B7FBF50}" type="pres">
      <dgm:prSet presAssocID="{4EA5A6B0-FB65-48C1-B633-61FB311E3404}" presName="Name10" presStyleLbl="parChTrans1D2" presStyleIdx="7" presStyleCnt="10"/>
      <dgm:spPr/>
    </dgm:pt>
    <dgm:pt modelId="{1189AFB1-0392-469B-A245-543BA2D93553}" type="pres">
      <dgm:prSet presAssocID="{6F616EEE-CE9F-4F08-BB49-1F191997D0C5}" presName="hierRoot2" presStyleCnt="0"/>
      <dgm:spPr/>
    </dgm:pt>
    <dgm:pt modelId="{4CF82E08-278D-42DB-8831-62F05F238568}" type="pres">
      <dgm:prSet presAssocID="{6F616EEE-CE9F-4F08-BB49-1F191997D0C5}" presName="composite2" presStyleCnt="0"/>
      <dgm:spPr/>
    </dgm:pt>
    <dgm:pt modelId="{C90E9D94-6651-411F-9309-407797A64B81}" type="pres">
      <dgm:prSet presAssocID="{6F616EEE-CE9F-4F08-BB49-1F191997D0C5}" presName="background2" presStyleLbl="asst1" presStyleIdx="7" presStyleCnt="10"/>
      <dgm:spPr>
        <a:solidFill>
          <a:srgbClr val="FF7C80"/>
        </a:solidFill>
        <a:ln>
          <a:solidFill>
            <a:schemeClr val="tx1"/>
          </a:solidFill>
        </a:ln>
      </dgm:spPr>
    </dgm:pt>
    <dgm:pt modelId="{285BE39D-6980-4459-9D83-D45C69CC778C}" type="pres">
      <dgm:prSet presAssocID="{6F616EEE-CE9F-4F08-BB49-1F191997D0C5}" presName="text2" presStyleLbl="fgAcc2" presStyleIdx="7" presStyleCnt="10">
        <dgm:presLayoutVars>
          <dgm:chPref val="3"/>
        </dgm:presLayoutVars>
      </dgm:prSet>
      <dgm:spPr/>
    </dgm:pt>
    <dgm:pt modelId="{A729381D-8DF6-4BD6-A7B7-2082FB12A1A9}" type="pres">
      <dgm:prSet presAssocID="{6F616EEE-CE9F-4F08-BB49-1F191997D0C5}" presName="hierChild3" presStyleCnt="0"/>
      <dgm:spPr/>
    </dgm:pt>
    <dgm:pt modelId="{9E247139-99A2-466B-910F-C70D10E2269C}" type="pres">
      <dgm:prSet presAssocID="{3D1B3CEF-3D08-49F5-95BA-CF620E12C039}" presName="Name10" presStyleLbl="parChTrans1D2" presStyleIdx="8" presStyleCnt="10"/>
      <dgm:spPr/>
    </dgm:pt>
    <dgm:pt modelId="{CBEE452A-BD8F-4B62-A97F-A6FB65CE51DC}" type="pres">
      <dgm:prSet presAssocID="{B5CA29A6-4852-43CE-BED0-7C3EBA5D5442}" presName="hierRoot2" presStyleCnt="0"/>
      <dgm:spPr/>
    </dgm:pt>
    <dgm:pt modelId="{E07D1A7B-C59F-44FF-8B56-E2EC8E2C74F6}" type="pres">
      <dgm:prSet presAssocID="{B5CA29A6-4852-43CE-BED0-7C3EBA5D5442}" presName="composite2" presStyleCnt="0"/>
      <dgm:spPr/>
    </dgm:pt>
    <dgm:pt modelId="{454D0411-BC9A-491E-A86F-E85922A91641}" type="pres">
      <dgm:prSet presAssocID="{B5CA29A6-4852-43CE-BED0-7C3EBA5D5442}" presName="background2" presStyleLbl="asst1" presStyleIdx="8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B6D59F1A-2E5D-40A9-A899-8CBBFEA4BE7F}" type="pres">
      <dgm:prSet presAssocID="{B5CA29A6-4852-43CE-BED0-7C3EBA5D5442}" presName="text2" presStyleLbl="fgAcc2" presStyleIdx="8" presStyleCnt="10" custScaleX="119355">
        <dgm:presLayoutVars>
          <dgm:chPref val="3"/>
        </dgm:presLayoutVars>
      </dgm:prSet>
      <dgm:spPr>
        <a:xfrm>
          <a:off x="9052688" y="2743079"/>
          <a:ext cx="1123278" cy="713281"/>
        </a:xfrm>
        <a:prstGeom prst="roundRect">
          <a:avLst>
            <a:gd name="adj" fmla="val 10000"/>
          </a:avLst>
        </a:prstGeom>
      </dgm:spPr>
    </dgm:pt>
    <dgm:pt modelId="{7377D304-1A61-4661-B2D2-37748A5A5FC5}" type="pres">
      <dgm:prSet presAssocID="{B5CA29A6-4852-43CE-BED0-7C3EBA5D5442}" presName="hierChild3" presStyleCnt="0"/>
      <dgm:spPr/>
    </dgm:pt>
    <dgm:pt modelId="{D69E0F14-9D91-4662-818D-E91C989AB71A}" type="pres">
      <dgm:prSet presAssocID="{5053273B-2C66-49BF-B8C5-E259A2C46927}" presName="Name10" presStyleLbl="parChTrans1D2" presStyleIdx="9" presStyleCnt="10"/>
      <dgm:spPr/>
    </dgm:pt>
    <dgm:pt modelId="{1AD76649-0FA4-4A74-908D-DE77FAFDF148}" type="pres">
      <dgm:prSet presAssocID="{296EB82B-1DEE-444D-B26C-E15E4E2A7284}" presName="hierRoot2" presStyleCnt="0"/>
      <dgm:spPr/>
    </dgm:pt>
    <dgm:pt modelId="{4B39FB62-F12A-4D77-9BB1-F1BBB75C82AF}" type="pres">
      <dgm:prSet presAssocID="{296EB82B-1DEE-444D-B26C-E15E4E2A7284}" presName="composite2" presStyleCnt="0"/>
      <dgm:spPr/>
    </dgm:pt>
    <dgm:pt modelId="{4F993DDD-33A1-4ECA-850A-773CF174E2E9}" type="pres">
      <dgm:prSet presAssocID="{296EB82B-1DEE-444D-B26C-E15E4E2A7284}" presName="background2" presStyleLbl="asst1" presStyleIdx="9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E71C7ED3-1BF7-4B9E-9B2D-A375E1ED0662}" type="pres">
      <dgm:prSet presAssocID="{296EB82B-1DEE-444D-B26C-E15E4E2A7284}" presName="text2" presStyleLbl="fgAcc2" presStyleIdx="9" presStyleCnt="10">
        <dgm:presLayoutVars>
          <dgm:chPref val="3"/>
        </dgm:presLayoutVars>
      </dgm:prSet>
      <dgm:spPr>
        <a:xfrm>
          <a:off x="10425584" y="2743079"/>
          <a:ext cx="1123278" cy="713281"/>
        </a:xfrm>
        <a:prstGeom prst="roundRect">
          <a:avLst>
            <a:gd name="adj" fmla="val 10000"/>
          </a:avLst>
        </a:prstGeom>
      </dgm:spPr>
    </dgm:pt>
    <dgm:pt modelId="{55479E3F-FC16-482A-B6ED-2DD98D696B08}" type="pres">
      <dgm:prSet presAssocID="{296EB82B-1DEE-444D-B26C-E15E4E2A7284}" presName="hierChild3" presStyleCnt="0"/>
      <dgm:spPr/>
    </dgm:pt>
  </dgm:ptLst>
  <dgm:cxnLst>
    <dgm:cxn modelId="{74B14D00-BD2D-4EEC-940B-8B66CC62F5A9}" srcId="{B18A0CFA-3109-4A0A-A85D-66B6A569093F}" destId="{6B858F3C-EC79-4F90-B2CC-487D621895A2}" srcOrd="0" destOrd="0" parTransId="{110F7EBE-5C9F-48D9-BB56-50453DF16417}" sibTransId="{596E3CA0-6A8D-4561-95AF-27BA10F2A554}"/>
    <dgm:cxn modelId="{DA119F02-1B19-4998-9204-67A3DC5518D8}" type="presOf" srcId="{6914AD58-D07D-4F23-B932-183B45FDC7FB}" destId="{C8E83015-73CB-4D54-B464-4F59538A5335}" srcOrd="0" destOrd="0" presId="urn:microsoft.com/office/officeart/2005/8/layout/hierarchy1"/>
    <dgm:cxn modelId="{A0EAB903-38C2-46A5-AEEA-28CB091B734F}" type="presOf" srcId="{AD0AC397-57EA-4033-904E-CB3F3B6814F5}" destId="{6A25EA41-385A-45B9-91F8-53DA834954BA}" srcOrd="0" destOrd="0" presId="urn:microsoft.com/office/officeart/2005/8/layout/hierarchy1"/>
    <dgm:cxn modelId="{EBBA8307-D052-40E9-979C-487B21E458F7}" srcId="{6B858F3C-EC79-4F90-B2CC-487D621895A2}" destId="{B5CA29A6-4852-43CE-BED0-7C3EBA5D5442}" srcOrd="8" destOrd="0" parTransId="{3D1B3CEF-3D08-49F5-95BA-CF620E12C039}" sibTransId="{38A3ABD9-0721-48E8-A13D-527910F2F1DC}"/>
    <dgm:cxn modelId="{DFAD9E0A-B75E-498A-A00A-5D5539F5B980}" type="presOf" srcId="{47625BC1-202B-4C52-AC26-FF2A9C9C113D}" destId="{3F019868-D683-4A3C-B967-741DE7891DE4}" srcOrd="0" destOrd="0" presId="urn:microsoft.com/office/officeart/2005/8/layout/hierarchy1"/>
    <dgm:cxn modelId="{E2C44A1F-86C5-4D57-9795-3A524B5C0D35}" type="presOf" srcId="{25156D16-F603-4D50-A384-7DDD710B07CE}" destId="{584253E9-111F-404D-9653-EFE4609B2730}" srcOrd="0" destOrd="0" presId="urn:microsoft.com/office/officeart/2005/8/layout/hierarchy1"/>
    <dgm:cxn modelId="{95E01B23-61AC-4BC9-88E4-E43FD4119FEA}" type="presOf" srcId="{296EB82B-1DEE-444D-B26C-E15E4E2A7284}" destId="{E71C7ED3-1BF7-4B9E-9B2D-A375E1ED0662}" srcOrd="0" destOrd="0" presId="urn:microsoft.com/office/officeart/2005/8/layout/hierarchy1"/>
    <dgm:cxn modelId="{98CEC32A-56D5-43CA-B3FE-69BD1EDCACB6}" srcId="{6B858F3C-EC79-4F90-B2CC-487D621895A2}" destId="{AD0AC397-57EA-4033-904E-CB3F3B6814F5}" srcOrd="5" destOrd="0" parTransId="{1E55EEB9-D784-4F76-BF9B-CC4841E03E9C}" sibTransId="{80A16C59-31AE-4E86-A9B8-FA8498E817B4}"/>
    <dgm:cxn modelId="{9162032B-4F3E-437C-8DC5-9EC03296107D}" type="presOf" srcId="{9AC6C6EE-4235-489C-815E-899A08280A85}" destId="{2032EDB3-9B1C-40A1-9130-43E74BB238CA}" srcOrd="0" destOrd="0" presId="urn:microsoft.com/office/officeart/2005/8/layout/hierarchy1"/>
    <dgm:cxn modelId="{A1F8AA2F-6445-4159-95A0-13F5FC17B0C3}" srcId="{6B858F3C-EC79-4F90-B2CC-487D621895A2}" destId="{B0B46553-115E-457D-A3F8-44B8F8311B0B}" srcOrd="6" destOrd="0" parTransId="{97996CE1-551A-4382-99EC-04AE90A0F691}" sibTransId="{76937722-F66E-4772-8267-FE2BA5BDC6EE}"/>
    <dgm:cxn modelId="{DE30EF34-B114-4E38-9F61-885FD8C974EF}" srcId="{6B858F3C-EC79-4F90-B2CC-487D621895A2}" destId="{296EB82B-1DEE-444D-B26C-E15E4E2A7284}" srcOrd="9" destOrd="0" parTransId="{5053273B-2C66-49BF-B8C5-E259A2C46927}" sibTransId="{704C8D30-4A2F-48B1-A5C3-4B5DE5339C10}"/>
    <dgm:cxn modelId="{3BAE8136-B797-43BD-8301-2405F747872E}" srcId="{6B858F3C-EC79-4F90-B2CC-487D621895A2}" destId="{40F810B3-0649-40A9-A757-B47E9029FAE8}" srcOrd="3" destOrd="0" parTransId="{47625BC1-202B-4C52-AC26-FF2A9C9C113D}" sibTransId="{F08FC37E-F3C5-45C2-989F-916661AD5346}"/>
    <dgm:cxn modelId="{4ACD1B38-CE64-49B3-ABCA-D7E02BE18967}" type="presOf" srcId="{B18A0CFA-3109-4A0A-A85D-66B6A569093F}" destId="{29440612-7D68-4406-80C8-B3FA71C75A4D}" srcOrd="0" destOrd="0" presId="urn:microsoft.com/office/officeart/2005/8/layout/hierarchy1"/>
    <dgm:cxn modelId="{9844CB5C-40DE-4ABE-A0D9-214ABB538998}" type="presOf" srcId="{6F616EEE-CE9F-4F08-BB49-1F191997D0C5}" destId="{285BE39D-6980-4459-9D83-D45C69CC778C}" srcOrd="0" destOrd="0" presId="urn:microsoft.com/office/officeart/2005/8/layout/hierarchy1"/>
    <dgm:cxn modelId="{79945863-ED0B-4285-88AB-B4B2E514B8ED}" type="presOf" srcId="{B0E4442C-968F-4B31-B22A-63F323B53146}" destId="{584E5854-F3DC-4309-BE47-244A4D804EFD}" srcOrd="0" destOrd="0" presId="urn:microsoft.com/office/officeart/2005/8/layout/hierarchy1"/>
    <dgm:cxn modelId="{CA4DB863-38BD-46FC-B6C0-2876B49014F5}" type="presOf" srcId="{B5CA29A6-4852-43CE-BED0-7C3EBA5D5442}" destId="{B6D59F1A-2E5D-40A9-A899-8CBBFEA4BE7F}" srcOrd="0" destOrd="0" presId="urn:microsoft.com/office/officeart/2005/8/layout/hierarchy1"/>
    <dgm:cxn modelId="{564AAA65-3376-4237-87D8-0F1F09C446D2}" type="presOf" srcId="{3D1B3CEF-3D08-49F5-95BA-CF620E12C039}" destId="{9E247139-99A2-466B-910F-C70D10E2269C}" srcOrd="0" destOrd="0" presId="urn:microsoft.com/office/officeart/2005/8/layout/hierarchy1"/>
    <dgm:cxn modelId="{08B04968-79E7-45F5-918A-88D4280CCCF1}" srcId="{6B858F3C-EC79-4F90-B2CC-487D621895A2}" destId="{DED3DDE3-D478-4D79-B21F-109B89B6B40E}" srcOrd="0" destOrd="0" parTransId="{5523695A-C6E4-4286-BFC2-0C9495F2B0B1}" sibTransId="{3C6498B6-4855-4952-9DDC-1DD518623ACB}"/>
    <dgm:cxn modelId="{85F95171-69B9-4E2D-B777-6405DF9CC3E9}" type="presOf" srcId="{4EA5A6B0-FB65-48C1-B633-61FB311E3404}" destId="{8B9F3391-F213-4B17-907A-1D6B5B7FBF50}" srcOrd="0" destOrd="0" presId="urn:microsoft.com/office/officeart/2005/8/layout/hierarchy1"/>
    <dgm:cxn modelId="{246F5851-E6E2-4889-AFE7-354ED6597FE1}" type="presOf" srcId="{1CEBC466-F366-42C7-B825-13165D26B38D}" destId="{9C3E4890-A24C-497B-A7D5-26C0F6EF0B83}" srcOrd="0" destOrd="0" presId="urn:microsoft.com/office/officeart/2005/8/layout/hierarchy1"/>
    <dgm:cxn modelId="{97DF3076-FF33-4CCB-8C41-E782D4522D65}" type="presOf" srcId="{0EC6213C-6966-45F8-AB22-1F2F6585C3C6}" destId="{4F7702B6-FAF4-48BB-9FD8-B6608A7EAC30}" srcOrd="0" destOrd="0" presId="urn:microsoft.com/office/officeart/2005/8/layout/hierarchy1"/>
    <dgm:cxn modelId="{8E592A79-5F5E-4806-BFFA-9A905EDCBB29}" type="presOf" srcId="{5523695A-C6E4-4286-BFC2-0C9495F2B0B1}" destId="{CF8B6FAC-EB50-4EE1-B1F6-E999E40B5A90}" srcOrd="0" destOrd="0" presId="urn:microsoft.com/office/officeart/2005/8/layout/hierarchy1"/>
    <dgm:cxn modelId="{9DEB027C-36CD-4BEF-BDF2-52790E487F0D}" srcId="{6B858F3C-EC79-4F90-B2CC-487D621895A2}" destId="{25156D16-F603-4D50-A384-7DDD710B07CE}" srcOrd="1" destOrd="0" parTransId="{6914AD58-D07D-4F23-B932-183B45FDC7FB}" sibTransId="{BBA9A1EA-1987-4C00-9A0D-131C8B127E94}"/>
    <dgm:cxn modelId="{3206857E-FDA8-4D7B-BB9A-DC321FDBB575}" type="presOf" srcId="{DD64F118-C1FB-4B51-B419-444144EDC711}" destId="{ED2E2372-CFC9-4AC0-8A1A-D4E86F3E127B}" srcOrd="0" destOrd="0" presId="urn:microsoft.com/office/officeart/2005/8/layout/hierarchy1"/>
    <dgm:cxn modelId="{80BF80A3-3EFD-4A0D-B1EF-686DD2D61DBA}" srcId="{DED3DDE3-D478-4D79-B21F-109B89B6B40E}" destId="{1CEBC466-F366-42C7-B825-13165D26B38D}" srcOrd="0" destOrd="0" parTransId="{D4D86278-077D-4762-90C9-EAF1E8F6C82B}" sibTransId="{A931D064-56C4-416D-A1CC-579D3C66D30A}"/>
    <dgm:cxn modelId="{B64F40AB-3F36-437B-B894-3E3DE15EC989}" type="presOf" srcId="{6B858F3C-EC79-4F90-B2CC-487D621895A2}" destId="{11292A9B-F588-4977-9067-00CDBEF26413}" srcOrd="0" destOrd="0" presId="urn:microsoft.com/office/officeart/2005/8/layout/hierarchy1"/>
    <dgm:cxn modelId="{E625C5B1-3911-4863-B63C-E530630376F5}" srcId="{6B858F3C-EC79-4F90-B2CC-487D621895A2}" destId="{9AC6C6EE-4235-489C-815E-899A08280A85}" srcOrd="4" destOrd="0" parTransId="{DD64F118-C1FB-4B51-B419-444144EDC711}" sibTransId="{7C2414F5-4150-4E24-9E47-AD583B0A4B51}"/>
    <dgm:cxn modelId="{51680EB4-B43A-4EC6-A57D-36F4F412992A}" type="presOf" srcId="{1E55EEB9-D784-4F76-BF9B-CC4841E03E9C}" destId="{08595BD6-E6C0-4C31-9A2C-2731A4E97352}" srcOrd="0" destOrd="0" presId="urn:microsoft.com/office/officeart/2005/8/layout/hierarchy1"/>
    <dgm:cxn modelId="{A690ACB8-52D1-48CD-A037-71F5832B1257}" srcId="{6B858F3C-EC79-4F90-B2CC-487D621895A2}" destId="{B0E4442C-968F-4B31-B22A-63F323B53146}" srcOrd="2" destOrd="0" parTransId="{0EC6213C-6966-45F8-AB22-1F2F6585C3C6}" sibTransId="{A485F737-A371-4E5A-BE29-C3A82FF5B147}"/>
    <dgm:cxn modelId="{407E9DBF-0F03-4443-B280-76A0C67F53E4}" type="presOf" srcId="{40F810B3-0649-40A9-A757-B47E9029FAE8}" destId="{50A868F4-B276-43A5-816C-4E483D83C45A}" srcOrd="0" destOrd="0" presId="urn:microsoft.com/office/officeart/2005/8/layout/hierarchy1"/>
    <dgm:cxn modelId="{B09116CB-2355-428E-9030-352C24A188FF}" type="presOf" srcId="{5053273B-2C66-49BF-B8C5-E259A2C46927}" destId="{D69E0F14-9D91-4662-818D-E91C989AB71A}" srcOrd="0" destOrd="0" presId="urn:microsoft.com/office/officeart/2005/8/layout/hierarchy1"/>
    <dgm:cxn modelId="{2A6932CC-E5FF-4013-8E74-992FA84DC83F}" type="presOf" srcId="{D4D86278-077D-4762-90C9-EAF1E8F6C82B}" destId="{CA00EBCF-533F-4E30-8AE5-A20BF9995F3D}" srcOrd="0" destOrd="0" presId="urn:microsoft.com/office/officeart/2005/8/layout/hierarchy1"/>
    <dgm:cxn modelId="{CA4B08CF-29FB-4140-992E-B4E83DB0F6C6}" type="presOf" srcId="{97996CE1-551A-4382-99EC-04AE90A0F691}" destId="{2456AD17-9336-41AD-A0CF-68DE89440D0B}" srcOrd="0" destOrd="0" presId="urn:microsoft.com/office/officeart/2005/8/layout/hierarchy1"/>
    <dgm:cxn modelId="{62BDEBD4-C872-4FD5-8800-F1B4C401B23E}" type="presOf" srcId="{B0B46553-115E-457D-A3F8-44B8F8311B0B}" destId="{FD273DCF-B1D8-4EDE-A67F-24F016D45472}" srcOrd="0" destOrd="0" presId="urn:microsoft.com/office/officeart/2005/8/layout/hierarchy1"/>
    <dgm:cxn modelId="{7C1976E4-921C-4509-BAAB-969DCBC11798}" srcId="{6B858F3C-EC79-4F90-B2CC-487D621895A2}" destId="{6F616EEE-CE9F-4F08-BB49-1F191997D0C5}" srcOrd="7" destOrd="0" parTransId="{4EA5A6B0-FB65-48C1-B633-61FB311E3404}" sibTransId="{1378726E-77C7-486C-9406-542226EC28CC}"/>
    <dgm:cxn modelId="{528373F8-6D33-4BAB-B6DD-55E8BB7F4AAB}" type="presOf" srcId="{DED3DDE3-D478-4D79-B21F-109B89B6B40E}" destId="{6A6CC7C9-B144-4EF4-888C-AC5F5C27B056}" srcOrd="0" destOrd="0" presId="urn:microsoft.com/office/officeart/2005/8/layout/hierarchy1"/>
    <dgm:cxn modelId="{F909B56E-3536-4851-827E-8E9B7B9477E6}" type="presParOf" srcId="{29440612-7D68-4406-80C8-B3FA71C75A4D}" destId="{130B1910-F0F5-4773-92DA-A974C06891E5}" srcOrd="0" destOrd="0" presId="urn:microsoft.com/office/officeart/2005/8/layout/hierarchy1"/>
    <dgm:cxn modelId="{249E0DF6-960F-48B1-9F16-39D33B41E006}" type="presParOf" srcId="{130B1910-F0F5-4773-92DA-A974C06891E5}" destId="{C802E209-C026-4FFC-B98A-43563D1BBB6D}" srcOrd="0" destOrd="0" presId="urn:microsoft.com/office/officeart/2005/8/layout/hierarchy1"/>
    <dgm:cxn modelId="{E276939F-8A66-4F18-A6BB-3903A4153DB7}" type="presParOf" srcId="{C802E209-C026-4FFC-B98A-43563D1BBB6D}" destId="{A33B8AC2-ADD7-4561-9917-876DC926EED5}" srcOrd="0" destOrd="0" presId="urn:microsoft.com/office/officeart/2005/8/layout/hierarchy1"/>
    <dgm:cxn modelId="{10790104-6FDD-495F-A953-A2D440DE8389}" type="presParOf" srcId="{C802E209-C026-4FFC-B98A-43563D1BBB6D}" destId="{11292A9B-F588-4977-9067-00CDBEF26413}" srcOrd="1" destOrd="0" presId="urn:microsoft.com/office/officeart/2005/8/layout/hierarchy1"/>
    <dgm:cxn modelId="{234DAF80-6497-4C58-822B-43011CAD7C0A}" type="presParOf" srcId="{130B1910-F0F5-4773-92DA-A974C06891E5}" destId="{D5B4B8BA-4623-4BE5-A5B5-3CE79757CD95}" srcOrd="1" destOrd="0" presId="urn:microsoft.com/office/officeart/2005/8/layout/hierarchy1"/>
    <dgm:cxn modelId="{3A05B86F-00C6-4FC4-BEA0-7EE805F90290}" type="presParOf" srcId="{D5B4B8BA-4623-4BE5-A5B5-3CE79757CD95}" destId="{CF8B6FAC-EB50-4EE1-B1F6-E999E40B5A90}" srcOrd="0" destOrd="0" presId="urn:microsoft.com/office/officeart/2005/8/layout/hierarchy1"/>
    <dgm:cxn modelId="{5777BFE3-9AD9-4260-A1B0-02B27740F0CE}" type="presParOf" srcId="{D5B4B8BA-4623-4BE5-A5B5-3CE79757CD95}" destId="{5CA9FC5C-23A4-463F-9DFF-52DAE9B0B15D}" srcOrd="1" destOrd="0" presId="urn:microsoft.com/office/officeart/2005/8/layout/hierarchy1"/>
    <dgm:cxn modelId="{4038B98D-657D-4D1E-8692-430584CCD0DB}" type="presParOf" srcId="{5CA9FC5C-23A4-463F-9DFF-52DAE9B0B15D}" destId="{7E99AB38-6956-4A68-96DF-584EFCE19323}" srcOrd="0" destOrd="0" presId="urn:microsoft.com/office/officeart/2005/8/layout/hierarchy1"/>
    <dgm:cxn modelId="{022C0E31-17CC-4CFF-9A30-D63351D44BE0}" type="presParOf" srcId="{7E99AB38-6956-4A68-96DF-584EFCE19323}" destId="{BF21D512-53C9-4373-8E66-370B3A2FD7BB}" srcOrd="0" destOrd="0" presId="urn:microsoft.com/office/officeart/2005/8/layout/hierarchy1"/>
    <dgm:cxn modelId="{EF573B36-83E4-47FE-94DA-889AA1104F61}" type="presParOf" srcId="{7E99AB38-6956-4A68-96DF-584EFCE19323}" destId="{6A6CC7C9-B144-4EF4-888C-AC5F5C27B056}" srcOrd="1" destOrd="0" presId="urn:microsoft.com/office/officeart/2005/8/layout/hierarchy1"/>
    <dgm:cxn modelId="{92B3619B-925F-4D40-95B9-C66BADE01D6E}" type="presParOf" srcId="{5CA9FC5C-23A4-463F-9DFF-52DAE9B0B15D}" destId="{F2065132-0D3A-40E5-AD29-C06A708F0151}" srcOrd="1" destOrd="0" presId="urn:microsoft.com/office/officeart/2005/8/layout/hierarchy1"/>
    <dgm:cxn modelId="{AEA2F581-BB37-49D9-89C7-721B42195973}" type="presParOf" srcId="{F2065132-0D3A-40E5-AD29-C06A708F0151}" destId="{CA00EBCF-533F-4E30-8AE5-A20BF9995F3D}" srcOrd="0" destOrd="0" presId="urn:microsoft.com/office/officeart/2005/8/layout/hierarchy1"/>
    <dgm:cxn modelId="{59ACE712-4531-4701-9861-24010AC69E01}" type="presParOf" srcId="{F2065132-0D3A-40E5-AD29-C06A708F0151}" destId="{E00BD652-B6BF-4230-9426-EC1A7A4D6EF6}" srcOrd="1" destOrd="0" presId="urn:microsoft.com/office/officeart/2005/8/layout/hierarchy1"/>
    <dgm:cxn modelId="{5864125E-02A1-4E54-8252-1C060272769D}" type="presParOf" srcId="{E00BD652-B6BF-4230-9426-EC1A7A4D6EF6}" destId="{8FC294A9-6A4A-43E4-974E-A157B5490876}" srcOrd="0" destOrd="0" presId="urn:microsoft.com/office/officeart/2005/8/layout/hierarchy1"/>
    <dgm:cxn modelId="{CA441EA0-9F6D-4F49-A6C1-EC5A47445A3F}" type="presParOf" srcId="{8FC294A9-6A4A-43E4-974E-A157B5490876}" destId="{444B4080-F29D-414B-992B-9572544DC440}" srcOrd="0" destOrd="0" presId="urn:microsoft.com/office/officeart/2005/8/layout/hierarchy1"/>
    <dgm:cxn modelId="{16E3BDE3-004F-4D00-B04F-E2BE14CA6D55}" type="presParOf" srcId="{8FC294A9-6A4A-43E4-974E-A157B5490876}" destId="{9C3E4890-A24C-497B-A7D5-26C0F6EF0B83}" srcOrd="1" destOrd="0" presId="urn:microsoft.com/office/officeart/2005/8/layout/hierarchy1"/>
    <dgm:cxn modelId="{FD783D97-2506-4E9C-815F-2E72BDDBCC49}" type="presParOf" srcId="{E00BD652-B6BF-4230-9426-EC1A7A4D6EF6}" destId="{C1F2BF1C-B3DA-4B66-B206-5A066ED02DF6}" srcOrd="1" destOrd="0" presId="urn:microsoft.com/office/officeart/2005/8/layout/hierarchy1"/>
    <dgm:cxn modelId="{A80FBE24-7A81-4DEE-989B-CAD2B3EE6C43}" type="presParOf" srcId="{D5B4B8BA-4623-4BE5-A5B5-3CE79757CD95}" destId="{C8E83015-73CB-4D54-B464-4F59538A5335}" srcOrd="2" destOrd="0" presId="urn:microsoft.com/office/officeart/2005/8/layout/hierarchy1"/>
    <dgm:cxn modelId="{D3B2D8C8-F1BB-4FCE-ACF4-5144F42AF084}" type="presParOf" srcId="{D5B4B8BA-4623-4BE5-A5B5-3CE79757CD95}" destId="{F1EBA518-56D1-42EB-9633-A47A92981F84}" srcOrd="3" destOrd="0" presId="urn:microsoft.com/office/officeart/2005/8/layout/hierarchy1"/>
    <dgm:cxn modelId="{4C4AA468-9197-487C-8F4C-33693C274A96}" type="presParOf" srcId="{F1EBA518-56D1-42EB-9633-A47A92981F84}" destId="{699EAB66-38CE-440D-A6D1-58B3F2EBD852}" srcOrd="0" destOrd="0" presId="urn:microsoft.com/office/officeart/2005/8/layout/hierarchy1"/>
    <dgm:cxn modelId="{D2CA4DC4-E4C5-48D8-8DD4-D9053DD69E19}" type="presParOf" srcId="{699EAB66-38CE-440D-A6D1-58B3F2EBD852}" destId="{22CD1D6B-F88C-4A93-83CC-3B80CB41E768}" srcOrd="0" destOrd="0" presId="urn:microsoft.com/office/officeart/2005/8/layout/hierarchy1"/>
    <dgm:cxn modelId="{F3C6C6EE-FC52-4961-9CD4-23830A4E9D46}" type="presParOf" srcId="{699EAB66-38CE-440D-A6D1-58B3F2EBD852}" destId="{584253E9-111F-404D-9653-EFE4609B2730}" srcOrd="1" destOrd="0" presId="urn:microsoft.com/office/officeart/2005/8/layout/hierarchy1"/>
    <dgm:cxn modelId="{66FBAFD3-317C-4A26-A905-544BFC709405}" type="presParOf" srcId="{F1EBA518-56D1-42EB-9633-A47A92981F84}" destId="{42086D9A-672E-4E6F-A592-F2FDECD7881F}" srcOrd="1" destOrd="0" presId="urn:microsoft.com/office/officeart/2005/8/layout/hierarchy1"/>
    <dgm:cxn modelId="{6E213170-E253-4F01-A23A-BC2974661C08}" type="presParOf" srcId="{D5B4B8BA-4623-4BE5-A5B5-3CE79757CD95}" destId="{4F7702B6-FAF4-48BB-9FD8-B6608A7EAC30}" srcOrd="4" destOrd="0" presId="urn:microsoft.com/office/officeart/2005/8/layout/hierarchy1"/>
    <dgm:cxn modelId="{C5527BDE-6E07-49D5-9124-12A6EE9C2EE5}" type="presParOf" srcId="{D5B4B8BA-4623-4BE5-A5B5-3CE79757CD95}" destId="{AC194389-9F7A-4798-9FFB-0932B6B36D07}" srcOrd="5" destOrd="0" presId="urn:microsoft.com/office/officeart/2005/8/layout/hierarchy1"/>
    <dgm:cxn modelId="{F16E44D9-AEA7-4C22-B1F2-62FD7BE89AD1}" type="presParOf" srcId="{AC194389-9F7A-4798-9FFB-0932B6B36D07}" destId="{58F6D8EE-8A4E-4D0F-BD05-C764A8C6BD3D}" srcOrd="0" destOrd="0" presId="urn:microsoft.com/office/officeart/2005/8/layout/hierarchy1"/>
    <dgm:cxn modelId="{1C70A906-D231-41F2-A50E-A01322A6BA1C}" type="presParOf" srcId="{58F6D8EE-8A4E-4D0F-BD05-C764A8C6BD3D}" destId="{54287EE9-DA3B-4C0E-907C-E5CC485DFF36}" srcOrd="0" destOrd="0" presId="urn:microsoft.com/office/officeart/2005/8/layout/hierarchy1"/>
    <dgm:cxn modelId="{951CD87F-5E59-46AB-9FEA-BD1A2C1C31B2}" type="presParOf" srcId="{58F6D8EE-8A4E-4D0F-BD05-C764A8C6BD3D}" destId="{584E5854-F3DC-4309-BE47-244A4D804EFD}" srcOrd="1" destOrd="0" presId="urn:microsoft.com/office/officeart/2005/8/layout/hierarchy1"/>
    <dgm:cxn modelId="{E70C79DE-F7A9-4820-9607-634C5FCE866D}" type="presParOf" srcId="{AC194389-9F7A-4798-9FFB-0932B6B36D07}" destId="{AE16F2D8-6C80-4514-9B06-646C5BAE0039}" srcOrd="1" destOrd="0" presId="urn:microsoft.com/office/officeart/2005/8/layout/hierarchy1"/>
    <dgm:cxn modelId="{690C4900-A2B2-4CEE-BCB9-EE84898EA46B}" type="presParOf" srcId="{D5B4B8BA-4623-4BE5-A5B5-3CE79757CD95}" destId="{3F019868-D683-4A3C-B967-741DE7891DE4}" srcOrd="6" destOrd="0" presId="urn:microsoft.com/office/officeart/2005/8/layout/hierarchy1"/>
    <dgm:cxn modelId="{0ABD8DF8-91D8-46A0-A63D-AD25A5606DD9}" type="presParOf" srcId="{D5B4B8BA-4623-4BE5-A5B5-3CE79757CD95}" destId="{8838CFD7-8E00-410C-B0B2-7C9C17A6F175}" srcOrd="7" destOrd="0" presId="urn:microsoft.com/office/officeart/2005/8/layout/hierarchy1"/>
    <dgm:cxn modelId="{5370AAFD-B3F3-4129-BBD4-B267A49F2DC3}" type="presParOf" srcId="{8838CFD7-8E00-410C-B0B2-7C9C17A6F175}" destId="{C6AC2076-9C66-4AC8-8317-571CD44624BF}" srcOrd="0" destOrd="0" presId="urn:microsoft.com/office/officeart/2005/8/layout/hierarchy1"/>
    <dgm:cxn modelId="{5C65E366-7649-456D-B859-96E063B8FBDE}" type="presParOf" srcId="{C6AC2076-9C66-4AC8-8317-571CD44624BF}" destId="{2267B201-F5B1-467A-BF68-7E3F71620494}" srcOrd="0" destOrd="0" presId="urn:microsoft.com/office/officeart/2005/8/layout/hierarchy1"/>
    <dgm:cxn modelId="{C811E32C-7F56-4ECD-9706-9A05240C1F22}" type="presParOf" srcId="{C6AC2076-9C66-4AC8-8317-571CD44624BF}" destId="{50A868F4-B276-43A5-816C-4E483D83C45A}" srcOrd="1" destOrd="0" presId="urn:microsoft.com/office/officeart/2005/8/layout/hierarchy1"/>
    <dgm:cxn modelId="{14D54138-FDF2-4B41-8B5F-B13FCFA28A6A}" type="presParOf" srcId="{8838CFD7-8E00-410C-B0B2-7C9C17A6F175}" destId="{0465F4C8-8D05-4D74-A14E-76C6AF775E98}" srcOrd="1" destOrd="0" presId="urn:microsoft.com/office/officeart/2005/8/layout/hierarchy1"/>
    <dgm:cxn modelId="{2A43F70D-A294-49F7-B8AB-F63C15E776E7}" type="presParOf" srcId="{D5B4B8BA-4623-4BE5-A5B5-3CE79757CD95}" destId="{ED2E2372-CFC9-4AC0-8A1A-D4E86F3E127B}" srcOrd="8" destOrd="0" presId="urn:microsoft.com/office/officeart/2005/8/layout/hierarchy1"/>
    <dgm:cxn modelId="{BF1D13F6-FA20-4F58-A833-AA9E670F5BEB}" type="presParOf" srcId="{D5B4B8BA-4623-4BE5-A5B5-3CE79757CD95}" destId="{9578F69E-63A5-4F9C-8CBB-D9A3F73107B4}" srcOrd="9" destOrd="0" presId="urn:microsoft.com/office/officeart/2005/8/layout/hierarchy1"/>
    <dgm:cxn modelId="{D81FACB3-1F84-4897-9569-9ED14F262CCC}" type="presParOf" srcId="{9578F69E-63A5-4F9C-8CBB-D9A3F73107B4}" destId="{0BDDC6BF-87E3-4DD8-BEB7-B0E61AB1B650}" srcOrd="0" destOrd="0" presId="urn:microsoft.com/office/officeart/2005/8/layout/hierarchy1"/>
    <dgm:cxn modelId="{50499DE1-3BE4-4A39-9A79-FB666A176AFE}" type="presParOf" srcId="{0BDDC6BF-87E3-4DD8-BEB7-B0E61AB1B650}" destId="{8E639479-5002-4858-9A5C-C6C87266AA8A}" srcOrd="0" destOrd="0" presId="urn:microsoft.com/office/officeart/2005/8/layout/hierarchy1"/>
    <dgm:cxn modelId="{E822197A-147D-41D9-849E-63BFE0F77FBB}" type="presParOf" srcId="{0BDDC6BF-87E3-4DD8-BEB7-B0E61AB1B650}" destId="{2032EDB3-9B1C-40A1-9130-43E74BB238CA}" srcOrd="1" destOrd="0" presId="urn:microsoft.com/office/officeart/2005/8/layout/hierarchy1"/>
    <dgm:cxn modelId="{21BD216C-3B4B-4B28-903B-7535C0B0584E}" type="presParOf" srcId="{9578F69E-63A5-4F9C-8CBB-D9A3F73107B4}" destId="{C1DC1503-4B59-438B-96F0-50344EB0047D}" srcOrd="1" destOrd="0" presId="urn:microsoft.com/office/officeart/2005/8/layout/hierarchy1"/>
    <dgm:cxn modelId="{E1B6EBDC-D8DA-4B81-A128-2015748723CA}" type="presParOf" srcId="{D5B4B8BA-4623-4BE5-A5B5-3CE79757CD95}" destId="{08595BD6-E6C0-4C31-9A2C-2731A4E97352}" srcOrd="10" destOrd="0" presId="urn:microsoft.com/office/officeart/2005/8/layout/hierarchy1"/>
    <dgm:cxn modelId="{611809E0-8058-4F2A-AABC-B40C8524902E}" type="presParOf" srcId="{D5B4B8BA-4623-4BE5-A5B5-3CE79757CD95}" destId="{D9EF6CAA-239F-4D22-8931-4D234FEB4A0B}" srcOrd="11" destOrd="0" presId="urn:microsoft.com/office/officeart/2005/8/layout/hierarchy1"/>
    <dgm:cxn modelId="{99AFB583-88CF-4817-B646-D82F58915F4D}" type="presParOf" srcId="{D9EF6CAA-239F-4D22-8931-4D234FEB4A0B}" destId="{A3B82DB3-F8D0-4A10-A856-195368941D0D}" srcOrd="0" destOrd="0" presId="urn:microsoft.com/office/officeart/2005/8/layout/hierarchy1"/>
    <dgm:cxn modelId="{F1B862C3-BBD0-48E9-A9B7-C4A977657F53}" type="presParOf" srcId="{A3B82DB3-F8D0-4A10-A856-195368941D0D}" destId="{289AD2BB-C49A-46B5-A1E9-0A992FCD7497}" srcOrd="0" destOrd="0" presId="urn:microsoft.com/office/officeart/2005/8/layout/hierarchy1"/>
    <dgm:cxn modelId="{3781287D-D749-4494-A5AF-2AB989A04770}" type="presParOf" srcId="{A3B82DB3-F8D0-4A10-A856-195368941D0D}" destId="{6A25EA41-385A-45B9-91F8-53DA834954BA}" srcOrd="1" destOrd="0" presId="urn:microsoft.com/office/officeart/2005/8/layout/hierarchy1"/>
    <dgm:cxn modelId="{85A675CB-9F8E-4050-88A0-BF58E5D4E58C}" type="presParOf" srcId="{D9EF6CAA-239F-4D22-8931-4D234FEB4A0B}" destId="{01A877E8-5A74-4A66-9E7D-4CB6B60162B8}" srcOrd="1" destOrd="0" presId="urn:microsoft.com/office/officeart/2005/8/layout/hierarchy1"/>
    <dgm:cxn modelId="{42EF7CF4-6910-4056-BB4C-99A93CA4D63C}" type="presParOf" srcId="{D5B4B8BA-4623-4BE5-A5B5-3CE79757CD95}" destId="{2456AD17-9336-41AD-A0CF-68DE89440D0B}" srcOrd="12" destOrd="0" presId="urn:microsoft.com/office/officeart/2005/8/layout/hierarchy1"/>
    <dgm:cxn modelId="{EA78E099-105B-4770-92B3-140F3EC8559A}" type="presParOf" srcId="{D5B4B8BA-4623-4BE5-A5B5-3CE79757CD95}" destId="{55D933FD-DF42-4B3B-91BE-042349649656}" srcOrd="13" destOrd="0" presId="urn:microsoft.com/office/officeart/2005/8/layout/hierarchy1"/>
    <dgm:cxn modelId="{FFFB1339-D2FC-4A7D-8525-9709A1B8165A}" type="presParOf" srcId="{55D933FD-DF42-4B3B-91BE-042349649656}" destId="{A294A4A2-8E21-4EC8-8292-0211F6B12E52}" srcOrd="0" destOrd="0" presId="urn:microsoft.com/office/officeart/2005/8/layout/hierarchy1"/>
    <dgm:cxn modelId="{CE99DF1A-2BD5-4DB6-9309-DECA0C6C7859}" type="presParOf" srcId="{A294A4A2-8E21-4EC8-8292-0211F6B12E52}" destId="{CD3EC480-3FF2-4144-911D-E4CF07B5574F}" srcOrd="0" destOrd="0" presId="urn:microsoft.com/office/officeart/2005/8/layout/hierarchy1"/>
    <dgm:cxn modelId="{9289CA09-AAC1-4EBF-B84C-17C598E8E572}" type="presParOf" srcId="{A294A4A2-8E21-4EC8-8292-0211F6B12E52}" destId="{FD273DCF-B1D8-4EDE-A67F-24F016D45472}" srcOrd="1" destOrd="0" presId="urn:microsoft.com/office/officeart/2005/8/layout/hierarchy1"/>
    <dgm:cxn modelId="{9107AF88-3E29-43A9-B4B9-11A87BDDB77F}" type="presParOf" srcId="{55D933FD-DF42-4B3B-91BE-042349649656}" destId="{3A910F05-4F41-42AA-A093-7C98E84969CC}" srcOrd="1" destOrd="0" presId="urn:microsoft.com/office/officeart/2005/8/layout/hierarchy1"/>
    <dgm:cxn modelId="{47D0FDB2-9DFA-42DA-8ABA-3F2421C884AA}" type="presParOf" srcId="{D5B4B8BA-4623-4BE5-A5B5-3CE79757CD95}" destId="{8B9F3391-F213-4B17-907A-1D6B5B7FBF50}" srcOrd="14" destOrd="0" presId="urn:microsoft.com/office/officeart/2005/8/layout/hierarchy1"/>
    <dgm:cxn modelId="{9987AC4B-9145-411E-9A4B-1541F18CFE48}" type="presParOf" srcId="{D5B4B8BA-4623-4BE5-A5B5-3CE79757CD95}" destId="{1189AFB1-0392-469B-A245-543BA2D93553}" srcOrd="15" destOrd="0" presId="urn:microsoft.com/office/officeart/2005/8/layout/hierarchy1"/>
    <dgm:cxn modelId="{6D5CF5B4-730A-49B5-87CA-9D59515FC542}" type="presParOf" srcId="{1189AFB1-0392-469B-A245-543BA2D93553}" destId="{4CF82E08-278D-42DB-8831-62F05F238568}" srcOrd="0" destOrd="0" presId="urn:microsoft.com/office/officeart/2005/8/layout/hierarchy1"/>
    <dgm:cxn modelId="{3BAFE2C8-4463-47EA-A232-B12221D4FF38}" type="presParOf" srcId="{4CF82E08-278D-42DB-8831-62F05F238568}" destId="{C90E9D94-6651-411F-9309-407797A64B81}" srcOrd="0" destOrd="0" presId="urn:microsoft.com/office/officeart/2005/8/layout/hierarchy1"/>
    <dgm:cxn modelId="{69313C85-045E-4DA3-B6E0-A24E6F85D79A}" type="presParOf" srcId="{4CF82E08-278D-42DB-8831-62F05F238568}" destId="{285BE39D-6980-4459-9D83-D45C69CC778C}" srcOrd="1" destOrd="0" presId="urn:microsoft.com/office/officeart/2005/8/layout/hierarchy1"/>
    <dgm:cxn modelId="{2788D171-DDC7-4596-80E5-C0578A62A0C6}" type="presParOf" srcId="{1189AFB1-0392-469B-A245-543BA2D93553}" destId="{A729381D-8DF6-4BD6-A7B7-2082FB12A1A9}" srcOrd="1" destOrd="0" presId="urn:microsoft.com/office/officeart/2005/8/layout/hierarchy1"/>
    <dgm:cxn modelId="{F71B6EEC-A14A-43DE-A9B3-8563285D5121}" type="presParOf" srcId="{D5B4B8BA-4623-4BE5-A5B5-3CE79757CD95}" destId="{9E247139-99A2-466B-910F-C70D10E2269C}" srcOrd="16" destOrd="0" presId="urn:microsoft.com/office/officeart/2005/8/layout/hierarchy1"/>
    <dgm:cxn modelId="{90A9E1C9-9469-4EDF-9AD3-419933DFC83E}" type="presParOf" srcId="{D5B4B8BA-4623-4BE5-A5B5-3CE79757CD95}" destId="{CBEE452A-BD8F-4B62-A97F-A6FB65CE51DC}" srcOrd="17" destOrd="0" presId="urn:microsoft.com/office/officeart/2005/8/layout/hierarchy1"/>
    <dgm:cxn modelId="{DF85980B-F638-4906-BE4C-F39D8D4558E9}" type="presParOf" srcId="{CBEE452A-BD8F-4B62-A97F-A6FB65CE51DC}" destId="{E07D1A7B-C59F-44FF-8B56-E2EC8E2C74F6}" srcOrd="0" destOrd="0" presId="urn:microsoft.com/office/officeart/2005/8/layout/hierarchy1"/>
    <dgm:cxn modelId="{D060DF7A-C938-4538-8200-4F0530015ACA}" type="presParOf" srcId="{E07D1A7B-C59F-44FF-8B56-E2EC8E2C74F6}" destId="{454D0411-BC9A-491E-A86F-E85922A91641}" srcOrd="0" destOrd="0" presId="urn:microsoft.com/office/officeart/2005/8/layout/hierarchy1"/>
    <dgm:cxn modelId="{6A6E1562-8FAD-45CC-ACE7-CF6A1CB4B487}" type="presParOf" srcId="{E07D1A7B-C59F-44FF-8B56-E2EC8E2C74F6}" destId="{B6D59F1A-2E5D-40A9-A899-8CBBFEA4BE7F}" srcOrd="1" destOrd="0" presId="urn:microsoft.com/office/officeart/2005/8/layout/hierarchy1"/>
    <dgm:cxn modelId="{41E800EB-5AB6-48EB-B156-55541AC5B329}" type="presParOf" srcId="{CBEE452A-BD8F-4B62-A97F-A6FB65CE51DC}" destId="{7377D304-1A61-4661-B2D2-37748A5A5FC5}" srcOrd="1" destOrd="0" presId="urn:microsoft.com/office/officeart/2005/8/layout/hierarchy1"/>
    <dgm:cxn modelId="{BC6C6B14-577C-4ACF-A22E-80FF0A974512}" type="presParOf" srcId="{D5B4B8BA-4623-4BE5-A5B5-3CE79757CD95}" destId="{D69E0F14-9D91-4662-818D-E91C989AB71A}" srcOrd="18" destOrd="0" presId="urn:microsoft.com/office/officeart/2005/8/layout/hierarchy1"/>
    <dgm:cxn modelId="{17C899E2-6EE8-4281-A6FF-E35AE831866B}" type="presParOf" srcId="{D5B4B8BA-4623-4BE5-A5B5-3CE79757CD95}" destId="{1AD76649-0FA4-4A74-908D-DE77FAFDF148}" srcOrd="19" destOrd="0" presId="urn:microsoft.com/office/officeart/2005/8/layout/hierarchy1"/>
    <dgm:cxn modelId="{76DDFE0B-DA8C-4D73-A1EF-F9694B2E19E3}" type="presParOf" srcId="{1AD76649-0FA4-4A74-908D-DE77FAFDF148}" destId="{4B39FB62-F12A-4D77-9BB1-F1BBB75C82AF}" srcOrd="0" destOrd="0" presId="urn:microsoft.com/office/officeart/2005/8/layout/hierarchy1"/>
    <dgm:cxn modelId="{5C4C8F50-5E1D-4715-80BE-5876A8E9DB2B}" type="presParOf" srcId="{4B39FB62-F12A-4D77-9BB1-F1BBB75C82AF}" destId="{4F993DDD-33A1-4ECA-850A-773CF174E2E9}" srcOrd="0" destOrd="0" presId="urn:microsoft.com/office/officeart/2005/8/layout/hierarchy1"/>
    <dgm:cxn modelId="{B1B00EC9-1D4C-4655-AEAA-58F91A66E6CD}" type="presParOf" srcId="{4B39FB62-F12A-4D77-9BB1-F1BBB75C82AF}" destId="{E71C7ED3-1BF7-4B9E-9B2D-A375E1ED0662}" srcOrd="1" destOrd="0" presId="urn:microsoft.com/office/officeart/2005/8/layout/hierarchy1"/>
    <dgm:cxn modelId="{A5E6F3AC-BB7A-4833-A08E-33F233F23A88}" type="presParOf" srcId="{1AD76649-0FA4-4A74-908D-DE77FAFDF148}" destId="{55479E3F-FC16-482A-B6ED-2DD98D696B08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7BBB5B-9C16-4E0C-9E0B-BBF8283620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B3C217-EBD4-4B6D-97B9-4FDAA5C1319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NEIGHBOURHOODS 1</a:t>
          </a:r>
        </a:p>
        <a:p>
          <a:r>
            <a:rPr lang="en-GB" b="1"/>
            <a:t>Service Manager</a:t>
          </a:r>
        </a:p>
        <a:p>
          <a:r>
            <a:rPr lang="en-GB" b="0"/>
            <a:t>Chris Stone</a:t>
          </a:r>
        </a:p>
      </dgm:t>
    </dgm:pt>
    <dgm:pt modelId="{C1EC685E-A218-455D-A07E-F6C5FDD49558}" type="parTrans" cxnId="{7327831D-0D22-4BF6-BBBC-B86F69B82D5E}">
      <dgm:prSet/>
      <dgm:spPr/>
      <dgm:t>
        <a:bodyPr/>
        <a:lstStyle/>
        <a:p>
          <a:endParaRPr lang="en-GB"/>
        </a:p>
      </dgm:t>
    </dgm:pt>
    <dgm:pt modelId="{7900E107-62E8-462A-9728-2C1A5E9D0CE8}" type="sibTrans" cxnId="{7327831D-0D22-4BF6-BBBC-B86F69B82D5E}">
      <dgm:prSet/>
      <dgm:spPr/>
      <dgm:t>
        <a:bodyPr/>
        <a:lstStyle/>
        <a:p>
          <a:endParaRPr lang="en-GB"/>
        </a:p>
      </dgm:t>
    </dgm:pt>
    <dgm:pt modelId="{DB454E0A-1D9A-4201-AC10-70297EB9365F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SOUTH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 b="0" u="none"/>
            <a:t>Eni Salawu</a:t>
          </a:r>
        </a:p>
        <a:p>
          <a:r>
            <a:rPr lang="en-GB" b="1" u="none"/>
            <a:t>737540</a:t>
          </a:r>
        </a:p>
      </dgm:t>
    </dgm:pt>
    <dgm:pt modelId="{F4FA315E-8EB0-41F0-BC86-9B33E8CB03BC}" type="parTrans" cxnId="{C22046DF-F1C9-4A66-984E-C133930DA95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3D02A50-92DD-4E1D-93EF-F9F9F1106153}" type="sibTrans" cxnId="{C22046DF-F1C9-4A66-984E-C133930DA950}">
      <dgm:prSet/>
      <dgm:spPr/>
      <dgm:t>
        <a:bodyPr/>
        <a:lstStyle/>
        <a:p>
          <a:endParaRPr lang="en-GB"/>
        </a:p>
      </dgm:t>
    </dgm:pt>
    <dgm:pt modelId="{29060C7E-522F-4E75-8D02-5BDAA28BC7D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Senior Practitioner</a:t>
          </a:r>
          <a:endParaRPr lang="en-GB" b="0"/>
        </a:p>
        <a:p>
          <a:r>
            <a:rPr lang="en-GB" b="0"/>
            <a:t>Vacant</a:t>
          </a:r>
        </a:p>
        <a:p>
          <a:r>
            <a:rPr lang="en-GB" b="1"/>
            <a:t>737535</a:t>
          </a:r>
        </a:p>
      </dgm:t>
    </dgm:pt>
    <dgm:pt modelId="{DCCC46BD-CC80-4268-B1A8-0E5FADCEEB43}" type="parTrans" cxnId="{75370E07-E1A3-4CBF-B7F5-303C66B484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FFE4DC2-2A99-4DEB-9EFB-A1D9B44C165A}" type="sibTrans" cxnId="{75370E07-E1A3-4CBF-B7F5-303C66B484DF}">
      <dgm:prSet/>
      <dgm:spPr/>
      <dgm:t>
        <a:bodyPr/>
        <a:lstStyle/>
        <a:p>
          <a:endParaRPr lang="en-GB"/>
        </a:p>
      </dgm:t>
    </dgm:pt>
    <dgm:pt modelId="{47C68DD0-28F8-4DD6-8E56-27F7AA65232C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CENTRAL 1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/>
            <a:t>Imran Ali</a:t>
          </a:r>
        </a:p>
        <a:p>
          <a:r>
            <a:rPr lang="en-GB" b="1"/>
            <a:t>737515</a:t>
          </a:r>
        </a:p>
      </dgm:t>
    </dgm:pt>
    <dgm:pt modelId="{41412337-C665-4474-9686-E37B0B55FD4B}" type="parTrans" cxnId="{C1F6E4B7-17B4-4453-BFA9-51DBDD780A9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9A18A59-3D85-4376-BEC6-2356307D4783}" type="sibTrans" cxnId="{C1F6E4B7-17B4-4453-BFA9-51DBDD780A97}">
      <dgm:prSet/>
      <dgm:spPr/>
      <dgm:t>
        <a:bodyPr/>
        <a:lstStyle/>
        <a:p>
          <a:endParaRPr lang="en-GB"/>
        </a:p>
      </dgm:t>
    </dgm:pt>
    <dgm:pt modelId="{0EB5C967-D162-41BE-846C-56E36381278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Senior Practitioner</a:t>
          </a:r>
          <a:endParaRPr lang="en-GB" b="0"/>
        </a:p>
        <a:p>
          <a:r>
            <a:rPr lang="en-GB" b="0"/>
            <a:t>Suzanne McLeod</a:t>
          </a:r>
        </a:p>
        <a:p>
          <a:r>
            <a:rPr lang="en-GB" b="1"/>
            <a:t>737510</a:t>
          </a:r>
        </a:p>
      </dgm:t>
    </dgm:pt>
    <dgm:pt modelId="{9FFAB6BA-5153-46DD-8D4C-85E6725CEC72}" type="parTrans" cxnId="{13C8189E-BDCC-4B69-B6C9-5F3E0634BA7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CA44BDB-08CE-449B-8118-A903DAFCC36A}" type="sibTrans" cxnId="{13C8189E-BDCC-4B69-B6C9-5F3E0634BA79}">
      <dgm:prSet/>
      <dgm:spPr/>
      <dgm:t>
        <a:bodyPr/>
        <a:lstStyle/>
        <a:p>
          <a:endParaRPr lang="en-GB"/>
        </a:p>
      </dgm:t>
    </dgm:pt>
    <dgm:pt modelId="{EB8CC89A-72A1-4638-A3BA-484E5DB8BC7B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u="sng"/>
            <a:t>CENTRAL 2</a:t>
          </a:r>
          <a:endParaRPr lang="en-GB" b="0" u="sng"/>
        </a:p>
        <a:p>
          <a:r>
            <a:rPr lang="en-GB" b="1" u="none"/>
            <a:t>Team Manager</a:t>
          </a:r>
        </a:p>
        <a:p>
          <a:r>
            <a:rPr lang="en-GB"/>
            <a:t>Rita Okoroha</a:t>
          </a:r>
        </a:p>
        <a:p>
          <a:r>
            <a:rPr lang="en-GB" b="1"/>
            <a:t>737523</a:t>
          </a:r>
        </a:p>
      </dgm:t>
    </dgm:pt>
    <dgm:pt modelId="{2F80912E-E98E-4471-A6DF-7139C1E52415}" type="parTrans" cxnId="{C81D8B78-5BFA-4498-82A2-D3F7C697FA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E40B7F3-F06B-4435-9EE4-F6BB4D6047EA}" type="sibTrans" cxnId="{C81D8B78-5BFA-4498-82A2-D3F7C697FAF0}">
      <dgm:prSet/>
      <dgm:spPr/>
      <dgm:t>
        <a:bodyPr/>
        <a:lstStyle/>
        <a:p>
          <a:endParaRPr lang="en-GB"/>
        </a:p>
      </dgm:t>
    </dgm:pt>
    <dgm:pt modelId="{0C2D6A00-7A10-4BD1-B05B-8BA99961B854}" type="pres">
      <dgm:prSet presAssocID="{C37BBB5B-9C16-4E0C-9E0B-BBF8283620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E56184-B5EB-44AD-AA04-B607F37E1322}" type="pres">
      <dgm:prSet presAssocID="{4CB3C217-EBD4-4B6D-97B9-4FDAA5C13197}" presName="hierRoot1" presStyleCnt="0"/>
      <dgm:spPr/>
    </dgm:pt>
    <dgm:pt modelId="{F37C6444-4236-4627-9985-87F00F3BD6BD}" type="pres">
      <dgm:prSet presAssocID="{4CB3C217-EBD4-4B6D-97B9-4FDAA5C13197}" presName="composite" presStyleCnt="0"/>
      <dgm:spPr/>
    </dgm:pt>
    <dgm:pt modelId="{D22ACCEB-7D58-4568-92BF-40E072A54A4B}" type="pres">
      <dgm:prSet presAssocID="{4CB3C217-EBD4-4B6D-97B9-4FDAA5C13197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C51B0EE3-30AF-48E2-BE94-083E24D059FE}" type="pres">
      <dgm:prSet presAssocID="{4CB3C217-EBD4-4B6D-97B9-4FDAA5C13197}" presName="text" presStyleLbl="fgAcc0" presStyleIdx="0" presStyleCnt="1">
        <dgm:presLayoutVars>
          <dgm:chPref val="3"/>
        </dgm:presLayoutVars>
      </dgm:prSet>
      <dgm:spPr/>
    </dgm:pt>
    <dgm:pt modelId="{65BBF6CD-03E6-487D-82F1-4CD945F1B0E3}" type="pres">
      <dgm:prSet presAssocID="{4CB3C217-EBD4-4B6D-97B9-4FDAA5C13197}" presName="hierChild2" presStyleCnt="0"/>
      <dgm:spPr/>
    </dgm:pt>
    <dgm:pt modelId="{05E6412B-84AF-48A2-897B-2813BCB00514}" type="pres">
      <dgm:prSet presAssocID="{F4FA315E-8EB0-41F0-BC86-9B33E8CB03BC}" presName="Name10" presStyleLbl="parChTrans1D2" presStyleIdx="0" presStyleCnt="3"/>
      <dgm:spPr/>
    </dgm:pt>
    <dgm:pt modelId="{77BE201D-2CBC-4627-AAE6-D569D3452FFC}" type="pres">
      <dgm:prSet presAssocID="{DB454E0A-1D9A-4201-AC10-70297EB9365F}" presName="hierRoot2" presStyleCnt="0"/>
      <dgm:spPr/>
    </dgm:pt>
    <dgm:pt modelId="{49F8B4C0-4FFF-4559-AC7C-DF7272F0B076}" type="pres">
      <dgm:prSet presAssocID="{DB454E0A-1D9A-4201-AC10-70297EB9365F}" presName="composite2" presStyleCnt="0"/>
      <dgm:spPr/>
    </dgm:pt>
    <dgm:pt modelId="{CEE79022-E82A-42BD-8411-47E9078C5261}" type="pres">
      <dgm:prSet presAssocID="{DB454E0A-1D9A-4201-AC10-70297EB9365F}" presName="background2" presStyleLbl="node2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6DA83153-0C58-4AE1-871D-69BE17305756}" type="pres">
      <dgm:prSet presAssocID="{DB454E0A-1D9A-4201-AC10-70297EB9365F}" presName="text2" presStyleLbl="fgAcc2" presStyleIdx="0" presStyleCnt="3">
        <dgm:presLayoutVars>
          <dgm:chPref val="3"/>
        </dgm:presLayoutVars>
      </dgm:prSet>
      <dgm:spPr/>
    </dgm:pt>
    <dgm:pt modelId="{EDA09CB1-2694-4750-8EA6-C7A26693FAC3}" type="pres">
      <dgm:prSet presAssocID="{DB454E0A-1D9A-4201-AC10-70297EB9365F}" presName="hierChild3" presStyleCnt="0"/>
      <dgm:spPr/>
    </dgm:pt>
    <dgm:pt modelId="{BFD2E738-EBCE-4597-A69C-679D155B9860}" type="pres">
      <dgm:prSet presAssocID="{DCCC46BD-CC80-4268-B1A8-0E5FADCEEB43}" presName="Name17" presStyleLbl="parChTrans1D3" presStyleIdx="0" presStyleCnt="2"/>
      <dgm:spPr/>
    </dgm:pt>
    <dgm:pt modelId="{3311D1B3-35DA-4EE0-9A3F-B9FBB7AA24CE}" type="pres">
      <dgm:prSet presAssocID="{29060C7E-522F-4E75-8D02-5BDAA28BC7D3}" presName="hierRoot3" presStyleCnt="0"/>
      <dgm:spPr/>
    </dgm:pt>
    <dgm:pt modelId="{2702F9A8-677C-44BE-800F-46FE7CBC90EF}" type="pres">
      <dgm:prSet presAssocID="{29060C7E-522F-4E75-8D02-5BDAA28BC7D3}" presName="composite3" presStyleCnt="0"/>
      <dgm:spPr/>
    </dgm:pt>
    <dgm:pt modelId="{071C832A-2915-4D83-91CA-1ECA3A526E36}" type="pres">
      <dgm:prSet presAssocID="{29060C7E-522F-4E75-8D02-5BDAA28BC7D3}" presName="background3" presStyleLbl="node3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6B84A5A8-16F0-4BE1-86BA-0D72F45ADBC8}" type="pres">
      <dgm:prSet presAssocID="{29060C7E-522F-4E75-8D02-5BDAA28BC7D3}" presName="text3" presStyleLbl="fgAcc3" presStyleIdx="0" presStyleCnt="2">
        <dgm:presLayoutVars>
          <dgm:chPref val="3"/>
        </dgm:presLayoutVars>
      </dgm:prSet>
      <dgm:spPr/>
    </dgm:pt>
    <dgm:pt modelId="{F8689464-0446-4A76-836D-DF9DB10D6CB5}" type="pres">
      <dgm:prSet presAssocID="{29060C7E-522F-4E75-8D02-5BDAA28BC7D3}" presName="hierChild4" presStyleCnt="0"/>
      <dgm:spPr/>
    </dgm:pt>
    <dgm:pt modelId="{531CB056-A252-46A3-811A-F90520F6DCB1}" type="pres">
      <dgm:prSet presAssocID="{41412337-C665-4474-9686-E37B0B55FD4B}" presName="Name10" presStyleLbl="parChTrans1D2" presStyleIdx="1" presStyleCnt="3"/>
      <dgm:spPr/>
    </dgm:pt>
    <dgm:pt modelId="{E08ECDD0-CEA9-432B-AD44-08106030F5B5}" type="pres">
      <dgm:prSet presAssocID="{47C68DD0-28F8-4DD6-8E56-27F7AA65232C}" presName="hierRoot2" presStyleCnt="0"/>
      <dgm:spPr/>
    </dgm:pt>
    <dgm:pt modelId="{BF343014-EF65-4BC2-AF9B-DECFBD5432BC}" type="pres">
      <dgm:prSet presAssocID="{47C68DD0-28F8-4DD6-8E56-27F7AA65232C}" presName="composite2" presStyleCnt="0"/>
      <dgm:spPr/>
    </dgm:pt>
    <dgm:pt modelId="{0386F5D9-AA88-4BD7-8C06-0CF469E15DBC}" type="pres">
      <dgm:prSet presAssocID="{47C68DD0-28F8-4DD6-8E56-27F7AA65232C}" presName="background2" presStyleLbl="node2" presStyleIdx="1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9C5161B7-0D2B-455D-BD81-91A9EE265F04}" type="pres">
      <dgm:prSet presAssocID="{47C68DD0-28F8-4DD6-8E56-27F7AA65232C}" presName="text2" presStyleLbl="fgAcc2" presStyleIdx="1" presStyleCnt="3">
        <dgm:presLayoutVars>
          <dgm:chPref val="3"/>
        </dgm:presLayoutVars>
      </dgm:prSet>
      <dgm:spPr/>
    </dgm:pt>
    <dgm:pt modelId="{444B1C50-931D-4560-8F58-4AEC11883B61}" type="pres">
      <dgm:prSet presAssocID="{47C68DD0-28F8-4DD6-8E56-27F7AA65232C}" presName="hierChild3" presStyleCnt="0"/>
      <dgm:spPr/>
    </dgm:pt>
    <dgm:pt modelId="{A1A6361D-2746-44BC-80FA-148679F697DE}" type="pres">
      <dgm:prSet presAssocID="{9FFAB6BA-5153-46DD-8D4C-85E6725CEC72}" presName="Name17" presStyleLbl="parChTrans1D3" presStyleIdx="1" presStyleCnt="2"/>
      <dgm:spPr/>
    </dgm:pt>
    <dgm:pt modelId="{2DBEB2C1-3FDA-4361-AFA7-526D9745D147}" type="pres">
      <dgm:prSet presAssocID="{0EB5C967-D162-41BE-846C-56E363812789}" presName="hierRoot3" presStyleCnt="0"/>
      <dgm:spPr/>
    </dgm:pt>
    <dgm:pt modelId="{BB6DF38E-3054-425A-88F5-A0F6EF9FB0D1}" type="pres">
      <dgm:prSet presAssocID="{0EB5C967-D162-41BE-846C-56E363812789}" presName="composite3" presStyleCnt="0"/>
      <dgm:spPr/>
    </dgm:pt>
    <dgm:pt modelId="{85A75A94-4164-4033-99A4-4FD86A122D12}" type="pres">
      <dgm:prSet presAssocID="{0EB5C967-D162-41BE-846C-56E363812789}" presName="background3" presStyleLbl="node3" presStyleIdx="1" presStyleCnt="2"/>
      <dgm:spPr>
        <a:solidFill>
          <a:srgbClr val="0070C0"/>
        </a:solidFill>
        <a:ln>
          <a:solidFill>
            <a:schemeClr val="tx1"/>
          </a:solidFill>
        </a:ln>
      </dgm:spPr>
    </dgm:pt>
    <dgm:pt modelId="{CD44A14C-AF5E-4ADF-AF0B-CE06B4C69195}" type="pres">
      <dgm:prSet presAssocID="{0EB5C967-D162-41BE-846C-56E363812789}" presName="text3" presStyleLbl="fgAcc3" presStyleIdx="1" presStyleCnt="2" custLinFactNeighborY="2034">
        <dgm:presLayoutVars>
          <dgm:chPref val="3"/>
        </dgm:presLayoutVars>
      </dgm:prSet>
      <dgm:spPr/>
    </dgm:pt>
    <dgm:pt modelId="{36A5EE12-6246-4A41-B9F5-3C711CFCE182}" type="pres">
      <dgm:prSet presAssocID="{0EB5C967-D162-41BE-846C-56E363812789}" presName="hierChild4" presStyleCnt="0"/>
      <dgm:spPr/>
    </dgm:pt>
    <dgm:pt modelId="{D3BD66CA-B8F3-434D-BFDF-63CF12625643}" type="pres">
      <dgm:prSet presAssocID="{2F80912E-E98E-4471-A6DF-7139C1E52415}" presName="Name10" presStyleLbl="parChTrans1D2" presStyleIdx="2" presStyleCnt="3"/>
      <dgm:spPr/>
    </dgm:pt>
    <dgm:pt modelId="{5AA91686-A299-4E11-9620-110816A1D063}" type="pres">
      <dgm:prSet presAssocID="{EB8CC89A-72A1-4638-A3BA-484E5DB8BC7B}" presName="hierRoot2" presStyleCnt="0"/>
      <dgm:spPr/>
    </dgm:pt>
    <dgm:pt modelId="{B426C321-AFD5-46B4-A603-BC059A931AB1}" type="pres">
      <dgm:prSet presAssocID="{EB8CC89A-72A1-4638-A3BA-484E5DB8BC7B}" presName="composite2" presStyleCnt="0"/>
      <dgm:spPr/>
    </dgm:pt>
    <dgm:pt modelId="{947CD548-49C8-4C1C-AAFF-5C678B739CF5}" type="pres">
      <dgm:prSet presAssocID="{EB8CC89A-72A1-4638-A3BA-484E5DB8BC7B}" presName="background2" presStyleLbl="node2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8F486C8A-4B6E-4FF7-8106-41A8CEA2FB96}" type="pres">
      <dgm:prSet presAssocID="{EB8CC89A-72A1-4638-A3BA-484E5DB8BC7B}" presName="text2" presStyleLbl="fgAcc2" presStyleIdx="2" presStyleCnt="3">
        <dgm:presLayoutVars>
          <dgm:chPref val="3"/>
        </dgm:presLayoutVars>
      </dgm:prSet>
      <dgm:spPr/>
    </dgm:pt>
    <dgm:pt modelId="{9489FEBD-057F-4A7D-9B53-15250BA87F6F}" type="pres">
      <dgm:prSet presAssocID="{EB8CC89A-72A1-4638-A3BA-484E5DB8BC7B}" presName="hierChild3" presStyleCnt="0"/>
      <dgm:spPr/>
    </dgm:pt>
  </dgm:ptLst>
  <dgm:cxnLst>
    <dgm:cxn modelId="{F4669D06-90FF-4057-94E6-D9812D2BCDF2}" type="presOf" srcId="{4CB3C217-EBD4-4B6D-97B9-4FDAA5C13197}" destId="{C51B0EE3-30AF-48E2-BE94-083E24D059FE}" srcOrd="0" destOrd="0" presId="urn:microsoft.com/office/officeart/2005/8/layout/hierarchy1"/>
    <dgm:cxn modelId="{75370E07-E1A3-4CBF-B7F5-303C66B484DF}" srcId="{DB454E0A-1D9A-4201-AC10-70297EB9365F}" destId="{29060C7E-522F-4E75-8D02-5BDAA28BC7D3}" srcOrd="0" destOrd="0" parTransId="{DCCC46BD-CC80-4268-B1A8-0E5FADCEEB43}" sibTransId="{CFFE4DC2-2A99-4DEB-9EFB-A1D9B44C165A}"/>
    <dgm:cxn modelId="{16418909-D1BE-4B6E-A898-CDB97BC4E08A}" type="presOf" srcId="{EB8CC89A-72A1-4638-A3BA-484E5DB8BC7B}" destId="{8F486C8A-4B6E-4FF7-8106-41A8CEA2FB96}" srcOrd="0" destOrd="0" presId="urn:microsoft.com/office/officeart/2005/8/layout/hierarchy1"/>
    <dgm:cxn modelId="{83313211-6951-4366-92EC-9CFCA73C28B6}" type="presOf" srcId="{2F80912E-E98E-4471-A6DF-7139C1E52415}" destId="{D3BD66CA-B8F3-434D-BFDF-63CF12625643}" srcOrd="0" destOrd="0" presId="urn:microsoft.com/office/officeart/2005/8/layout/hierarchy1"/>
    <dgm:cxn modelId="{9A393315-06AE-44F3-9C1C-F2ECB5721642}" type="presOf" srcId="{DB454E0A-1D9A-4201-AC10-70297EB9365F}" destId="{6DA83153-0C58-4AE1-871D-69BE17305756}" srcOrd="0" destOrd="0" presId="urn:microsoft.com/office/officeart/2005/8/layout/hierarchy1"/>
    <dgm:cxn modelId="{7327831D-0D22-4BF6-BBBC-B86F69B82D5E}" srcId="{C37BBB5B-9C16-4E0C-9E0B-BBF82836204B}" destId="{4CB3C217-EBD4-4B6D-97B9-4FDAA5C13197}" srcOrd="0" destOrd="0" parTransId="{C1EC685E-A218-455D-A07E-F6C5FDD49558}" sibTransId="{7900E107-62E8-462A-9728-2C1A5E9D0CE8}"/>
    <dgm:cxn modelId="{2F613054-F99C-4001-A591-8036082286FD}" type="presOf" srcId="{C37BBB5B-9C16-4E0C-9E0B-BBF82836204B}" destId="{0C2D6A00-7A10-4BD1-B05B-8BA99961B854}" srcOrd="0" destOrd="0" presId="urn:microsoft.com/office/officeart/2005/8/layout/hierarchy1"/>
    <dgm:cxn modelId="{C81D8B78-5BFA-4498-82A2-D3F7C697FAF0}" srcId="{4CB3C217-EBD4-4B6D-97B9-4FDAA5C13197}" destId="{EB8CC89A-72A1-4638-A3BA-484E5DB8BC7B}" srcOrd="2" destOrd="0" parTransId="{2F80912E-E98E-4471-A6DF-7139C1E52415}" sibTransId="{EE40B7F3-F06B-4435-9EE4-F6BB4D6047EA}"/>
    <dgm:cxn modelId="{6130D587-6438-4FDB-9667-DF5940CB99E0}" type="presOf" srcId="{9FFAB6BA-5153-46DD-8D4C-85E6725CEC72}" destId="{A1A6361D-2746-44BC-80FA-148679F697DE}" srcOrd="0" destOrd="0" presId="urn:microsoft.com/office/officeart/2005/8/layout/hierarchy1"/>
    <dgm:cxn modelId="{5F0B009B-88C0-4A55-9994-8D9C688639EC}" type="presOf" srcId="{47C68DD0-28F8-4DD6-8E56-27F7AA65232C}" destId="{9C5161B7-0D2B-455D-BD81-91A9EE265F04}" srcOrd="0" destOrd="0" presId="urn:microsoft.com/office/officeart/2005/8/layout/hierarchy1"/>
    <dgm:cxn modelId="{13C8189E-BDCC-4B69-B6C9-5F3E0634BA79}" srcId="{47C68DD0-28F8-4DD6-8E56-27F7AA65232C}" destId="{0EB5C967-D162-41BE-846C-56E363812789}" srcOrd="0" destOrd="0" parTransId="{9FFAB6BA-5153-46DD-8D4C-85E6725CEC72}" sibTransId="{6CA44BDB-08CE-449B-8118-A903DAFCC36A}"/>
    <dgm:cxn modelId="{F412D1AE-D59C-4692-9501-5062715B4525}" type="presOf" srcId="{F4FA315E-8EB0-41F0-BC86-9B33E8CB03BC}" destId="{05E6412B-84AF-48A2-897B-2813BCB00514}" srcOrd="0" destOrd="0" presId="urn:microsoft.com/office/officeart/2005/8/layout/hierarchy1"/>
    <dgm:cxn modelId="{C1F6E4B7-17B4-4453-BFA9-51DBDD780A97}" srcId="{4CB3C217-EBD4-4B6D-97B9-4FDAA5C13197}" destId="{47C68DD0-28F8-4DD6-8E56-27F7AA65232C}" srcOrd="1" destOrd="0" parTransId="{41412337-C665-4474-9686-E37B0B55FD4B}" sibTransId="{A9A18A59-3D85-4376-BEC6-2356307D4783}"/>
    <dgm:cxn modelId="{0808A5BC-3B76-48E5-BEBF-0F33014DDEFC}" type="presOf" srcId="{41412337-C665-4474-9686-E37B0B55FD4B}" destId="{531CB056-A252-46A3-811A-F90520F6DCB1}" srcOrd="0" destOrd="0" presId="urn:microsoft.com/office/officeart/2005/8/layout/hierarchy1"/>
    <dgm:cxn modelId="{78AC89C6-A752-4D30-AF5B-C931108FB58C}" type="presOf" srcId="{DCCC46BD-CC80-4268-B1A8-0E5FADCEEB43}" destId="{BFD2E738-EBCE-4597-A69C-679D155B9860}" srcOrd="0" destOrd="0" presId="urn:microsoft.com/office/officeart/2005/8/layout/hierarchy1"/>
    <dgm:cxn modelId="{92DFD6DC-30C0-4950-9254-CB756CA6AD18}" type="presOf" srcId="{29060C7E-522F-4E75-8D02-5BDAA28BC7D3}" destId="{6B84A5A8-16F0-4BE1-86BA-0D72F45ADBC8}" srcOrd="0" destOrd="0" presId="urn:microsoft.com/office/officeart/2005/8/layout/hierarchy1"/>
    <dgm:cxn modelId="{C22046DF-F1C9-4A66-984E-C133930DA950}" srcId="{4CB3C217-EBD4-4B6D-97B9-4FDAA5C13197}" destId="{DB454E0A-1D9A-4201-AC10-70297EB9365F}" srcOrd="0" destOrd="0" parTransId="{F4FA315E-8EB0-41F0-BC86-9B33E8CB03BC}" sibTransId="{03D02A50-92DD-4E1D-93EF-F9F9F1106153}"/>
    <dgm:cxn modelId="{E91816F6-9077-45F0-BD52-B83505CC0C22}" type="presOf" srcId="{0EB5C967-D162-41BE-846C-56E363812789}" destId="{CD44A14C-AF5E-4ADF-AF0B-CE06B4C69195}" srcOrd="0" destOrd="0" presId="urn:microsoft.com/office/officeart/2005/8/layout/hierarchy1"/>
    <dgm:cxn modelId="{2F4EA909-92AE-4F36-9D92-A8A13B91E646}" type="presParOf" srcId="{0C2D6A00-7A10-4BD1-B05B-8BA99961B854}" destId="{A8E56184-B5EB-44AD-AA04-B607F37E1322}" srcOrd="0" destOrd="0" presId="urn:microsoft.com/office/officeart/2005/8/layout/hierarchy1"/>
    <dgm:cxn modelId="{5840DB18-7867-4B83-81D0-3C600189FD82}" type="presParOf" srcId="{A8E56184-B5EB-44AD-AA04-B607F37E1322}" destId="{F37C6444-4236-4627-9985-87F00F3BD6BD}" srcOrd="0" destOrd="0" presId="urn:microsoft.com/office/officeart/2005/8/layout/hierarchy1"/>
    <dgm:cxn modelId="{EF94903A-C78C-47BD-8576-AA26BD47247D}" type="presParOf" srcId="{F37C6444-4236-4627-9985-87F00F3BD6BD}" destId="{D22ACCEB-7D58-4568-92BF-40E072A54A4B}" srcOrd="0" destOrd="0" presId="urn:microsoft.com/office/officeart/2005/8/layout/hierarchy1"/>
    <dgm:cxn modelId="{98F19E21-A6B8-4F4D-9910-00C9A872C304}" type="presParOf" srcId="{F37C6444-4236-4627-9985-87F00F3BD6BD}" destId="{C51B0EE3-30AF-48E2-BE94-083E24D059FE}" srcOrd="1" destOrd="0" presId="urn:microsoft.com/office/officeart/2005/8/layout/hierarchy1"/>
    <dgm:cxn modelId="{1A764029-4748-4197-9F55-B46D6E508474}" type="presParOf" srcId="{A8E56184-B5EB-44AD-AA04-B607F37E1322}" destId="{65BBF6CD-03E6-487D-82F1-4CD945F1B0E3}" srcOrd="1" destOrd="0" presId="urn:microsoft.com/office/officeart/2005/8/layout/hierarchy1"/>
    <dgm:cxn modelId="{537EC7B9-822E-4BD5-B246-3C4BCACE7465}" type="presParOf" srcId="{65BBF6CD-03E6-487D-82F1-4CD945F1B0E3}" destId="{05E6412B-84AF-48A2-897B-2813BCB00514}" srcOrd="0" destOrd="0" presId="urn:microsoft.com/office/officeart/2005/8/layout/hierarchy1"/>
    <dgm:cxn modelId="{2932930F-8CC3-4867-B56E-011AA34E36EF}" type="presParOf" srcId="{65BBF6CD-03E6-487D-82F1-4CD945F1B0E3}" destId="{77BE201D-2CBC-4627-AAE6-D569D3452FFC}" srcOrd="1" destOrd="0" presId="urn:microsoft.com/office/officeart/2005/8/layout/hierarchy1"/>
    <dgm:cxn modelId="{6E24ED30-5B6E-43EF-BC62-48E8526C0842}" type="presParOf" srcId="{77BE201D-2CBC-4627-AAE6-D569D3452FFC}" destId="{49F8B4C0-4FFF-4559-AC7C-DF7272F0B076}" srcOrd="0" destOrd="0" presId="urn:microsoft.com/office/officeart/2005/8/layout/hierarchy1"/>
    <dgm:cxn modelId="{05C84BA4-8D0F-43D4-830D-A6FF97C0C460}" type="presParOf" srcId="{49F8B4C0-4FFF-4559-AC7C-DF7272F0B076}" destId="{CEE79022-E82A-42BD-8411-47E9078C5261}" srcOrd="0" destOrd="0" presId="urn:microsoft.com/office/officeart/2005/8/layout/hierarchy1"/>
    <dgm:cxn modelId="{E1D11ECD-BA06-4640-97C9-783CB5BEC89B}" type="presParOf" srcId="{49F8B4C0-4FFF-4559-AC7C-DF7272F0B076}" destId="{6DA83153-0C58-4AE1-871D-69BE17305756}" srcOrd="1" destOrd="0" presId="urn:microsoft.com/office/officeart/2005/8/layout/hierarchy1"/>
    <dgm:cxn modelId="{8E6C8DAA-3E4B-42B9-97FC-E90186C0A069}" type="presParOf" srcId="{77BE201D-2CBC-4627-AAE6-D569D3452FFC}" destId="{EDA09CB1-2694-4750-8EA6-C7A26693FAC3}" srcOrd="1" destOrd="0" presId="urn:microsoft.com/office/officeart/2005/8/layout/hierarchy1"/>
    <dgm:cxn modelId="{A1F58DD2-897F-4519-BDD7-CD61F04F8783}" type="presParOf" srcId="{EDA09CB1-2694-4750-8EA6-C7A26693FAC3}" destId="{BFD2E738-EBCE-4597-A69C-679D155B9860}" srcOrd="0" destOrd="0" presId="urn:microsoft.com/office/officeart/2005/8/layout/hierarchy1"/>
    <dgm:cxn modelId="{A444608C-6FBA-4876-ACE8-F6355DBF9139}" type="presParOf" srcId="{EDA09CB1-2694-4750-8EA6-C7A26693FAC3}" destId="{3311D1B3-35DA-4EE0-9A3F-B9FBB7AA24CE}" srcOrd="1" destOrd="0" presId="urn:microsoft.com/office/officeart/2005/8/layout/hierarchy1"/>
    <dgm:cxn modelId="{5AB97348-550B-491B-8B39-8E4EFB4C94FD}" type="presParOf" srcId="{3311D1B3-35DA-4EE0-9A3F-B9FBB7AA24CE}" destId="{2702F9A8-677C-44BE-800F-46FE7CBC90EF}" srcOrd="0" destOrd="0" presId="urn:microsoft.com/office/officeart/2005/8/layout/hierarchy1"/>
    <dgm:cxn modelId="{CABA619B-7FE5-4B2D-B153-B0FC67BBDB97}" type="presParOf" srcId="{2702F9A8-677C-44BE-800F-46FE7CBC90EF}" destId="{071C832A-2915-4D83-91CA-1ECA3A526E36}" srcOrd="0" destOrd="0" presId="urn:microsoft.com/office/officeart/2005/8/layout/hierarchy1"/>
    <dgm:cxn modelId="{502CC265-E97C-4754-A5F8-B09D8B050578}" type="presParOf" srcId="{2702F9A8-677C-44BE-800F-46FE7CBC90EF}" destId="{6B84A5A8-16F0-4BE1-86BA-0D72F45ADBC8}" srcOrd="1" destOrd="0" presId="urn:microsoft.com/office/officeart/2005/8/layout/hierarchy1"/>
    <dgm:cxn modelId="{2F74DFC2-C986-46E5-B348-D50D621C53DC}" type="presParOf" srcId="{3311D1B3-35DA-4EE0-9A3F-B9FBB7AA24CE}" destId="{F8689464-0446-4A76-836D-DF9DB10D6CB5}" srcOrd="1" destOrd="0" presId="urn:microsoft.com/office/officeart/2005/8/layout/hierarchy1"/>
    <dgm:cxn modelId="{B40BE723-D8B8-46B8-B129-02C9C5B0C694}" type="presParOf" srcId="{65BBF6CD-03E6-487D-82F1-4CD945F1B0E3}" destId="{531CB056-A252-46A3-811A-F90520F6DCB1}" srcOrd="2" destOrd="0" presId="urn:microsoft.com/office/officeart/2005/8/layout/hierarchy1"/>
    <dgm:cxn modelId="{42F52F47-4EA1-423F-AC7F-5CD438F3925B}" type="presParOf" srcId="{65BBF6CD-03E6-487D-82F1-4CD945F1B0E3}" destId="{E08ECDD0-CEA9-432B-AD44-08106030F5B5}" srcOrd="3" destOrd="0" presId="urn:microsoft.com/office/officeart/2005/8/layout/hierarchy1"/>
    <dgm:cxn modelId="{7822F0F8-3FE4-42D7-A373-6CFD6D460F9D}" type="presParOf" srcId="{E08ECDD0-CEA9-432B-AD44-08106030F5B5}" destId="{BF343014-EF65-4BC2-AF9B-DECFBD5432BC}" srcOrd="0" destOrd="0" presId="urn:microsoft.com/office/officeart/2005/8/layout/hierarchy1"/>
    <dgm:cxn modelId="{C040E844-E663-403F-9972-E76245B49E61}" type="presParOf" srcId="{BF343014-EF65-4BC2-AF9B-DECFBD5432BC}" destId="{0386F5D9-AA88-4BD7-8C06-0CF469E15DBC}" srcOrd="0" destOrd="0" presId="urn:microsoft.com/office/officeart/2005/8/layout/hierarchy1"/>
    <dgm:cxn modelId="{247D7528-E9A8-4BD9-B755-28DBDAEF2610}" type="presParOf" srcId="{BF343014-EF65-4BC2-AF9B-DECFBD5432BC}" destId="{9C5161B7-0D2B-455D-BD81-91A9EE265F04}" srcOrd="1" destOrd="0" presId="urn:microsoft.com/office/officeart/2005/8/layout/hierarchy1"/>
    <dgm:cxn modelId="{FF875101-3783-4EC9-BAB5-C5329A5A66D8}" type="presParOf" srcId="{E08ECDD0-CEA9-432B-AD44-08106030F5B5}" destId="{444B1C50-931D-4560-8F58-4AEC11883B61}" srcOrd="1" destOrd="0" presId="urn:microsoft.com/office/officeart/2005/8/layout/hierarchy1"/>
    <dgm:cxn modelId="{3899CB66-A121-4253-A7D0-0A72DAB492A7}" type="presParOf" srcId="{444B1C50-931D-4560-8F58-4AEC11883B61}" destId="{A1A6361D-2746-44BC-80FA-148679F697DE}" srcOrd="0" destOrd="0" presId="urn:microsoft.com/office/officeart/2005/8/layout/hierarchy1"/>
    <dgm:cxn modelId="{2ADB3107-BED9-44CC-A77D-31183410F76E}" type="presParOf" srcId="{444B1C50-931D-4560-8F58-4AEC11883B61}" destId="{2DBEB2C1-3FDA-4361-AFA7-526D9745D147}" srcOrd="1" destOrd="0" presId="urn:microsoft.com/office/officeart/2005/8/layout/hierarchy1"/>
    <dgm:cxn modelId="{3B343A41-FF07-4AB5-9780-A330FABFD34B}" type="presParOf" srcId="{2DBEB2C1-3FDA-4361-AFA7-526D9745D147}" destId="{BB6DF38E-3054-425A-88F5-A0F6EF9FB0D1}" srcOrd="0" destOrd="0" presId="urn:microsoft.com/office/officeart/2005/8/layout/hierarchy1"/>
    <dgm:cxn modelId="{E333B8F4-C352-4431-A9CE-6C729DC4A881}" type="presParOf" srcId="{BB6DF38E-3054-425A-88F5-A0F6EF9FB0D1}" destId="{85A75A94-4164-4033-99A4-4FD86A122D12}" srcOrd="0" destOrd="0" presId="urn:microsoft.com/office/officeart/2005/8/layout/hierarchy1"/>
    <dgm:cxn modelId="{B3B88A57-381A-42E1-970D-1786837601B0}" type="presParOf" srcId="{BB6DF38E-3054-425A-88F5-A0F6EF9FB0D1}" destId="{CD44A14C-AF5E-4ADF-AF0B-CE06B4C69195}" srcOrd="1" destOrd="0" presId="urn:microsoft.com/office/officeart/2005/8/layout/hierarchy1"/>
    <dgm:cxn modelId="{95D885A0-EF7C-4C80-998C-F293123CFA68}" type="presParOf" srcId="{2DBEB2C1-3FDA-4361-AFA7-526D9745D147}" destId="{36A5EE12-6246-4A41-B9F5-3C711CFCE182}" srcOrd="1" destOrd="0" presId="urn:microsoft.com/office/officeart/2005/8/layout/hierarchy1"/>
    <dgm:cxn modelId="{475DEB6A-996A-4B42-9D8A-B140D79A3625}" type="presParOf" srcId="{65BBF6CD-03E6-487D-82F1-4CD945F1B0E3}" destId="{D3BD66CA-B8F3-434D-BFDF-63CF12625643}" srcOrd="4" destOrd="0" presId="urn:microsoft.com/office/officeart/2005/8/layout/hierarchy1"/>
    <dgm:cxn modelId="{ABC6A218-489F-4D15-ACD2-6D140FDFD5E2}" type="presParOf" srcId="{65BBF6CD-03E6-487D-82F1-4CD945F1B0E3}" destId="{5AA91686-A299-4E11-9620-110816A1D063}" srcOrd="5" destOrd="0" presId="urn:microsoft.com/office/officeart/2005/8/layout/hierarchy1"/>
    <dgm:cxn modelId="{E46E97C7-FC92-42FA-944D-C42E0F0E9C52}" type="presParOf" srcId="{5AA91686-A299-4E11-9620-110816A1D063}" destId="{B426C321-AFD5-46B4-A603-BC059A931AB1}" srcOrd="0" destOrd="0" presId="urn:microsoft.com/office/officeart/2005/8/layout/hierarchy1"/>
    <dgm:cxn modelId="{689BBB58-C25D-46C5-8142-42D89AF52AE9}" type="presParOf" srcId="{B426C321-AFD5-46B4-A603-BC059A931AB1}" destId="{947CD548-49C8-4C1C-AAFF-5C678B739CF5}" srcOrd="0" destOrd="0" presId="urn:microsoft.com/office/officeart/2005/8/layout/hierarchy1"/>
    <dgm:cxn modelId="{0B3F74D2-F040-43D2-8AAE-89B9A2B63603}" type="presParOf" srcId="{B426C321-AFD5-46B4-A603-BC059A931AB1}" destId="{8F486C8A-4B6E-4FF7-8106-41A8CEA2FB96}" srcOrd="1" destOrd="0" presId="urn:microsoft.com/office/officeart/2005/8/layout/hierarchy1"/>
    <dgm:cxn modelId="{45680EC9-F8A2-4427-B0E3-48693F12796E}" type="presParOf" srcId="{5AA91686-A299-4E11-9620-110816A1D063}" destId="{9489FEBD-057F-4A7D-9B53-15250BA87F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895C26-67DE-4214-A427-D076783871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0CD98BD-956D-461F-BB87-74E411C30E71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  </a:t>
          </a:r>
        </a:p>
        <a:p>
          <a:r>
            <a:rPr lang="en-GB" b="0"/>
            <a:t>Eni Salawu</a:t>
          </a:r>
        </a:p>
      </dgm:t>
    </dgm:pt>
    <dgm:pt modelId="{BBF2BC90-5A27-45F0-9102-CAEC165BCEEA}" type="parTrans" cxnId="{AFA75C8B-E913-416E-B38B-A3AACF00A378}">
      <dgm:prSet/>
      <dgm:spPr/>
      <dgm:t>
        <a:bodyPr/>
        <a:lstStyle/>
        <a:p>
          <a:endParaRPr lang="en-GB"/>
        </a:p>
      </dgm:t>
    </dgm:pt>
    <dgm:pt modelId="{FF236347-D008-4AAC-9C6C-9CCCCC0DE9C0}" type="sibTrans" cxnId="{AFA75C8B-E913-416E-B38B-A3AACF00A378}">
      <dgm:prSet/>
      <dgm:spPr/>
      <dgm:t>
        <a:bodyPr/>
        <a:lstStyle/>
        <a:p>
          <a:endParaRPr lang="en-GB"/>
        </a:p>
      </dgm:t>
    </dgm:pt>
    <dgm:pt modelId="{1BDD1240-F0D8-4ECA-A176-62841D8ACF8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Senior Practitioner</a:t>
          </a:r>
        </a:p>
        <a:p>
          <a:r>
            <a:rPr lang="en-GB" sz="800" b="0"/>
            <a:t>Sojourner Baker</a:t>
          </a:r>
        </a:p>
        <a:p>
          <a:r>
            <a:rPr lang="en-GB" sz="800" b="1"/>
            <a:t>737535</a:t>
          </a:r>
        </a:p>
      </dgm:t>
    </dgm:pt>
    <dgm:pt modelId="{70CE3330-B21E-4225-AC04-67030D9248E9}" type="parTrans" cxnId="{73E37685-23B7-4B1C-9402-181EA585FB1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0883841-B00F-40E3-BEE4-A7FC596F04D0}" type="sibTrans" cxnId="{73E37685-23B7-4B1C-9402-181EA585FB17}">
      <dgm:prSet/>
      <dgm:spPr/>
      <dgm:t>
        <a:bodyPr/>
        <a:lstStyle/>
        <a:p>
          <a:endParaRPr lang="en-GB"/>
        </a:p>
      </dgm:t>
    </dgm:pt>
    <dgm:pt modelId="{05E387FB-887F-40CB-92F5-73E00F644AAF}">
      <dgm:prSet custT="1"/>
      <dgm:spPr>
        <a:ln>
          <a:solidFill>
            <a:schemeClr val="tx1"/>
          </a:solidFill>
        </a:ln>
      </dgm:spPr>
      <dgm:t>
        <a:bodyPr/>
        <a:lstStyle/>
        <a:p>
          <a:pPr>
            <a:buNone/>
          </a:pPr>
          <a:endParaRPr lang="en-GB" sz="800" b="1"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GB" sz="800" b="1">
              <a:latin typeface="Calibri" panose="020F0502020204030204"/>
              <a:ea typeface="+mn-ea"/>
              <a:cs typeface="+mn-cs"/>
            </a:rPr>
            <a:t>Social Worker </a:t>
          </a:r>
        </a:p>
        <a:p>
          <a:pPr>
            <a:buNone/>
          </a:pPr>
          <a:r>
            <a:rPr lang="en-GB" sz="800" b="0">
              <a:latin typeface="Calibri" panose="020F0502020204030204"/>
              <a:ea typeface="+mn-ea"/>
              <a:cs typeface="+mn-cs"/>
            </a:rPr>
            <a:t>Sara Hacib</a:t>
          </a:r>
        </a:p>
        <a:p>
          <a:pPr>
            <a:buNone/>
          </a:pPr>
          <a:r>
            <a:rPr lang="en-GB" sz="800" b="1">
              <a:latin typeface="Calibri" panose="020F0502020204030204"/>
              <a:ea typeface="+mn-ea"/>
              <a:cs typeface="+mn-cs"/>
            </a:rPr>
            <a:t>737538</a:t>
          </a:r>
        </a:p>
        <a:p>
          <a:pPr>
            <a:buNone/>
          </a:pPr>
          <a:endParaRPr lang="en-GB" sz="600" b="1"/>
        </a:p>
      </dgm:t>
    </dgm:pt>
    <dgm:pt modelId="{D3FF0332-ABAF-4C78-BED6-4DF4E5916A26}" type="parTrans" cxnId="{B0550801-E85A-4DAA-AA10-C0D43DC6733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FF2FF07-C559-4D89-823A-9ED26FDABEFD}" type="sibTrans" cxnId="{B0550801-E85A-4DAA-AA10-C0D43DC67337}">
      <dgm:prSet/>
      <dgm:spPr/>
      <dgm:t>
        <a:bodyPr/>
        <a:lstStyle/>
        <a:p>
          <a:endParaRPr lang="en-GB"/>
        </a:p>
      </dgm:t>
    </dgm:pt>
    <dgm:pt modelId="{05D8AFD1-644A-44FA-A7AB-9D242539F0C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en-GB" sz="800" b="1"/>
        </a:p>
        <a:p>
          <a:r>
            <a:rPr lang="en-GB" sz="800" b="1"/>
            <a:t>Outreach Officer</a:t>
          </a:r>
        </a:p>
        <a:p>
          <a:r>
            <a:rPr lang="en-GB" sz="800"/>
            <a:t>Lindita Mataj</a:t>
          </a:r>
        </a:p>
        <a:p>
          <a:r>
            <a:rPr lang="en-GB" sz="800" b="1"/>
            <a:t>737533</a:t>
          </a:r>
        </a:p>
        <a:p>
          <a:endParaRPr lang="en-GB" sz="600" b="1"/>
        </a:p>
      </dgm:t>
    </dgm:pt>
    <dgm:pt modelId="{0C6E93A5-023A-476B-8940-BA8030175C4F}" type="parTrans" cxnId="{D2B5685C-F4CD-4B42-9739-E63BD256860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3E13E55-97BB-488B-870C-87F085307E6F}" type="sibTrans" cxnId="{D2B5685C-F4CD-4B42-9739-E63BD2568603}">
      <dgm:prSet/>
      <dgm:spPr/>
      <dgm:t>
        <a:bodyPr/>
        <a:lstStyle/>
        <a:p>
          <a:endParaRPr lang="en-GB"/>
        </a:p>
      </dgm:t>
    </dgm:pt>
    <dgm:pt modelId="{99AE2440-1E72-4BF6-83C7-73DCAA42E5BD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Outreach Officer</a:t>
          </a:r>
        </a:p>
        <a:p>
          <a:r>
            <a:rPr lang="en-GB" sz="800"/>
            <a:t>Vacant</a:t>
          </a:r>
        </a:p>
        <a:p>
          <a:r>
            <a:rPr lang="en-GB" sz="800" b="1"/>
            <a:t>737534</a:t>
          </a:r>
        </a:p>
      </dgm:t>
    </dgm:pt>
    <dgm:pt modelId="{DD8729A3-48AA-43BA-BA92-0043A5FA3C7D}" type="parTrans" cxnId="{CF771CF5-48D7-4EC1-B969-FE19F055875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656EBB8-E3C0-4C8A-BAE1-DAD904349217}" type="sibTrans" cxnId="{CF771CF5-48D7-4EC1-B969-FE19F0558759}">
      <dgm:prSet/>
      <dgm:spPr/>
      <dgm:t>
        <a:bodyPr/>
        <a:lstStyle/>
        <a:p>
          <a:endParaRPr lang="en-GB"/>
        </a:p>
      </dgm:t>
    </dgm:pt>
    <dgm:pt modelId="{4C24FBFC-DC04-451C-B6EE-F6FC8639373E}">
      <dgm:prSet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0480" tIns="30480" rIns="30480" bIns="30480" numCol="1" spcCol="1270" rtlCol="0" anchor="ctr" anchorCtr="0"/>
        <a:lstStyle/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Senior Practitioner (Social Work)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Nicola Irvine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737530</a:t>
          </a:r>
        </a:p>
      </dgm:t>
    </dgm:pt>
    <dgm:pt modelId="{A7B6C74B-F159-43B1-8C8B-6143868388BC}" type="parTrans" cxnId="{A17C77DA-CBA9-4991-8783-3DC1ED8F511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289BC5C-84D0-4464-BAD6-93B659AF2531}" type="sibTrans" cxnId="{A17C77DA-CBA9-4991-8783-3DC1ED8F5113}">
      <dgm:prSet/>
      <dgm:spPr/>
      <dgm:t>
        <a:bodyPr/>
        <a:lstStyle/>
        <a:p>
          <a:endParaRPr lang="en-GB"/>
        </a:p>
      </dgm:t>
    </dgm:pt>
    <dgm:pt modelId="{5DF56B01-D09C-4FC8-9569-41FA15D3CFC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Care Practitioner </a:t>
          </a:r>
        </a:p>
        <a:p>
          <a:r>
            <a:rPr lang="en-GB" sz="800"/>
            <a:t>Suzanne Connor</a:t>
          </a:r>
        </a:p>
        <a:p>
          <a:r>
            <a:rPr lang="en-GB" sz="800" b="1"/>
            <a:t>737528</a:t>
          </a:r>
        </a:p>
      </dgm:t>
    </dgm:pt>
    <dgm:pt modelId="{AF312C18-EA85-46FC-B34E-F940546E0C48}" type="parTrans" cxnId="{B876F8D8-2261-492E-BB78-B1D74DA2B9A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81676F3-B10B-49BA-8FAC-D9CA72EECC51}" type="sibTrans" cxnId="{B876F8D8-2261-492E-BB78-B1D74DA2B9A1}">
      <dgm:prSet/>
      <dgm:spPr/>
      <dgm:t>
        <a:bodyPr/>
        <a:lstStyle/>
        <a:p>
          <a:endParaRPr lang="en-GB"/>
        </a:p>
      </dgm:t>
    </dgm:pt>
    <dgm:pt modelId="{4F6D7810-9420-46F2-BA79-A23F80FE69A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 </a:t>
          </a:r>
        </a:p>
        <a:p>
          <a:r>
            <a:rPr lang="en-GB" sz="800"/>
            <a:t>Ruth Lawley</a:t>
          </a:r>
        </a:p>
        <a:p>
          <a:r>
            <a:rPr lang="en-GB" sz="800" b="1"/>
            <a:t>737537</a:t>
          </a:r>
        </a:p>
      </dgm:t>
    </dgm:pt>
    <dgm:pt modelId="{FFC46071-D5E3-4855-9130-099A9EF49458}" type="parTrans" cxnId="{00677D3D-66DF-450D-9664-EF74B4AC227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E1E0826-7B60-4D92-9A19-C8A8CE906C1E}" type="sibTrans" cxnId="{00677D3D-66DF-450D-9664-EF74B4AC2276}">
      <dgm:prSet/>
      <dgm:spPr/>
      <dgm:t>
        <a:bodyPr/>
        <a:lstStyle/>
        <a:p>
          <a:endParaRPr lang="en-GB"/>
        </a:p>
      </dgm:t>
    </dgm:pt>
    <dgm:pt modelId="{274AEC9F-0512-4947-9F21-92A44B89A1B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</a:t>
          </a:r>
        </a:p>
        <a:p>
          <a:r>
            <a:rPr lang="en-GB" sz="800"/>
            <a:t>Mandla Sibanda</a:t>
          </a:r>
        </a:p>
        <a:p>
          <a:r>
            <a:rPr lang="en-GB" sz="800" b="1"/>
            <a:t>737538</a:t>
          </a:r>
          <a:endParaRPr lang="en-GB" sz="700" b="1"/>
        </a:p>
      </dgm:t>
    </dgm:pt>
    <dgm:pt modelId="{BAFE0908-5027-44A8-B10D-A16C522B47BA}" type="parTrans" cxnId="{3CA6E53B-9B37-4A9B-9439-608840AB647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7587A43-ED0E-41C5-A1F6-3B415CC898E2}" type="sibTrans" cxnId="{3CA6E53B-9B37-4A9B-9439-608840AB6478}">
      <dgm:prSet/>
      <dgm:spPr/>
      <dgm:t>
        <a:bodyPr/>
        <a:lstStyle/>
        <a:p>
          <a:endParaRPr lang="en-GB"/>
        </a:p>
      </dgm:t>
    </dgm:pt>
    <dgm:pt modelId="{1891F15C-1E6B-48D9-875C-7F435605C0AA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/>
            <a:t>Occupational Therapist </a:t>
          </a:r>
        </a:p>
        <a:p>
          <a:r>
            <a:rPr lang="en-GB" sz="800"/>
            <a:t>Magda Basile</a:t>
          </a:r>
        </a:p>
        <a:p>
          <a:r>
            <a:rPr lang="en-GB" sz="800" b="1"/>
            <a:t>737531</a:t>
          </a:r>
          <a:endParaRPr lang="en-GB" sz="700" b="1"/>
        </a:p>
      </dgm:t>
    </dgm:pt>
    <dgm:pt modelId="{2111670E-44BB-4076-867C-CF3C0E4A169C}" type="parTrans" cxnId="{182EC840-9C44-46F8-BFD2-0921810790E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C950B212-8E81-497E-8F7D-E31D220453E2}" type="sibTrans" cxnId="{182EC840-9C44-46F8-BFD2-0921810790EB}">
      <dgm:prSet/>
      <dgm:spPr/>
      <dgm:t>
        <a:bodyPr/>
        <a:lstStyle/>
        <a:p>
          <a:endParaRPr lang="en-GB"/>
        </a:p>
      </dgm:t>
    </dgm:pt>
    <dgm:pt modelId="{254B82AD-B641-4585-9A76-6C5A7FC1BBB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 dirty="0"/>
            <a:t>Occupational Therapist</a:t>
          </a:r>
        </a:p>
        <a:p>
          <a:r>
            <a:rPr lang="en-GB" sz="800" b="1" dirty="0"/>
            <a:t> </a:t>
          </a:r>
          <a:r>
            <a:rPr lang="en-GB" sz="800" dirty="0"/>
            <a:t>Lisa Lynch</a:t>
          </a:r>
        </a:p>
        <a:p>
          <a:r>
            <a:rPr lang="en-GB" sz="800" b="1" dirty="0"/>
            <a:t>737532</a:t>
          </a:r>
        </a:p>
      </dgm:t>
    </dgm:pt>
    <dgm:pt modelId="{54789544-BBB1-4642-9774-22126DACEA2C}" type="parTrans" cxnId="{A7631282-9587-4998-8576-9698F0148B9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01E3F3B-8E0D-486C-96AE-DCF451DECAAE}" type="sibTrans" cxnId="{A7631282-9587-4998-8576-9698F0148B90}">
      <dgm:prSet/>
      <dgm:spPr/>
      <dgm:t>
        <a:bodyPr/>
        <a:lstStyle/>
        <a:p>
          <a:endParaRPr lang="en-GB"/>
        </a:p>
      </dgm:t>
    </dgm:pt>
    <dgm:pt modelId="{4415B40E-78B1-4B05-AC4A-C0A55061CF32}">
      <dgm:prSet custT="1"/>
      <dgm:spPr>
        <a:ln>
          <a:solidFill>
            <a:schemeClr val="tx1"/>
          </a:solidFill>
        </a:ln>
      </dgm:spPr>
      <dgm:t>
        <a:bodyPr spcFirstLastPara="0" vert="horz" wrap="square" lIns="26670" tIns="26670" rIns="26670" bIns="26670" numCol="1" spcCol="1270" anchor="ctr" anchorCtr="0"/>
        <a:lstStyle/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Care Practitioner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Mira Uddin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737529</a:t>
          </a:r>
        </a:p>
      </dgm:t>
    </dgm:pt>
    <dgm:pt modelId="{47E1845C-2C27-4C1D-AE30-90E49BEF9635}" type="parTrans" cxnId="{11311517-C040-478F-A096-E64BB9517EB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349885B-0DC4-4733-A2F7-7C8EA40E1895}" type="sibTrans" cxnId="{11311517-C040-478F-A096-E64BB9517EBF}">
      <dgm:prSet/>
      <dgm:spPr/>
      <dgm:t>
        <a:bodyPr/>
        <a:lstStyle/>
        <a:p>
          <a:endParaRPr lang="en-GB"/>
        </a:p>
      </dgm:t>
    </dgm:pt>
    <dgm:pt modelId="{738F29D5-F98C-4CF4-B47B-56FAB55C0FDC}">
      <dgm:prSet custT="1"/>
      <dgm:spPr>
        <a:ln>
          <a:solidFill>
            <a:schemeClr val="tx1"/>
          </a:solidFill>
        </a:ln>
      </dgm:spPr>
      <dgm:t>
        <a:bodyPr/>
        <a:lstStyle/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/>
            <a:t>Social Care Practitioner 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/>
            <a:t>Mel Ryde</a:t>
          </a:r>
        </a:p>
        <a:p>
          <a:pPr marL="0"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737527</a:t>
          </a:r>
        </a:p>
      </dgm:t>
    </dgm:pt>
    <dgm:pt modelId="{C7E84C49-873C-403C-BE43-A73B87BF8CA3}" type="parTrans" cxnId="{927340D5-310D-4C51-A1F2-E39622AA796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2DFDB76-C713-4CB8-9644-664D779CD5F2}" type="sibTrans" cxnId="{927340D5-310D-4C51-A1F2-E39622AA796B}">
      <dgm:prSet/>
      <dgm:spPr/>
      <dgm:t>
        <a:bodyPr/>
        <a:lstStyle/>
        <a:p>
          <a:endParaRPr lang="en-GB"/>
        </a:p>
      </dgm:t>
    </dgm:pt>
    <dgm:pt modelId="{C5541735-341E-46DC-873C-C12616C127BC}">
      <dgm:prSet custT="1"/>
      <dgm:spPr/>
      <dgm:t>
        <a:bodyPr/>
        <a:lstStyle/>
        <a:p>
          <a:r>
            <a:rPr lang="en-GB" sz="800" b="1"/>
            <a:t>Social Worker </a:t>
          </a:r>
        </a:p>
        <a:p>
          <a:r>
            <a:rPr lang="en-GB" sz="800" b="0"/>
            <a:t>Tejumola Makinde</a:t>
          </a:r>
        </a:p>
        <a:p>
          <a:r>
            <a:rPr lang="en-GB" sz="800" b="1"/>
            <a:t>737539</a:t>
          </a:r>
        </a:p>
      </dgm:t>
    </dgm:pt>
    <dgm:pt modelId="{99F749F4-5A37-4BFF-A37C-B20CCD1E3739}" type="parTrans" cxnId="{61E17AE7-B4CB-4C30-88F1-A433D85D87C6}">
      <dgm:prSet/>
      <dgm:spPr/>
      <dgm:t>
        <a:bodyPr/>
        <a:lstStyle/>
        <a:p>
          <a:endParaRPr lang="en-GB"/>
        </a:p>
      </dgm:t>
    </dgm:pt>
    <dgm:pt modelId="{7BF6A0FF-38F4-46DE-B4A8-584B6C49DBBD}" type="sibTrans" cxnId="{61E17AE7-B4CB-4C30-88F1-A433D85D87C6}">
      <dgm:prSet/>
      <dgm:spPr/>
      <dgm:t>
        <a:bodyPr/>
        <a:lstStyle/>
        <a:p>
          <a:endParaRPr lang="en-GB"/>
        </a:p>
      </dgm:t>
    </dgm:pt>
    <dgm:pt modelId="{39F53C8E-C9C6-4860-9112-4BF46936E8A1}">
      <dgm:prSet custT="1"/>
      <dgm:spPr/>
      <dgm:t>
        <a:bodyPr/>
        <a:lstStyle/>
        <a:p>
          <a:r>
            <a:rPr lang="en-GB" sz="900" b="1"/>
            <a:t>Social Worker </a:t>
          </a:r>
          <a:r>
            <a:rPr lang="en-GB" sz="900" b="0"/>
            <a:t>Andrew Rufaro</a:t>
          </a:r>
          <a:r>
            <a:rPr lang="en-GB" sz="800" b="1"/>
            <a:t>                                                                                            737536</a:t>
          </a:r>
        </a:p>
      </dgm:t>
    </dgm:pt>
    <dgm:pt modelId="{EE0EDB2D-CE7D-4FA6-998B-DFC1AFE4DEEA}" type="parTrans" cxnId="{0B445E47-C359-4D56-A6E5-0480F4D9A95A}">
      <dgm:prSet/>
      <dgm:spPr/>
      <dgm:t>
        <a:bodyPr/>
        <a:lstStyle/>
        <a:p>
          <a:endParaRPr lang="en-GB"/>
        </a:p>
      </dgm:t>
    </dgm:pt>
    <dgm:pt modelId="{D2469658-3DF5-4DB3-99FD-87CA243E9271}" type="sibTrans" cxnId="{0B445E47-C359-4D56-A6E5-0480F4D9A95A}">
      <dgm:prSet/>
      <dgm:spPr/>
      <dgm:t>
        <a:bodyPr/>
        <a:lstStyle/>
        <a:p>
          <a:endParaRPr lang="en-GB"/>
        </a:p>
      </dgm:t>
    </dgm:pt>
    <dgm:pt modelId="{4AA2A464-925D-4FD5-8B68-60603363F7F0}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/>
            <a:t>Millicent Hamatanga</a:t>
          </a:r>
          <a:br>
            <a:rPr lang="en-GB" sz="800"/>
          </a:br>
          <a:endParaRPr lang="en-GB" sz="800"/>
        </a:p>
      </dgm:t>
    </dgm:pt>
    <dgm:pt modelId="{7F22D253-067C-440A-B17B-5B9D82765E49}" type="parTrans" cxnId="{736D2C2B-B0DD-4B04-93E5-DBDDD188DABC}">
      <dgm:prSet/>
      <dgm:spPr/>
      <dgm:t>
        <a:bodyPr/>
        <a:lstStyle/>
        <a:p>
          <a:endParaRPr lang="en-GB"/>
        </a:p>
      </dgm:t>
    </dgm:pt>
    <dgm:pt modelId="{11C0B2B9-4092-4DED-A6DD-A152238C44E6}" type="sibTrans" cxnId="{736D2C2B-B0DD-4B04-93E5-DBDDD188DABC}">
      <dgm:prSet/>
      <dgm:spPr/>
      <dgm:t>
        <a:bodyPr/>
        <a:lstStyle/>
        <a:p>
          <a:endParaRPr lang="en-GB"/>
        </a:p>
      </dgm:t>
    </dgm:pt>
    <dgm:pt modelId="{B33997B9-1BED-4BA5-9C3C-4C09AC0B7C80}">
      <dgm:prSet custT="1"/>
      <dgm:spPr/>
      <dgm:t>
        <a:bodyPr/>
        <a:lstStyle/>
        <a:p>
          <a:r>
            <a:rPr lang="en-GB" sz="800" b="1"/>
            <a:t>Social Work Apprentice</a:t>
          </a:r>
        </a:p>
        <a:p>
          <a:r>
            <a:rPr lang="en-GB" sz="800"/>
            <a:t>Gloria Bimphi</a:t>
          </a:r>
          <a:br>
            <a:rPr lang="en-GB" sz="700"/>
          </a:br>
          <a:endParaRPr lang="en-GB" sz="700"/>
        </a:p>
      </dgm:t>
    </dgm:pt>
    <dgm:pt modelId="{A60D40FF-6416-49DF-843D-8E6EB7794338}" type="parTrans" cxnId="{C776D622-F862-41EC-8519-CEE4BB7245FD}">
      <dgm:prSet/>
      <dgm:spPr/>
      <dgm:t>
        <a:bodyPr/>
        <a:lstStyle/>
        <a:p>
          <a:endParaRPr lang="en-GB"/>
        </a:p>
      </dgm:t>
    </dgm:pt>
    <dgm:pt modelId="{FB506A07-A3AB-4AB5-AE5A-2F6E09E1B7C2}" type="sibTrans" cxnId="{C776D622-F862-41EC-8519-CEE4BB7245FD}">
      <dgm:prSet/>
      <dgm:spPr/>
      <dgm:t>
        <a:bodyPr/>
        <a:lstStyle/>
        <a:p>
          <a:endParaRPr lang="en-GB"/>
        </a:p>
      </dgm:t>
    </dgm:pt>
    <dgm:pt modelId="{7CB5E461-F45D-4876-809D-5663B8C3D485}" type="pres">
      <dgm:prSet presAssocID="{8D895C26-67DE-4214-A427-D076783871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ACFBEC-3159-406F-9E83-9D13AC712669}" type="pres">
      <dgm:prSet presAssocID="{90CD98BD-956D-461F-BB87-74E411C30E71}" presName="hierRoot1" presStyleCnt="0"/>
      <dgm:spPr/>
    </dgm:pt>
    <dgm:pt modelId="{B6A89BCC-B780-4C7A-94CA-524D26B87E6E}" type="pres">
      <dgm:prSet presAssocID="{90CD98BD-956D-461F-BB87-74E411C30E71}" presName="composite" presStyleCnt="0"/>
      <dgm:spPr/>
    </dgm:pt>
    <dgm:pt modelId="{D0B6D10D-4728-4298-9EAD-94F2E9FC265E}" type="pres">
      <dgm:prSet presAssocID="{90CD98BD-956D-461F-BB87-74E411C30E71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A798148B-E294-4AE0-8D50-BD8782B12619}" type="pres">
      <dgm:prSet presAssocID="{90CD98BD-956D-461F-BB87-74E411C30E71}" presName="text" presStyleLbl="fgAcc0" presStyleIdx="0" presStyleCnt="1">
        <dgm:presLayoutVars>
          <dgm:chPref val="3"/>
        </dgm:presLayoutVars>
      </dgm:prSet>
      <dgm:spPr/>
    </dgm:pt>
    <dgm:pt modelId="{2512685A-BE87-4D85-8346-3132C86F3AC6}" type="pres">
      <dgm:prSet presAssocID="{90CD98BD-956D-461F-BB87-74E411C30E71}" presName="hierChild2" presStyleCnt="0"/>
      <dgm:spPr/>
    </dgm:pt>
    <dgm:pt modelId="{5524EAD5-FB1C-4848-8CD1-F064D2E8CD57}" type="pres">
      <dgm:prSet presAssocID="{70CE3330-B21E-4225-AC04-67030D9248E9}" presName="Name10" presStyleLbl="parChTrans1D2" presStyleIdx="0" presStyleCnt="11"/>
      <dgm:spPr/>
    </dgm:pt>
    <dgm:pt modelId="{DB80A8D9-775E-493C-B39E-7D63885E0273}" type="pres">
      <dgm:prSet presAssocID="{1BDD1240-F0D8-4ECA-A176-62841D8ACF88}" presName="hierRoot2" presStyleCnt="0"/>
      <dgm:spPr/>
    </dgm:pt>
    <dgm:pt modelId="{F2D2B1BA-5427-4B02-9901-5D25F8F69408}" type="pres">
      <dgm:prSet presAssocID="{1BDD1240-F0D8-4ECA-A176-62841D8ACF88}" presName="composite2" presStyleCnt="0"/>
      <dgm:spPr/>
    </dgm:pt>
    <dgm:pt modelId="{61AF4C6B-4462-422C-BF63-A03B7B885F19}" type="pres">
      <dgm:prSet presAssocID="{1BDD1240-F0D8-4ECA-A176-62841D8ACF88}" presName="background2" presStyleLbl="node2" presStyleIdx="0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7A91013C-07C1-4BEE-8E08-9870A91F12D2}" type="pres">
      <dgm:prSet presAssocID="{1BDD1240-F0D8-4ECA-A176-62841D8ACF88}" presName="text2" presStyleLbl="fgAcc2" presStyleIdx="0" presStyleCnt="11">
        <dgm:presLayoutVars>
          <dgm:chPref val="3"/>
        </dgm:presLayoutVars>
      </dgm:prSet>
      <dgm:spPr/>
    </dgm:pt>
    <dgm:pt modelId="{E3B873BA-C9CF-49ED-B921-B09ECCA1849E}" type="pres">
      <dgm:prSet presAssocID="{1BDD1240-F0D8-4ECA-A176-62841D8ACF88}" presName="hierChild3" presStyleCnt="0"/>
      <dgm:spPr/>
    </dgm:pt>
    <dgm:pt modelId="{9D9325FA-3E59-4778-90AD-BF4B7F40952A}" type="pres">
      <dgm:prSet presAssocID="{D3FF0332-ABAF-4C78-BED6-4DF4E5916A26}" presName="Name17" presStyleLbl="parChTrans1D3" presStyleIdx="0" presStyleCnt="5"/>
      <dgm:spPr/>
    </dgm:pt>
    <dgm:pt modelId="{C9B44E3A-22B5-45DA-A583-CFCF5EF73DC3}" type="pres">
      <dgm:prSet presAssocID="{05E387FB-887F-40CB-92F5-73E00F644AAF}" presName="hierRoot3" presStyleCnt="0"/>
      <dgm:spPr/>
    </dgm:pt>
    <dgm:pt modelId="{EBEF6965-DD6E-4667-8627-E9C7AA4855E0}" type="pres">
      <dgm:prSet presAssocID="{05E387FB-887F-40CB-92F5-73E00F644AAF}" presName="composite3" presStyleCnt="0"/>
      <dgm:spPr/>
    </dgm:pt>
    <dgm:pt modelId="{E73E9AB4-8A73-4E4A-8BEA-1B4A51F96DCD}" type="pres">
      <dgm:prSet presAssocID="{05E387FB-887F-40CB-92F5-73E00F644AAF}" presName="background3" presStyleLbl="node3" presStyleIdx="0" presStyleCnt="5"/>
      <dgm:spPr>
        <a:solidFill>
          <a:srgbClr val="92D050"/>
        </a:solidFill>
        <a:ln>
          <a:solidFill>
            <a:schemeClr val="tx1"/>
          </a:solidFill>
        </a:ln>
      </dgm:spPr>
    </dgm:pt>
    <dgm:pt modelId="{9CDFA611-C8D6-4B9A-A582-A32759BE2E4B}" type="pres">
      <dgm:prSet presAssocID="{05E387FB-887F-40CB-92F5-73E00F644AAF}" presName="text3" presStyleLbl="fgAcc3" presStyleIdx="0" presStyleCnt="5">
        <dgm:presLayoutVars>
          <dgm:chPref val="3"/>
        </dgm:presLayoutVars>
      </dgm:prSet>
      <dgm:spPr/>
    </dgm:pt>
    <dgm:pt modelId="{58FA7EB9-59F8-4ED2-8A02-76BA9C77E477}" type="pres">
      <dgm:prSet presAssocID="{05E387FB-887F-40CB-92F5-73E00F644AAF}" presName="hierChild4" presStyleCnt="0"/>
      <dgm:spPr/>
    </dgm:pt>
    <dgm:pt modelId="{CBD27639-548A-4024-8764-572829FA5D4B}" type="pres">
      <dgm:prSet presAssocID="{0C6E93A5-023A-476B-8940-BA8030175C4F}" presName="Name17" presStyleLbl="parChTrans1D3" presStyleIdx="1" presStyleCnt="5"/>
      <dgm:spPr/>
    </dgm:pt>
    <dgm:pt modelId="{1FCD9948-3B3F-4624-9A10-002A997E0C4D}" type="pres">
      <dgm:prSet presAssocID="{05D8AFD1-644A-44FA-A7AB-9D242539F0CC}" presName="hierRoot3" presStyleCnt="0"/>
      <dgm:spPr/>
    </dgm:pt>
    <dgm:pt modelId="{C937F2E6-5693-4BFC-8F91-CB85916DAFB3}" type="pres">
      <dgm:prSet presAssocID="{05D8AFD1-644A-44FA-A7AB-9D242539F0CC}" presName="composite3" presStyleCnt="0"/>
      <dgm:spPr/>
    </dgm:pt>
    <dgm:pt modelId="{94DE91B6-C966-4EF6-80E9-69EF2CDA17EC}" type="pres">
      <dgm:prSet presAssocID="{05D8AFD1-644A-44FA-A7AB-9D242539F0CC}" presName="background3" presStyleLbl="node3" presStyleIdx="1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A0B735F5-98E1-4BAB-BFB5-6B8D46C6D759}" type="pres">
      <dgm:prSet presAssocID="{05D8AFD1-644A-44FA-A7AB-9D242539F0CC}" presName="text3" presStyleLbl="fgAcc3" presStyleIdx="1" presStyleCnt="5">
        <dgm:presLayoutVars>
          <dgm:chPref val="3"/>
        </dgm:presLayoutVars>
      </dgm:prSet>
      <dgm:spPr/>
    </dgm:pt>
    <dgm:pt modelId="{05E7EC15-B4F5-4682-A257-D336AB5EACB6}" type="pres">
      <dgm:prSet presAssocID="{05D8AFD1-644A-44FA-A7AB-9D242539F0CC}" presName="hierChild4" presStyleCnt="0"/>
      <dgm:spPr/>
    </dgm:pt>
    <dgm:pt modelId="{5E237C6A-9FD8-4B46-8B0B-98797A68CF14}" type="pres">
      <dgm:prSet presAssocID="{DD8729A3-48AA-43BA-BA92-0043A5FA3C7D}" presName="Name17" presStyleLbl="parChTrans1D3" presStyleIdx="2" presStyleCnt="5"/>
      <dgm:spPr/>
    </dgm:pt>
    <dgm:pt modelId="{C02D7FFD-301D-4753-8FA7-1E77CDC16860}" type="pres">
      <dgm:prSet presAssocID="{99AE2440-1E72-4BF6-83C7-73DCAA42E5BD}" presName="hierRoot3" presStyleCnt="0"/>
      <dgm:spPr/>
    </dgm:pt>
    <dgm:pt modelId="{8B21D584-0768-4BBA-AFE1-51F4733E7A05}" type="pres">
      <dgm:prSet presAssocID="{99AE2440-1E72-4BF6-83C7-73DCAA42E5BD}" presName="composite3" presStyleCnt="0"/>
      <dgm:spPr/>
    </dgm:pt>
    <dgm:pt modelId="{F450DB68-9A96-4B8B-B824-2F8D776E5D4A}" type="pres">
      <dgm:prSet presAssocID="{99AE2440-1E72-4BF6-83C7-73DCAA42E5BD}" presName="background3" presStyleLbl="node3" presStyleIdx="2" presStyleCnt="5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B074EF5E-B788-49B0-9FBA-4B379BF43086}" type="pres">
      <dgm:prSet presAssocID="{99AE2440-1E72-4BF6-83C7-73DCAA42E5BD}" presName="text3" presStyleLbl="fgAcc3" presStyleIdx="2" presStyleCnt="5">
        <dgm:presLayoutVars>
          <dgm:chPref val="3"/>
        </dgm:presLayoutVars>
      </dgm:prSet>
      <dgm:spPr/>
    </dgm:pt>
    <dgm:pt modelId="{3C043E31-7BA9-4DF0-96AF-AE59D9FD2A76}" type="pres">
      <dgm:prSet presAssocID="{99AE2440-1E72-4BF6-83C7-73DCAA42E5BD}" presName="hierChild4" presStyleCnt="0"/>
      <dgm:spPr/>
    </dgm:pt>
    <dgm:pt modelId="{5BF4EA54-9D5D-4C88-B943-90037E10604B}" type="pres">
      <dgm:prSet presAssocID="{EE0EDB2D-CE7D-4FA6-998B-DFC1AFE4DEEA}" presName="Name10" presStyleLbl="parChTrans1D2" presStyleIdx="1" presStyleCnt="11"/>
      <dgm:spPr/>
    </dgm:pt>
    <dgm:pt modelId="{E8BF6DD7-D499-43CC-A3BC-4C62E4C0FBCB}" type="pres">
      <dgm:prSet presAssocID="{39F53C8E-C9C6-4860-9112-4BF46936E8A1}" presName="hierRoot2" presStyleCnt="0"/>
      <dgm:spPr/>
    </dgm:pt>
    <dgm:pt modelId="{B66DC9B1-10E2-4B03-8CF8-8A005F80D979}" type="pres">
      <dgm:prSet presAssocID="{39F53C8E-C9C6-4860-9112-4BF46936E8A1}" presName="composite2" presStyleCnt="0"/>
      <dgm:spPr/>
    </dgm:pt>
    <dgm:pt modelId="{FE932863-943D-4D73-BF8F-26D32501AC9D}" type="pres">
      <dgm:prSet presAssocID="{39F53C8E-C9C6-4860-9112-4BF46936E8A1}" presName="background2" presStyleLbl="node2" presStyleIdx="1" presStyleCnt="11"/>
      <dgm:spPr>
        <a:solidFill>
          <a:srgbClr val="0070C0"/>
        </a:solidFill>
      </dgm:spPr>
    </dgm:pt>
    <dgm:pt modelId="{50014A96-C6CF-44E5-AABC-7568E0771B04}" type="pres">
      <dgm:prSet presAssocID="{39F53C8E-C9C6-4860-9112-4BF46936E8A1}" presName="text2" presStyleLbl="fgAcc2" presStyleIdx="1" presStyleCnt="11">
        <dgm:presLayoutVars>
          <dgm:chPref val="3"/>
        </dgm:presLayoutVars>
      </dgm:prSet>
      <dgm:spPr/>
    </dgm:pt>
    <dgm:pt modelId="{348D1BD5-B253-4E1F-9302-6F5316CBD9CC}" type="pres">
      <dgm:prSet presAssocID="{39F53C8E-C9C6-4860-9112-4BF46936E8A1}" presName="hierChild3" presStyleCnt="0"/>
      <dgm:spPr/>
    </dgm:pt>
    <dgm:pt modelId="{259E4CDD-6BC1-4F8F-89B6-7BC4EE22D82D}" type="pres">
      <dgm:prSet presAssocID="{A7B6C74B-F159-43B1-8C8B-6143868388BC}" presName="Name10" presStyleLbl="parChTrans1D2" presStyleIdx="2" presStyleCnt="11"/>
      <dgm:spPr/>
    </dgm:pt>
    <dgm:pt modelId="{D6EA8087-9B6E-4B50-8AAB-864664F49739}" type="pres">
      <dgm:prSet presAssocID="{4C24FBFC-DC04-451C-B6EE-F6FC8639373E}" presName="hierRoot2" presStyleCnt="0"/>
      <dgm:spPr/>
    </dgm:pt>
    <dgm:pt modelId="{7C6B0CD1-FA7F-449C-BB15-1B9D9CA146C8}" type="pres">
      <dgm:prSet presAssocID="{4C24FBFC-DC04-451C-B6EE-F6FC8639373E}" presName="composite2" presStyleCnt="0"/>
      <dgm:spPr/>
    </dgm:pt>
    <dgm:pt modelId="{E7D5E3A4-8CBC-423E-A00B-252BE009EEA3}" type="pres">
      <dgm:prSet presAssocID="{4C24FBFC-DC04-451C-B6EE-F6FC8639373E}" presName="background2" presStyleLbl="node2" presStyleIdx="2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8F1F0B4A-1A75-4EB5-9806-A19E52AA4337}" type="pres">
      <dgm:prSet presAssocID="{4C24FBFC-DC04-451C-B6EE-F6FC8639373E}" presName="text2" presStyleLbl="fgAcc2" presStyleIdx="2" presStyleCnt="11" custScaleY="116864">
        <dgm:presLayoutVars>
          <dgm:chPref val="3"/>
        </dgm:presLayoutVars>
      </dgm:prSet>
      <dgm:spPr>
        <a:xfrm>
          <a:off x="3222350" y="2070119"/>
          <a:ext cx="851506" cy="540706"/>
        </a:xfrm>
        <a:prstGeom prst="roundRect">
          <a:avLst>
            <a:gd name="adj" fmla="val 10000"/>
          </a:avLst>
        </a:prstGeom>
      </dgm:spPr>
    </dgm:pt>
    <dgm:pt modelId="{491B2974-C91F-47A0-A95B-043EE5BC4924}" type="pres">
      <dgm:prSet presAssocID="{4C24FBFC-DC04-451C-B6EE-F6FC8639373E}" presName="hierChild3" presStyleCnt="0"/>
      <dgm:spPr/>
    </dgm:pt>
    <dgm:pt modelId="{E38FFAB8-1780-4A00-87C2-FD3014930137}" type="pres">
      <dgm:prSet presAssocID="{AF312C18-EA85-46FC-B34E-F940546E0C48}" presName="Name17" presStyleLbl="parChTrans1D3" presStyleIdx="3" presStyleCnt="5"/>
      <dgm:spPr/>
    </dgm:pt>
    <dgm:pt modelId="{14FE2629-1FBF-4044-9110-A7534582349D}" type="pres">
      <dgm:prSet presAssocID="{5DF56B01-D09C-4FC8-9569-41FA15D3CFC8}" presName="hierRoot3" presStyleCnt="0"/>
      <dgm:spPr/>
    </dgm:pt>
    <dgm:pt modelId="{BE5AA189-4E63-45C5-9791-14EE768EE2D4}" type="pres">
      <dgm:prSet presAssocID="{5DF56B01-D09C-4FC8-9569-41FA15D3CFC8}" presName="composite3" presStyleCnt="0"/>
      <dgm:spPr/>
    </dgm:pt>
    <dgm:pt modelId="{0AA964A3-E020-4BA3-968E-35299F62FBAB}" type="pres">
      <dgm:prSet presAssocID="{5DF56B01-D09C-4FC8-9569-41FA15D3CFC8}" presName="background3" presStyleLbl="node3" presStyleIdx="3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ECAA0CF7-3210-4C67-A3EC-482E28F4D592}" type="pres">
      <dgm:prSet presAssocID="{5DF56B01-D09C-4FC8-9569-41FA15D3CFC8}" presName="text3" presStyleLbl="fgAcc3" presStyleIdx="3" presStyleCnt="5">
        <dgm:presLayoutVars>
          <dgm:chPref val="3"/>
        </dgm:presLayoutVars>
      </dgm:prSet>
      <dgm:spPr/>
    </dgm:pt>
    <dgm:pt modelId="{1845906B-CC56-4C99-BC39-789AA4A4C50F}" type="pres">
      <dgm:prSet presAssocID="{5DF56B01-D09C-4FC8-9569-41FA15D3CFC8}" presName="hierChild4" presStyleCnt="0"/>
      <dgm:spPr/>
    </dgm:pt>
    <dgm:pt modelId="{DE401CA3-1099-4D56-9E69-D3090FABDF91}" type="pres">
      <dgm:prSet presAssocID="{A60D40FF-6416-49DF-843D-8E6EB7794338}" presName="Name17" presStyleLbl="parChTrans1D3" presStyleIdx="4" presStyleCnt="5"/>
      <dgm:spPr/>
    </dgm:pt>
    <dgm:pt modelId="{768678A8-C704-46BF-B7A8-A2A22AC9D80E}" type="pres">
      <dgm:prSet presAssocID="{B33997B9-1BED-4BA5-9C3C-4C09AC0B7C80}" presName="hierRoot3" presStyleCnt="0"/>
      <dgm:spPr/>
    </dgm:pt>
    <dgm:pt modelId="{73F6AB46-79E1-450E-A497-C38227EEE6C2}" type="pres">
      <dgm:prSet presAssocID="{B33997B9-1BED-4BA5-9C3C-4C09AC0B7C80}" presName="composite3" presStyleCnt="0"/>
      <dgm:spPr/>
    </dgm:pt>
    <dgm:pt modelId="{3AA57EE7-647E-423C-9D0A-C3DCFD54D963}" type="pres">
      <dgm:prSet presAssocID="{B33997B9-1BED-4BA5-9C3C-4C09AC0B7C80}" presName="background3" presStyleLbl="node3" presStyleIdx="4" presStyleCnt="5"/>
      <dgm:spPr>
        <a:solidFill>
          <a:srgbClr val="FF7C80"/>
        </a:solidFill>
      </dgm:spPr>
    </dgm:pt>
    <dgm:pt modelId="{0854A0B7-E052-4959-B605-B808C170DDF5}" type="pres">
      <dgm:prSet presAssocID="{B33997B9-1BED-4BA5-9C3C-4C09AC0B7C80}" presName="text3" presStyleLbl="fgAcc3" presStyleIdx="4" presStyleCnt="5" custLinFactNeighborX="-1163" custLinFactNeighborY="-1832">
        <dgm:presLayoutVars>
          <dgm:chPref val="3"/>
        </dgm:presLayoutVars>
      </dgm:prSet>
      <dgm:spPr/>
    </dgm:pt>
    <dgm:pt modelId="{0B68BEE2-BF12-4F54-88CF-2D0A5DCE3D26}" type="pres">
      <dgm:prSet presAssocID="{B33997B9-1BED-4BA5-9C3C-4C09AC0B7C80}" presName="hierChild4" presStyleCnt="0"/>
      <dgm:spPr/>
    </dgm:pt>
    <dgm:pt modelId="{C84306F2-69C8-4C14-B555-9202D35CB223}" type="pres">
      <dgm:prSet presAssocID="{FFC46071-D5E3-4855-9130-099A9EF49458}" presName="Name10" presStyleLbl="parChTrans1D2" presStyleIdx="3" presStyleCnt="11"/>
      <dgm:spPr/>
    </dgm:pt>
    <dgm:pt modelId="{6C264AE2-5E60-427C-BAE8-1F10349D0F75}" type="pres">
      <dgm:prSet presAssocID="{4F6D7810-9420-46F2-BA79-A23F80FE69A8}" presName="hierRoot2" presStyleCnt="0"/>
      <dgm:spPr/>
    </dgm:pt>
    <dgm:pt modelId="{255ED1FF-F89D-493D-98F5-868129595E8B}" type="pres">
      <dgm:prSet presAssocID="{4F6D7810-9420-46F2-BA79-A23F80FE69A8}" presName="composite2" presStyleCnt="0"/>
      <dgm:spPr/>
    </dgm:pt>
    <dgm:pt modelId="{24038F19-901E-4AED-A9D7-55FF079205F0}" type="pres">
      <dgm:prSet presAssocID="{4F6D7810-9420-46F2-BA79-A23F80FE69A8}" presName="background2" presStyleLbl="node2" presStyleIdx="3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B9A3E7AC-60C8-40CF-8C71-AA1295503510}" type="pres">
      <dgm:prSet presAssocID="{4F6D7810-9420-46F2-BA79-A23F80FE69A8}" presName="text2" presStyleLbl="fgAcc2" presStyleIdx="3" presStyleCnt="11" custLinFactNeighborX="-1023" custLinFactNeighborY="-2358">
        <dgm:presLayoutVars>
          <dgm:chPref val="3"/>
        </dgm:presLayoutVars>
      </dgm:prSet>
      <dgm:spPr/>
    </dgm:pt>
    <dgm:pt modelId="{175BB791-3E78-4C81-A454-9B7972F42D97}" type="pres">
      <dgm:prSet presAssocID="{4F6D7810-9420-46F2-BA79-A23F80FE69A8}" presName="hierChild3" presStyleCnt="0"/>
      <dgm:spPr/>
    </dgm:pt>
    <dgm:pt modelId="{A01F5EE5-B7E1-46DD-BFA8-8ADD63385DEF}" type="pres">
      <dgm:prSet presAssocID="{BAFE0908-5027-44A8-B10D-A16C522B47BA}" presName="Name10" presStyleLbl="parChTrans1D2" presStyleIdx="4" presStyleCnt="11"/>
      <dgm:spPr/>
    </dgm:pt>
    <dgm:pt modelId="{8A79D055-0A93-4152-991A-CCC78EE69FAA}" type="pres">
      <dgm:prSet presAssocID="{274AEC9F-0512-4947-9F21-92A44B89A1B3}" presName="hierRoot2" presStyleCnt="0"/>
      <dgm:spPr/>
    </dgm:pt>
    <dgm:pt modelId="{009922BE-F77E-4E6B-99A2-C1FFD90D473E}" type="pres">
      <dgm:prSet presAssocID="{274AEC9F-0512-4947-9F21-92A44B89A1B3}" presName="composite2" presStyleCnt="0"/>
      <dgm:spPr/>
    </dgm:pt>
    <dgm:pt modelId="{AAF33F2B-0782-4BA3-8AD7-32AD11B0625B}" type="pres">
      <dgm:prSet presAssocID="{274AEC9F-0512-4947-9F21-92A44B89A1B3}" presName="background2" presStyleLbl="node2" presStyleIdx="4" presStyleCnt="11"/>
      <dgm:spPr>
        <a:solidFill>
          <a:srgbClr val="92D050"/>
        </a:solidFill>
        <a:ln>
          <a:solidFill>
            <a:schemeClr val="tx1"/>
          </a:solidFill>
        </a:ln>
      </dgm:spPr>
    </dgm:pt>
    <dgm:pt modelId="{F3811BBB-FAA1-4989-9A0D-D79A1AE1EE60}" type="pres">
      <dgm:prSet presAssocID="{274AEC9F-0512-4947-9F21-92A44B89A1B3}" presName="text2" presStyleLbl="fgAcc2" presStyleIdx="4" presStyleCnt="11">
        <dgm:presLayoutVars>
          <dgm:chPref val="3"/>
        </dgm:presLayoutVars>
      </dgm:prSet>
      <dgm:spPr/>
    </dgm:pt>
    <dgm:pt modelId="{3640C1CE-886C-4AF4-A5B7-8235E5713C2F}" type="pres">
      <dgm:prSet presAssocID="{274AEC9F-0512-4947-9F21-92A44B89A1B3}" presName="hierChild3" presStyleCnt="0"/>
      <dgm:spPr/>
    </dgm:pt>
    <dgm:pt modelId="{A8491024-89EC-47AD-9C87-0BB1578B84B7}" type="pres">
      <dgm:prSet presAssocID="{2111670E-44BB-4076-867C-CF3C0E4A169C}" presName="Name10" presStyleLbl="parChTrans1D2" presStyleIdx="5" presStyleCnt="11"/>
      <dgm:spPr/>
    </dgm:pt>
    <dgm:pt modelId="{AC875847-2ECE-4E89-8742-48600C9A6F62}" type="pres">
      <dgm:prSet presAssocID="{1891F15C-1E6B-48D9-875C-7F435605C0AA}" presName="hierRoot2" presStyleCnt="0"/>
      <dgm:spPr/>
    </dgm:pt>
    <dgm:pt modelId="{1B61374C-ABB0-4A5D-AAF5-AAC2572ABBB4}" type="pres">
      <dgm:prSet presAssocID="{1891F15C-1E6B-48D9-875C-7F435605C0AA}" presName="composite2" presStyleCnt="0"/>
      <dgm:spPr/>
    </dgm:pt>
    <dgm:pt modelId="{E81B9A61-2910-42F3-848D-FD355148E86F}" type="pres">
      <dgm:prSet presAssocID="{1891F15C-1E6B-48D9-875C-7F435605C0AA}" presName="background2" presStyleLbl="node2" presStyleIdx="5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24BF8B4A-00D4-459F-B816-73317C87EF61}" type="pres">
      <dgm:prSet presAssocID="{1891F15C-1E6B-48D9-875C-7F435605C0AA}" presName="text2" presStyleLbl="fgAcc2" presStyleIdx="5" presStyleCnt="11">
        <dgm:presLayoutVars>
          <dgm:chPref val="3"/>
        </dgm:presLayoutVars>
      </dgm:prSet>
      <dgm:spPr/>
    </dgm:pt>
    <dgm:pt modelId="{8C358592-3222-4239-A4C1-61598ED2F40B}" type="pres">
      <dgm:prSet presAssocID="{1891F15C-1E6B-48D9-875C-7F435605C0AA}" presName="hierChild3" presStyleCnt="0"/>
      <dgm:spPr/>
    </dgm:pt>
    <dgm:pt modelId="{ADA0A04D-4565-452D-B334-BC81F0C1A1EC}" type="pres">
      <dgm:prSet presAssocID="{7F22D253-067C-440A-B17B-5B9D82765E49}" presName="Name10" presStyleLbl="parChTrans1D2" presStyleIdx="6" presStyleCnt="11"/>
      <dgm:spPr/>
    </dgm:pt>
    <dgm:pt modelId="{8285E08A-DF1E-48FF-ADFC-1D1969D2CCBA}" type="pres">
      <dgm:prSet presAssocID="{4AA2A464-925D-4FD5-8B68-60603363F7F0}" presName="hierRoot2" presStyleCnt="0"/>
      <dgm:spPr/>
    </dgm:pt>
    <dgm:pt modelId="{4E64AE63-6C83-4A15-B545-28667599DE0E}" type="pres">
      <dgm:prSet presAssocID="{4AA2A464-925D-4FD5-8B68-60603363F7F0}" presName="composite2" presStyleCnt="0"/>
      <dgm:spPr/>
    </dgm:pt>
    <dgm:pt modelId="{96CFCBBB-1C0C-43A7-8E6F-A6A668294B33}" type="pres">
      <dgm:prSet presAssocID="{4AA2A464-925D-4FD5-8B68-60603363F7F0}" presName="background2" presStyleLbl="node2" presStyleIdx="6" presStyleCnt="11"/>
      <dgm:spPr/>
    </dgm:pt>
    <dgm:pt modelId="{48BA38EB-D46A-4E80-B956-BFF3916E8ECA}" type="pres">
      <dgm:prSet presAssocID="{4AA2A464-925D-4FD5-8B68-60603363F7F0}" presName="text2" presStyleLbl="fgAcc2" presStyleIdx="6" presStyleCnt="11">
        <dgm:presLayoutVars>
          <dgm:chPref val="3"/>
        </dgm:presLayoutVars>
      </dgm:prSet>
      <dgm:spPr/>
    </dgm:pt>
    <dgm:pt modelId="{72BFE733-DD6B-4AEA-9077-EBF16A925F80}" type="pres">
      <dgm:prSet presAssocID="{4AA2A464-925D-4FD5-8B68-60603363F7F0}" presName="hierChild3" presStyleCnt="0"/>
      <dgm:spPr/>
    </dgm:pt>
    <dgm:pt modelId="{0CEB9487-ABEE-49F5-B3AB-BB96206C668E}" type="pres">
      <dgm:prSet presAssocID="{54789544-BBB1-4642-9774-22126DACEA2C}" presName="Name10" presStyleLbl="parChTrans1D2" presStyleIdx="7" presStyleCnt="11"/>
      <dgm:spPr/>
    </dgm:pt>
    <dgm:pt modelId="{92D52328-F63E-4FE6-A806-07121193C28C}" type="pres">
      <dgm:prSet presAssocID="{254B82AD-B641-4585-9A76-6C5A7FC1BBBC}" presName="hierRoot2" presStyleCnt="0"/>
      <dgm:spPr/>
    </dgm:pt>
    <dgm:pt modelId="{43132D1F-4FC6-46EC-AA0F-8D8083B59C14}" type="pres">
      <dgm:prSet presAssocID="{254B82AD-B641-4585-9A76-6C5A7FC1BBBC}" presName="composite2" presStyleCnt="0"/>
      <dgm:spPr/>
    </dgm:pt>
    <dgm:pt modelId="{BCAA92B3-4622-4BE6-95CC-C0404F9B753B}" type="pres">
      <dgm:prSet presAssocID="{254B82AD-B641-4585-9A76-6C5A7FC1BBBC}" presName="background2" presStyleLbl="node2" presStyleIdx="7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9D61B8A8-182D-4410-8A33-1831420E4336}" type="pres">
      <dgm:prSet presAssocID="{254B82AD-B641-4585-9A76-6C5A7FC1BBBC}" presName="text2" presStyleLbl="fgAcc2" presStyleIdx="7" presStyleCnt="11">
        <dgm:presLayoutVars>
          <dgm:chPref val="3"/>
        </dgm:presLayoutVars>
      </dgm:prSet>
      <dgm:spPr/>
    </dgm:pt>
    <dgm:pt modelId="{B6F93154-F1ED-407C-8779-5D09893CCE6A}" type="pres">
      <dgm:prSet presAssocID="{254B82AD-B641-4585-9A76-6C5A7FC1BBBC}" presName="hierChild3" presStyleCnt="0"/>
      <dgm:spPr/>
    </dgm:pt>
    <dgm:pt modelId="{C147786B-81FD-4DD2-936B-21C782B022B2}" type="pres">
      <dgm:prSet presAssocID="{47E1845C-2C27-4C1D-AE30-90E49BEF9635}" presName="Name10" presStyleLbl="parChTrans1D2" presStyleIdx="8" presStyleCnt="11"/>
      <dgm:spPr/>
    </dgm:pt>
    <dgm:pt modelId="{FC306295-30DD-4AE3-8A0B-AEB36ED31DBE}" type="pres">
      <dgm:prSet presAssocID="{4415B40E-78B1-4B05-AC4A-C0A55061CF32}" presName="hierRoot2" presStyleCnt="0"/>
      <dgm:spPr/>
    </dgm:pt>
    <dgm:pt modelId="{BC7E59E9-AA84-41D1-BD9B-A694E5AEBB79}" type="pres">
      <dgm:prSet presAssocID="{4415B40E-78B1-4B05-AC4A-C0A55061CF32}" presName="composite2" presStyleCnt="0"/>
      <dgm:spPr/>
    </dgm:pt>
    <dgm:pt modelId="{0A6ECE6A-B55D-41EA-9471-ED116447AF39}" type="pres">
      <dgm:prSet presAssocID="{4415B40E-78B1-4B05-AC4A-C0A55061CF32}" presName="background2" presStyleLbl="node2" presStyleIdx="8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5271EFCB-0953-4D6C-997C-15507477C16A}" type="pres">
      <dgm:prSet presAssocID="{4415B40E-78B1-4B05-AC4A-C0A55061CF32}" presName="text2" presStyleLbl="fgAcc2" presStyleIdx="8" presStyleCnt="11">
        <dgm:presLayoutVars>
          <dgm:chPref val="3"/>
        </dgm:presLayoutVars>
      </dgm:prSet>
      <dgm:spPr>
        <a:xfrm>
          <a:off x="10507460" y="2070119"/>
          <a:ext cx="851506" cy="540706"/>
        </a:xfrm>
        <a:prstGeom prst="roundRect">
          <a:avLst>
            <a:gd name="adj" fmla="val 10000"/>
          </a:avLst>
        </a:prstGeom>
      </dgm:spPr>
    </dgm:pt>
    <dgm:pt modelId="{93331B5E-1C5B-47A6-B3DF-64393292E208}" type="pres">
      <dgm:prSet presAssocID="{4415B40E-78B1-4B05-AC4A-C0A55061CF32}" presName="hierChild3" presStyleCnt="0"/>
      <dgm:spPr/>
    </dgm:pt>
    <dgm:pt modelId="{9FEF2FD4-1B79-43C7-B83C-CCD097F4B06C}" type="pres">
      <dgm:prSet presAssocID="{C7E84C49-873C-403C-BE43-A73B87BF8CA3}" presName="Name10" presStyleLbl="parChTrans1D2" presStyleIdx="9" presStyleCnt="11"/>
      <dgm:spPr/>
    </dgm:pt>
    <dgm:pt modelId="{18C5EAEE-CDE6-45A1-A386-9D5D50B8A7D4}" type="pres">
      <dgm:prSet presAssocID="{738F29D5-F98C-4CF4-B47B-56FAB55C0FDC}" presName="hierRoot2" presStyleCnt="0"/>
      <dgm:spPr/>
    </dgm:pt>
    <dgm:pt modelId="{09E86311-47B7-4C0E-A39A-41668C720AC4}" type="pres">
      <dgm:prSet presAssocID="{738F29D5-F98C-4CF4-B47B-56FAB55C0FDC}" presName="composite2" presStyleCnt="0"/>
      <dgm:spPr/>
    </dgm:pt>
    <dgm:pt modelId="{2E0BF167-A686-4D56-BDAF-1CA67BE0B1E6}" type="pres">
      <dgm:prSet presAssocID="{738F29D5-F98C-4CF4-B47B-56FAB55C0FDC}" presName="background2" presStyleLbl="node2" presStyleIdx="9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F1426F23-0073-4875-BFA3-E88F30E882A9}" type="pres">
      <dgm:prSet presAssocID="{738F29D5-F98C-4CF4-B47B-56FAB55C0FDC}" presName="text2" presStyleLbl="fgAcc2" presStyleIdx="9" presStyleCnt="11" custLinFactNeighborX="451" custLinFactNeighborY="-1669">
        <dgm:presLayoutVars>
          <dgm:chPref val="3"/>
        </dgm:presLayoutVars>
      </dgm:prSet>
      <dgm:spPr/>
    </dgm:pt>
    <dgm:pt modelId="{682E8268-E821-48D5-A1A8-6119DC49F89A}" type="pres">
      <dgm:prSet presAssocID="{738F29D5-F98C-4CF4-B47B-56FAB55C0FDC}" presName="hierChild3" presStyleCnt="0"/>
      <dgm:spPr/>
    </dgm:pt>
    <dgm:pt modelId="{EEFD69F8-8145-4C3C-90ED-4C4A0F073BF2}" type="pres">
      <dgm:prSet presAssocID="{99F749F4-5A37-4BFF-A37C-B20CCD1E3739}" presName="Name10" presStyleLbl="parChTrans1D2" presStyleIdx="10" presStyleCnt="11"/>
      <dgm:spPr/>
    </dgm:pt>
    <dgm:pt modelId="{88019A54-9833-407D-9BAD-E7A69583D85A}" type="pres">
      <dgm:prSet presAssocID="{C5541735-341E-46DC-873C-C12616C127BC}" presName="hierRoot2" presStyleCnt="0"/>
      <dgm:spPr/>
    </dgm:pt>
    <dgm:pt modelId="{53478D65-129B-434D-812E-C52E15E312A2}" type="pres">
      <dgm:prSet presAssocID="{C5541735-341E-46DC-873C-C12616C127BC}" presName="composite2" presStyleCnt="0"/>
      <dgm:spPr/>
    </dgm:pt>
    <dgm:pt modelId="{2B8A9F01-EE10-47CA-902C-4DAFBAB91C6E}" type="pres">
      <dgm:prSet presAssocID="{C5541735-341E-46DC-873C-C12616C127BC}" presName="background2" presStyleLbl="node2" presStyleIdx="10" presStyleCnt="11"/>
      <dgm:spPr>
        <a:solidFill>
          <a:srgbClr val="92D050"/>
        </a:solidFill>
      </dgm:spPr>
    </dgm:pt>
    <dgm:pt modelId="{823BD1B6-83B8-499D-B37B-AEC52D97853B}" type="pres">
      <dgm:prSet presAssocID="{C5541735-341E-46DC-873C-C12616C127BC}" presName="text2" presStyleLbl="fgAcc2" presStyleIdx="10" presStyleCnt="11">
        <dgm:presLayoutVars>
          <dgm:chPref val="3"/>
        </dgm:presLayoutVars>
      </dgm:prSet>
      <dgm:spPr/>
    </dgm:pt>
    <dgm:pt modelId="{FED90A23-F28C-4588-B138-42166966B631}" type="pres">
      <dgm:prSet presAssocID="{C5541735-341E-46DC-873C-C12616C127BC}" presName="hierChild3" presStyleCnt="0"/>
      <dgm:spPr/>
    </dgm:pt>
  </dgm:ptLst>
  <dgm:cxnLst>
    <dgm:cxn modelId="{B0550801-E85A-4DAA-AA10-C0D43DC67337}" srcId="{1BDD1240-F0D8-4ECA-A176-62841D8ACF88}" destId="{05E387FB-887F-40CB-92F5-73E00F644AAF}" srcOrd="0" destOrd="0" parTransId="{D3FF0332-ABAF-4C78-BED6-4DF4E5916A26}" sibTransId="{DFF2FF07-C559-4D89-823A-9ED26FDABEFD}"/>
    <dgm:cxn modelId="{11311517-C040-478F-A096-E64BB9517EBF}" srcId="{90CD98BD-956D-461F-BB87-74E411C30E71}" destId="{4415B40E-78B1-4B05-AC4A-C0A55061CF32}" srcOrd="8" destOrd="0" parTransId="{47E1845C-2C27-4C1D-AE30-90E49BEF9635}" sibTransId="{1349885B-0DC4-4733-A2F7-7C8EA40E1895}"/>
    <dgm:cxn modelId="{D93C7817-C53C-4E1F-8469-D1347A692368}" type="presOf" srcId="{5DF56B01-D09C-4FC8-9569-41FA15D3CFC8}" destId="{ECAA0CF7-3210-4C67-A3EC-482E28F4D592}" srcOrd="0" destOrd="0" presId="urn:microsoft.com/office/officeart/2005/8/layout/hierarchy1"/>
    <dgm:cxn modelId="{C776D622-F862-41EC-8519-CEE4BB7245FD}" srcId="{4C24FBFC-DC04-451C-B6EE-F6FC8639373E}" destId="{B33997B9-1BED-4BA5-9C3C-4C09AC0B7C80}" srcOrd="1" destOrd="0" parTransId="{A60D40FF-6416-49DF-843D-8E6EB7794338}" sibTransId="{FB506A07-A3AB-4AB5-AE5A-2F6E09E1B7C2}"/>
    <dgm:cxn modelId="{8A1E4728-1D2F-40DE-B0F4-81D4030DC087}" type="presOf" srcId="{274AEC9F-0512-4947-9F21-92A44B89A1B3}" destId="{F3811BBB-FAA1-4989-9A0D-D79A1AE1EE60}" srcOrd="0" destOrd="0" presId="urn:microsoft.com/office/officeart/2005/8/layout/hierarchy1"/>
    <dgm:cxn modelId="{736D2C2B-B0DD-4B04-93E5-DBDDD188DABC}" srcId="{90CD98BD-956D-461F-BB87-74E411C30E71}" destId="{4AA2A464-925D-4FD5-8B68-60603363F7F0}" srcOrd="6" destOrd="0" parTransId="{7F22D253-067C-440A-B17B-5B9D82765E49}" sibTransId="{11C0B2B9-4092-4DED-A6DD-A152238C44E6}"/>
    <dgm:cxn modelId="{90D1ED33-C3E3-402B-9102-0593C62D6CB1}" type="presOf" srcId="{EE0EDB2D-CE7D-4FA6-998B-DFC1AFE4DEEA}" destId="{5BF4EA54-9D5D-4C88-B943-90037E10604B}" srcOrd="0" destOrd="0" presId="urn:microsoft.com/office/officeart/2005/8/layout/hierarchy1"/>
    <dgm:cxn modelId="{611F1F39-6BE1-4A10-8B66-A5B94ECB6A53}" type="presOf" srcId="{D3FF0332-ABAF-4C78-BED6-4DF4E5916A26}" destId="{9D9325FA-3E59-4778-90AD-BF4B7F40952A}" srcOrd="0" destOrd="0" presId="urn:microsoft.com/office/officeart/2005/8/layout/hierarchy1"/>
    <dgm:cxn modelId="{3CA6E53B-9B37-4A9B-9439-608840AB6478}" srcId="{90CD98BD-956D-461F-BB87-74E411C30E71}" destId="{274AEC9F-0512-4947-9F21-92A44B89A1B3}" srcOrd="4" destOrd="0" parTransId="{BAFE0908-5027-44A8-B10D-A16C522B47BA}" sibTransId="{17587A43-ED0E-41C5-A1F6-3B415CC898E2}"/>
    <dgm:cxn modelId="{171A7C3D-11C4-4874-B783-1B00934DEF97}" type="presOf" srcId="{8D895C26-67DE-4214-A427-D07678387176}" destId="{7CB5E461-F45D-4876-809D-5663B8C3D485}" srcOrd="0" destOrd="0" presId="urn:microsoft.com/office/officeart/2005/8/layout/hierarchy1"/>
    <dgm:cxn modelId="{00677D3D-66DF-450D-9664-EF74B4AC2276}" srcId="{90CD98BD-956D-461F-BB87-74E411C30E71}" destId="{4F6D7810-9420-46F2-BA79-A23F80FE69A8}" srcOrd="3" destOrd="0" parTransId="{FFC46071-D5E3-4855-9130-099A9EF49458}" sibTransId="{3E1E0826-7B60-4D92-9A19-C8A8CE906C1E}"/>
    <dgm:cxn modelId="{182EC840-9C44-46F8-BFD2-0921810790EB}" srcId="{90CD98BD-956D-461F-BB87-74E411C30E71}" destId="{1891F15C-1E6B-48D9-875C-7F435605C0AA}" srcOrd="5" destOrd="0" parTransId="{2111670E-44BB-4076-867C-CF3C0E4A169C}" sibTransId="{C950B212-8E81-497E-8F7D-E31D220453E2}"/>
    <dgm:cxn modelId="{01BA675C-2BD0-4835-A6CE-9D4CC7B79749}" type="presOf" srcId="{254B82AD-B641-4585-9A76-6C5A7FC1BBBC}" destId="{9D61B8A8-182D-4410-8A33-1831420E4336}" srcOrd="0" destOrd="0" presId="urn:microsoft.com/office/officeart/2005/8/layout/hierarchy1"/>
    <dgm:cxn modelId="{D2B5685C-F4CD-4B42-9739-E63BD2568603}" srcId="{1BDD1240-F0D8-4ECA-A176-62841D8ACF88}" destId="{05D8AFD1-644A-44FA-A7AB-9D242539F0CC}" srcOrd="1" destOrd="0" parTransId="{0C6E93A5-023A-476B-8940-BA8030175C4F}" sibTransId="{E3E13E55-97BB-488B-870C-87F085307E6F}"/>
    <dgm:cxn modelId="{010B3E61-FE56-4CCA-A589-3E776A34FAD5}" type="presOf" srcId="{54789544-BBB1-4642-9774-22126DACEA2C}" destId="{0CEB9487-ABEE-49F5-B3AB-BB96206C668E}" srcOrd="0" destOrd="0" presId="urn:microsoft.com/office/officeart/2005/8/layout/hierarchy1"/>
    <dgm:cxn modelId="{4CEB7146-73B0-481E-B3D4-0976C9D1D639}" type="presOf" srcId="{FFC46071-D5E3-4855-9130-099A9EF49458}" destId="{C84306F2-69C8-4C14-B555-9202D35CB223}" srcOrd="0" destOrd="0" presId="urn:microsoft.com/office/officeart/2005/8/layout/hierarchy1"/>
    <dgm:cxn modelId="{0B445E47-C359-4D56-A6E5-0480F4D9A95A}" srcId="{90CD98BD-956D-461F-BB87-74E411C30E71}" destId="{39F53C8E-C9C6-4860-9112-4BF46936E8A1}" srcOrd="1" destOrd="0" parTransId="{EE0EDB2D-CE7D-4FA6-998B-DFC1AFE4DEEA}" sibTransId="{D2469658-3DF5-4DB3-99FD-87CA243E9271}"/>
    <dgm:cxn modelId="{31489469-185C-48E6-A683-0A5BA4D94C6E}" type="presOf" srcId="{05D8AFD1-644A-44FA-A7AB-9D242539F0CC}" destId="{A0B735F5-98E1-4BAB-BFB5-6B8D46C6D759}" srcOrd="0" destOrd="0" presId="urn:microsoft.com/office/officeart/2005/8/layout/hierarchy1"/>
    <dgm:cxn modelId="{C8CF936B-7C13-4C66-977D-6A98F464A5F0}" type="presOf" srcId="{B33997B9-1BED-4BA5-9C3C-4C09AC0B7C80}" destId="{0854A0B7-E052-4959-B605-B808C170DDF5}" srcOrd="0" destOrd="0" presId="urn:microsoft.com/office/officeart/2005/8/layout/hierarchy1"/>
    <dgm:cxn modelId="{0741BB4B-069D-4583-9FE2-F75713BA69CF}" type="presOf" srcId="{BAFE0908-5027-44A8-B10D-A16C522B47BA}" destId="{A01F5EE5-B7E1-46DD-BFA8-8ADD63385DEF}" srcOrd="0" destOrd="0" presId="urn:microsoft.com/office/officeart/2005/8/layout/hierarchy1"/>
    <dgm:cxn modelId="{4742E172-3F4F-43B9-AE2D-0167EE184870}" type="presOf" srcId="{7F22D253-067C-440A-B17B-5B9D82765E49}" destId="{ADA0A04D-4565-452D-B334-BC81F0C1A1EC}" srcOrd="0" destOrd="0" presId="urn:microsoft.com/office/officeart/2005/8/layout/hierarchy1"/>
    <dgm:cxn modelId="{210BC958-9FE4-4FF5-8670-D8AA810E295F}" type="presOf" srcId="{0C6E93A5-023A-476B-8940-BA8030175C4F}" destId="{CBD27639-548A-4024-8764-572829FA5D4B}" srcOrd="0" destOrd="0" presId="urn:microsoft.com/office/officeart/2005/8/layout/hierarchy1"/>
    <dgm:cxn modelId="{AA6BC47C-EEA6-4E37-8C52-FB7C6C3B1A46}" type="presOf" srcId="{70CE3330-B21E-4225-AC04-67030D9248E9}" destId="{5524EAD5-FB1C-4848-8CD1-F064D2E8CD57}" srcOrd="0" destOrd="0" presId="urn:microsoft.com/office/officeart/2005/8/layout/hierarchy1"/>
    <dgm:cxn modelId="{63B1D57F-849F-4485-A18D-99BB175A5D84}" type="presOf" srcId="{1891F15C-1E6B-48D9-875C-7F435605C0AA}" destId="{24BF8B4A-00D4-459F-B816-73317C87EF61}" srcOrd="0" destOrd="0" presId="urn:microsoft.com/office/officeart/2005/8/layout/hierarchy1"/>
    <dgm:cxn modelId="{A7631282-9587-4998-8576-9698F0148B90}" srcId="{90CD98BD-956D-461F-BB87-74E411C30E71}" destId="{254B82AD-B641-4585-9A76-6C5A7FC1BBBC}" srcOrd="7" destOrd="0" parTransId="{54789544-BBB1-4642-9774-22126DACEA2C}" sibTransId="{401E3F3B-8E0D-486C-96AE-DCF451DECAAE}"/>
    <dgm:cxn modelId="{73E37685-23B7-4B1C-9402-181EA585FB17}" srcId="{90CD98BD-956D-461F-BB87-74E411C30E71}" destId="{1BDD1240-F0D8-4ECA-A176-62841D8ACF88}" srcOrd="0" destOrd="0" parTransId="{70CE3330-B21E-4225-AC04-67030D9248E9}" sibTransId="{60883841-B00F-40E3-BEE4-A7FC596F04D0}"/>
    <dgm:cxn modelId="{7605A186-2291-4419-9F1B-0B29E37B37A2}" type="presOf" srcId="{A7B6C74B-F159-43B1-8C8B-6143868388BC}" destId="{259E4CDD-6BC1-4F8F-89B6-7BC4EE22D82D}" srcOrd="0" destOrd="0" presId="urn:microsoft.com/office/officeart/2005/8/layout/hierarchy1"/>
    <dgm:cxn modelId="{8BFB8089-1548-4E8F-9E0B-61682DAB2A84}" type="presOf" srcId="{4C24FBFC-DC04-451C-B6EE-F6FC8639373E}" destId="{8F1F0B4A-1A75-4EB5-9806-A19E52AA4337}" srcOrd="0" destOrd="0" presId="urn:microsoft.com/office/officeart/2005/8/layout/hierarchy1"/>
    <dgm:cxn modelId="{AFA75C8B-E913-416E-B38B-A3AACF00A378}" srcId="{8D895C26-67DE-4214-A427-D07678387176}" destId="{90CD98BD-956D-461F-BB87-74E411C30E71}" srcOrd="0" destOrd="0" parTransId="{BBF2BC90-5A27-45F0-9102-CAEC165BCEEA}" sibTransId="{FF236347-D008-4AAC-9C6C-9CCCCC0DE9C0}"/>
    <dgm:cxn modelId="{C3B80B99-BAB7-46E7-9D26-8FC19639D078}" type="presOf" srcId="{90CD98BD-956D-461F-BB87-74E411C30E71}" destId="{A798148B-E294-4AE0-8D50-BD8782B12619}" srcOrd="0" destOrd="0" presId="urn:microsoft.com/office/officeart/2005/8/layout/hierarchy1"/>
    <dgm:cxn modelId="{6DADFB9E-0006-40CF-98B8-481A8CCD9678}" type="presOf" srcId="{DD8729A3-48AA-43BA-BA92-0043A5FA3C7D}" destId="{5E237C6A-9FD8-4B46-8B0B-98797A68CF14}" srcOrd="0" destOrd="0" presId="urn:microsoft.com/office/officeart/2005/8/layout/hierarchy1"/>
    <dgm:cxn modelId="{00882AAD-2652-444F-B511-BD2203F01660}" type="presOf" srcId="{C7E84C49-873C-403C-BE43-A73B87BF8CA3}" destId="{9FEF2FD4-1B79-43C7-B83C-CCD097F4B06C}" srcOrd="0" destOrd="0" presId="urn:microsoft.com/office/officeart/2005/8/layout/hierarchy1"/>
    <dgm:cxn modelId="{0796EFBB-1211-4F34-8269-7D7EA1D4B02A}" type="presOf" srcId="{99F749F4-5A37-4BFF-A37C-B20CCD1E3739}" destId="{EEFD69F8-8145-4C3C-90ED-4C4A0F073BF2}" srcOrd="0" destOrd="0" presId="urn:microsoft.com/office/officeart/2005/8/layout/hierarchy1"/>
    <dgm:cxn modelId="{A53492D1-E561-4BDB-B0E0-94020E0FA66C}" type="presOf" srcId="{4AA2A464-925D-4FD5-8B68-60603363F7F0}" destId="{48BA38EB-D46A-4E80-B956-BFF3916E8ECA}" srcOrd="0" destOrd="0" presId="urn:microsoft.com/office/officeart/2005/8/layout/hierarchy1"/>
    <dgm:cxn modelId="{927340D5-310D-4C51-A1F2-E39622AA796B}" srcId="{90CD98BD-956D-461F-BB87-74E411C30E71}" destId="{738F29D5-F98C-4CF4-B47B-56FAB55C0FDC}" srcOrd="9" destOrd="0" parTransId="{C7E84C49-873C-403C-BE43-A73B87BF8CA3}" sibTransId="{62DFDB76-C713-4CB8-9644-664D779CD5F2}"/>
    <dgm:cxn modelId="{B876F8D8-2261-492E-BB78-B1D74DA2B9A1}" srcId="{4C24FBFC-DC04-451C-B6EE-F6FC8639373E}" destId="{5DF56B01-D09C-4FC8-9569-41FA15D3CFC8}" srcOrd="0" destOrd="0" parTransId="{AF312C18-EA85-46FC-B34E-F940546E0C48}" sibTransId="{381676F3-B10B-49BA-8FAC-D9CA72EECC51}"/>
    <dgm:cxn modelId="{A17C77DA-CBA9-4991-8783-3DC1ED8F5113}" srcId="{90CD98BD-956D-461F-BB87-74E411C30E71}" destId="{4C24FBFC-DC04-451C-B6EE-F6FC8639373E}" srcOrd="2" destOrd="0" parTransId="{A7B6C74B-F159-43B1-8C8B-6143868388BC}" sibTransId="{B289BC5C-84D0-4464-BAD6-93B659AF2531}"/>
    <dgm:cxn modelId="{033E0CDD-B9F1-4950-809A-242A73A6C4DD}" type="presOf" srcId="{AF312C18-EA85-46FC-B34E-F940546E0C48}" destId="{E38FFAB8-1780-4A00-87C2-FD3014930137}" srcOrd="0" destOrd="0" presId="urn:microsoft.com/office/officeart/2005/8/layout/hierarchy1"/>
    <dgm:cxn modelId="{7B8D88DD-CF92-4D9A-B2A8-333ECB91CFD9}" type="presOf" srcId="{4415B40E-78B1-4B05-AC4A-C0A55061CF32}" destId="{5271EFCB-0953-4D6C-997C-15507477C16A}" srcOrd="0" destOrd="0" presId="urn:microsoft.com/office/officeart/2005/8/layout/hierarchy1"/>
    <dgm:cxn modelId="{49B494E0-FA19-4906-A04D-1485C0893089}" type="presOf" srcId="{39F53C8E-C9C6-4860-9112-4BF46936E8A1}" destId="{50014A96-C6CF-44E5-AABC-7568E0771B04}" srcOrd="0" destOrd="0" presId="urn:microsoft.com/office/officeart/2005/8/layout/hierarchy1"/>
    <dgm:cxn modelId="{F53EDAE3-2132-420F-AAD6-ED923AC77EE4}" type="presOf" srcId="{4F6D7810-9420-46F2-BA79-A23F80FE69A8}" destId="{B9A3E7AC-60C8-40CF-8C71-AA1295503510}" srcOrd="0" destOrd="0" presId="urn:microsoft.com/office/officeart/2005/8/layout/hierarchy1"/>
    <dgm:cxn modelId="{61E17AE7-B4CB-4C30-88F1-A433D85D87C6}" srcId="{90CD98BD-956D-461F-BB87-74E411C30E71}" destId="{C5541735-341E-46DC-873C-C12616C127BC}" srcOrd="10" destOrd="0" parTransId="{99F749F4-5A37-4BFF-A37C-B20CCD1E3739}" sibTransId="{7BF6A0FF-38F4-46DE-B4A8-584B6C49DBBD}"/>
    <dgm:cxn modelId="{9F36DCEA-6942-400F-9920-57B4D65072BC}" type="presOf" srcId="{1BDD1240-F0D8-4ECA-A176-62841D8ACF88}" destId="{7A91013C-07C1-4BEE-8E08-9870A91F12D2}" srcOrd="0" destOrd="0" presId="urn:microsoft.com/office/officeart/2005/8/layout/hierarchy1"/>
    <dgm:cxn modelId="{12745CEC-3EC7-4DA8-B2FE-F16755D2B16E}" type="presOf" srcId="{2111670E-44BB-4076-867C-CF3C0E4A169C}" destId="{A8491024-89EC-47AD-9C87-0BB1578B84B7}" srcOrd="0" destOrd="0" presId="urn:microsoft.com/office/officeart/2005/8/layout/hierarchy1"/>
    <dgm:cxn modelId="{47DD7BEC-C4BA-44F9-833C-C1CCDDD6BB63}" type="presOf" srcId="{738F29D5-F98C-4CF4-B47B-56FAB55C0FDC}" destId="{F1426F23-0073-4875-BFA3-E88F30E882A9}" srcOrd="0" destOrd="0" presId="urn:microsoft.com/office/officeart/2005/8/layout/hierarchy1"/>
    <dgm:cxn modelId="{CF771CF5-48D7-4EC1-B969-FE19F0558759}" srcId="{1BDD1240-F0D8-4ECA-A176-62841D8ACF88}" destId="{99AE2440-1E72-4BF6-83C7-73DCAA42E5BD}" srcOrd="2" destOrd="0" parTransId="{DD8729A3-48AA-43BA-BA92-0043A5FA3C7D}" sibTransId="{F656EBB8-E3C0-4C8A-BAE1-DAD904349217}"/>
    <dgm:cxn modelId="{90B243F7-AD9B-4FB4-B57B-404C2B2FB134}" type="presOf" srcId="{99AE2440-1E72-4BF6-83C7-73DCAA42E5BD}" destId="{B074EF5E-B788-49B0-9FBA-4B379BF43086}" srcOrd="0" destOrd="0" presId="urn:microsoft.com/office/officeart/2005/8/layout/hierarchy1"/>
    <dgm:cxn modelId="{E336E6F8-83D5-4CFD-97FA-AFD34A6E160C}" type="presOf" srcId="{C5541735-341E-46DC-873C-C12616C127BC}" destId="{823BD1B6-83B8-499D-B37B-AEC52D97853B}" srcOrd="0" destOrd="0" presId="urn:microsoft.com/office/officeart/2005/8/layout/hierarchy1"/>
    <dgm:cxn modelId="{43765BFB-0F10-4041-BA2A-1418B0BFD89C}" type="presOf" srcId="{A60D40FF-6416-49DF-843D-8E6EB7794338}" destId="{DE401CA3-1099-4D56-9E69-D3090FABDF91}" srcOrd="0" destOrd="0" presId="urn:microsoft.com/office/officeart/2005/8/layout/hierarchy1"/>
    <dgm:cxn modelId="{861C41FF-FE7F-45C7-B8BF-BE55CFC59D48}" type="presOf" srcId="{47E1845C-2C27-4C1D-AE30-90E49BEF9635}" destId="{C147786B-81FD-4DD2-936B-21C782B022B2}" srcOrd="0" destOrd="0" presId="urn:microsoft.com/office/officeart/2005/8/layout/hierarchy1"/>
    <dgm:cxn modelId="{4D00D1FF-D40B-45C1-8A2A-0C1D3A67847A}" type="presOf" srcId="{05E387FB-887F-40CB-92F5-73E00F644AAF}" destId="{9CDFA611-C8D6-4B9A-A582-A32759BE2E4B}" srcOrd="0" destOrd="0" presId="urn:microsoft.com/office/officeart/2005/8/layout/hierarchy1"/>
    <dgm:cxn modelId="{FDD6DB64-EDB5-49C0-9FA7-C74F72C6AF51}" type="presParOf" srcId="{7CB5E461-F45D-4876-809D-5663B8C3D485}" destId="{75ACFBEC-3159-406F-9E83-9D13AC712669}" srcOrd="0" destOrd="0" presId="urn:microsoft.com/office/officeart/2005/8/layout/hierarchy1"/>
    <dgm:cxn modelId="{7348C529-7D8D-46B2-95F5-87BBAB9BB132}" type="presParOf" srcId="{75ACFBEC-3159-406F-9E83-9D13AC712669}" destId="{B6A89BCC-B780-4C7A-94CA-524D26B87E6E}" srcOrd="0" destOrd="0" presId="urn:microsoft.com/office/officeart/2005/8/layout/hierarchy1"/>
    <dgm:cxn modelId="{D49F7BE9-1D98-4093-A37A-766BB6CF714D}" type="presParOf" srcId="{B6A89BCC-B780-4C7A-94CA-524D26B87E6E}" destId="{D0B6D10D-4728-4298-9EAD-94F2E9FC265E}" srcOrd="0" destOrd="0" presId="urn:microsoft.com/office/officeart/2005/8/layout/hierarchy1"/>
    <dgm:cxn modelId="{BDA0E6E7-6B1A-42A1-8608-0BEC8C34E32D}" type="presParOf" srcId="{B6A89BCC-B780-4C7A-94CA-524D26B87E6E}" destId="{A798148B-E294-4AE0-8D50-BD8782B12619}" srcOrd="1" destOrd="0" presId="urn:microsoft.com/office/officeart/2005/8/layout/hierarchy1"/>
    <dgm:cxn modelId="{3C0953C3-797A-435B-AE35-BC0870ED96C1}" type="presParOf" srcId="{75ACFBEC-3159-406F-9E83-9D13AC712669}" destId="{2512685A-BE87-4D85-8346-3132C86F3AC6}" srcOrd="1" destOrd="0" presId="urn:microsoft.com/office/officeart/2005/8/layout/hierarchy1"/>
    <dgm:cxn modelId="{8C6E27BC-A91A-4D0E-B1CD-042ECD0265B8}" type="presParOf" srcId="{2512685A-BE87-4D85-8346-3132C86F3AC6}" destId="{5524EAD5-FB1C-4848-8CD1-F064D2E8CD57}" srcOrd="0" destOrd="0" presId="urn:microsoft.com/office/officeart/2005/8/layout/hierarchy1"/>
    <dgm:cxn modelId="{FF0CAA68-DAC8-45C8-9AAA-854024BD8970}" type="presParOf" srcId="{2512685A-BE87-4D85-8346-3132C86F3AC6}" destId="{DB80A8D9-775E-493C-B39E-7D63885E0273}" srcOrd="1" destOrd="0" presId="urn:microsoft.com/office/officeart/2005/8/layout/hierarchy1"/>
    <dgm:cxn modelId="{8E7C1F2D-778C-4738-AA7F-8003372F4C0A}" type="presParOf" srcId="{DB80A8D9-775E-493C-B39E-7D63885E0273}" destId="{F2D2B1BA-5427-4B02-9901-5D25F8F69408}" srcOrd="0" destOrd="0" presId="urn:microsoft.com/office/officeart/2005/8/layout/hierarchy1"/>
    <dgm:cxn modelId="{9B3F6912-9A3A-482B-BB66-73268D37FD34}" type="presParOf" srcId="{F2D2B1BA-5427-4B02-9901-5D25F8F69408}" destId="{61AF4C6B-4462-422C-BF63-A03B7B885F19}" srcOrd="0" destOrd="0" presId="urn:microsoft.com/office/officeart/2005/8/layout/hierarchy1"/>
    <dgm:cxn modelId="{374567FF-B86E-438B-A2CE-7598CB23ADBC}" type="presParOf" srcId="{F2D2B1BA-5427-4B02-9901-5D25F8F69408}" destId="{7A91013C-07C1-4BEE-8E08-9870A91F12D2}" srcOrd="1" destOrd="0" presId="urn:microsoft.com/office/officeart/2005/8/layout/hierarchy1"/>
    <dgm:cxn modelId="{A64A5609-7D60-4D10-93BC-F4592264D6C3}" type="presParOf" srcId="{DB80A8D9-775E-493C-B39E-7D63885E0273}" destId="{E3B873BA-C9CF-49ED-B921-B09ECCA1849E}" srcOrd="1" destOrd="0" presId="urn:microsoft.com/office/officeart/2005/8/layout/hierarchy1"/>
    <dgm:cxn modelId="{40DEDD59-0262-4195-B61A-66545CCFD0C4}" type="presParOf" srcId="{E3B873BA-C9CF-49ED-B921-B09ECCA1849E}" destId="{9D9325FA-3E59-4778-90AD-BF4B7F40952A}" srcOrd="0" destOrd="0" presId="urn:microsoft.com/office/officeart/2005/8/layout/hierarchy1"/>
    <dgm:cxn modelId="{E732A191-D3F5-4D53-AA91-A06B05F0210A}" type="presParOf" srcId="{E3B873BA-C9CF-49ED-B921-B09ECCA1849E}" destId="{C9B44E3A-22B5-45DA-A583-CFCF5EF73DC3}" srcOrd="1" destOrd="0" presId="urn:microsoft.com/office/officeart/2005/8/layout/hierarchy1"/>
    <dgm:cxn modelId="{F6D44E49-32F9-4534-830F-86AB52835724}" type="presParOf" srcId="{C9B44E3A-22B5-45DA-A583-CFCF5EF73DC3}" destId="{EBEF6965-DD6E-4667-8627-E9C7AA4855E0}" srcOrd="0" destOrd="0" presId="urn:microsoft.com/office/officeart/2005/8/layout/hierarchy1"/>
    <dgm:cxn modelId="{88912A50-C709-4777-B67A-1954CB899E50}" type="presParOf" srcId="{EBEF6965-DD6E-4667-8627-E9C7AA4855E0}" destId="{E73E9AB4-8A73-4E4A-8BEA-1B4A51F96DCD}" srcOrd="0" destOrd="0" presId="urn:microsoft.com/office/officeart/2005/8/layout/hierarchy1"/>
    <dgm:cxn modelId="{AA1324EC-FB46-48B9-B164-AAC7B56C78AE}" type="presParOf" srcId="{EBEF6965-DD6E-4667-8627-E9C7AA4855E0}" destId="{9CDFA611-C8D6-4B9A-A582-A32759BE2E4B}" srcOrd="1" destOrd="0" presId="urn:microsoft.com/office/officeart/2005/8/layout/hierarchy1"/>
    <dgm:cxn modelId="{D7340195-B244-4096-ADBE-5ADC786385C8}" type="presParOf" srcId="{C9B44E3A-22B5-45DA-A583-CFCF5EF73DC3}" destId="{58FA7EB9-59F8-4ED2-8A02-76BA9C77E477}" srcOrd="1" destOrd="0" presId="urn:microsoft.com/office/officeart/2005/8/layout/hierarchy1"/>
    <dgm:cxn modelId="{BD2EDC08-3CC6-4359-8C5E-34B2C667287D}" type="presParOf" srcId="{E3B873BA-C9CF-49ED-B921-B09ECCA1849E}" destId="{CBD27639-548A-4024-8764-572829FA5D4B}" srcOrd="2" destOrd="0" presId="urn:microsoft.com/office/officeart/2005/8/layout/hierarchy1"/>
    <dgm:cxn modelId="{B56FDECB-B0B9-468C-A74C-9C0C2FF06347}" type="presParOf" srcId="{E3B873BA-C9CF-49ED-B921-B09ECCA1849E}" destId="{1FCD9948-3B3F-4624-9A10-002A997E0C4D}" srcOrd="3" destOrd="0" presId="urn:microsoft.com/office/officeart/2005/8/layout/hierarchy1"/>
    <dgm:cxn modelId="{D9F495D9-2F92-447E-A668-DFCA276A9FFB}" type="presParOf" srcId="{1FCD9948-3B3F-4624-9A10-002A997E0C4D}" destId="{C937F2E6-5693-4BFC-8F91-CB85916DAFB3}" srcOrd="0" destOrd="0" presId="urn:microsoft.com/office/officeart/2005/8/layout/hierarchy1"/>
    <dgm:cxn modelId="{24B73F72-C323-48B4-9C62-B3C332DF0E8C}" type="presParOf" srcId="{C937F2E6-5693-4BFC-8F91-CB85916DAFB3}" destId="{94DE91B6-C966-4EF6-80E9-69EF2CDA17EC}" srcOrd="0" destOrd="0" presId="urn:microsoft.com/office/officeart/2005/8/layout/hierarchy1"/>
    <dgm:cxn modelId="{BAA8C660-51A8-4781-A607-3504592FC0A9}" type="presParOf" srcId="{C937F2E6-5693-4BFC-8F91-CB85916DAFB3}" destId="{A0B735F5-98E1-4BAB-BFB5-6B8D46C6D759}" srcOrd="1" destOrd="0" presId="urn:microsoft.com/office/officeart/2005/8/layout/hierarchy1"/>
    <dgm:cxn modelId="{72EE20D3-BE5F-49DB-985A-C0BA50DD7AAD}" type="presParOf" srcId="{1FCD9948-3B3F-4624-9A10-002A997E0C4D}" destId="{05E7EC15-B4F5-4682-A257-D336AB5EACB6}" srcOrd="1" destOrd="0" presId="urn:microsoft.com/office/officeart/2005/8/layout/hierarchy1"/>
    <dgm:cxn modelId="{46EB6FF7-A3A9-41E8-8286-5BC527B147B1}" type="presParOf" srcId="{E3B873BA-C9CF-49ED-B921-B09ECCA1849E}" destId="{5E237C6A-9FD8-4B46-8B0B-98797A68CF14}" srcOrd="4" destOrd="0" presId="urn:microsoft.com/office/officeart/2005/8/layout/hierarchy1"/>
    <dgm:cxn modelId="{C356AFE2-304B-4C76-B0BD-82E8F8810C19}" type="presParOf" srcId="{E3B873BA-C9CF-49ED-B921-B09ECCA1849E}" destId="{C02D7FFD-301D-4753-8FA7-1E77CDC16860}" srcOrd="5" destOrd="0" presId="urn:microsoft.com/office/officeart/2005/8/layout/hierarchy1"/>
    <dgm:cxn modelId="{AEEEC882-C786-40FF-A39D-9B20AAB2FD35}" type="presParOf" srcId="{C02D7FFD-301D-4753-8FA7-1E77CDC16860}" destId="{8B21D584-0768-4BBA-AFE1-51F4733E7A05}" srcOrd="0" destOrd="0" presId="urn:microsoft.com/office/officeart/2005/8/layout/hierarchy1"/>
    <dgm:cxn modelId="{EFD6E161-663D-4245-BC53-A16DA477F91E}" type="presParOf" srcId="{8B21D584-0768-4BBA-AFE1-51F4733E7A05}" destId="{F450DB68-9A96-4B8B-B824-2F8D776E5D4A}" srcOrd="0" destOrd="0" presId="urn:microsoft.com/office/officeart/2005/8/layout/hierarchy1"/>
    <dgm:cxn modelId="{7665789D-1356-49C1-A2E6-F63721C9DB2A}" type="presParOf" srcId="{8B21D584-0768-4BBA-AFE1-51F4733E7A05}" destId="{B074EF5E-B788-49B0-9FBA-4B379BF43086}" srcOrd="1" destOrd="0" presId="urn:microsoft.com/office/officeart/2005/8/layout/hierarchy1"/>
    <dgm:cxn modelId="{A1819E4D-D464-4078-84EB-699E4E55E624}" type="presParOf" srcId="{C02D7FFD-301D-4753-8FA7-1E77CDC16860}" destId="{3C043E31-7BA9-4DF0-96AF-AE59D9FD2A76}" srcOrd="1" destOrd="0" presId="urn:microsoft.com/office/officeart/2005/8/layout/hierarchy1"/>
    <dgm:cxn modelId="{D8D58DD7-148D-4058-B667-28F3B6D431EE}" type="presParOf" srcId="{2512685A-BE87-4D85-8346-3132C86F3AC6}" destId="{5BF4EA54-9D5D-4C88-B943-90037E10604B}" srcOrd="2" destOrd="0" presId="urn:microsoft.com/office/officeart/2005/8/layout/hierarchy1"/>
    <dgm:cxn modelId="{6C52A9EB-0CF3-4370-BC7E-2F856F7154A2}" type="presParOf" srcId="{2512685A-BE87-4D85-8346-3132C86F3AC6}" destId="{E8BF6DD7-D499-43CC-A3BC-4C62E4C0FBCB}" srcOrd="3" destOrd="0" presId="urn:microsoft.com/office/officeart/2005/8/layout/hierarchy1"/>
    <dgm:cxn modelId="{E5909947-0638-467F-AF9B-03C7A100902D}" type="presParOf" srcId="{E8BF6DD7-D499-43CC-A3BC-4C62E4C0FBCB}" destId="{B66DC9B1-10E2-4B03-8CF8-8A005F80D979}" srcOrd="0" destOrd="0" presId="urn:microsoft.com/office/officeart/2005/8/layout/hierarchy1"/>
    <dgm:cxn modelId="{0ED7D861-E0A2-4B3E-993D-747FABD820E8}" type="presParOf" srcId="{B66DC9B1-10E2-4B03-8CF8-8A005F80D979}" destId="{FE932863-943D-4D73-BF8F-26D32501AC9D}" srcOrd="0" destOrd="0" presId="urn:microsoft.com/office/officeart/2005/8/layout/hierarchy1"/>
    <dgm:cxn modelId="{495922B1-BE1E-4597-BEB1-B29E3B56355B}" type="presParOf" srcId="{B66DC9B1-10E2-4B03-8CF8-8A005F80D979}" destId="{50014A96-C6CF-44E5-AABC-7568E0771B04}" srcOrd="1" destOrd="0" presId="urn:microsoft.com/office/officeart/2005/8/layout/hierarchy1"/>
    <dgm:cxn modelId="{28F946FA-AEF0-4E76-A886-6E43380E8FAB}" type="presParOf" srcId="{E8BF6DD7-D499-43CC-A3BC-4C62E4C0FBCB}" destId="{348D1BD5-B253-4E1F-9302-6F5316CBD9CC}" srcOrd="1" destOrd="0" presId="urn:microsoft.com/office/officeart/2005/8/layout/hierarchy1"/>
    <dgm:cxn modelId="{57CE74F5-8D3C-497F-936A-C8A63D50BCE9}" type="presParOf" srcId="{2512685A-BE87-4D85-8346-3132C86F3AC6}" destId="{259E4CDD-6BC1-4F8F-89B6-7BC4EE22D82D}" srcOrd="4" destOrd="0" presId="urn:microsoft.com/office/officeart/2005/8/layout/hierarchy1"/>
    <dgm:cxn modelId="{867B2283-0CE0-4B73-AD35-ECADF19D58D6}" type="presParOf" srcId="{2512685A-BE87-4D85-8346-3132C86F3AC6}" destId="{D6EA8087-9B6E-4B50-8AAB-864664F49739}" srcOrd="5" destOrd="0" presId="urn:microsoft.com/office/officeart/2005/8/layout/hierarchy1"/>
    <dgm:cxn modelId="{62B41A11-8362-4F9B-94DD-6A35BA5CD2B4}" type="presParOf" srcId="{D6EA8087-9B6E-4B50-8AAB-864664F49739}" destId="{7C6B0CD1-FA7F-449C-BB15-1B9D9CA146C8}" srcOrd="0" destOrd="0" presId="urn:microsoft.com/office/officeart/2005/8/layout/hierarchy1"/>
    <dgm:cxn modelId="{18030E47-9B0B-451A-8101-79296590942C}" type="presParOf" srcId="{7C6B0CD1-FA7F-449C-BB15-1B9D9CA146C8}" destId="{E7D5E3A4-8CBC-423E-A00B-252BE009EEA3}" srcOrd="0" destOrd="0" presId="urn:microsoft.com/office/officeart/2005/8/layout/hierarchy1"/>
    <dgm:cxn modelId="{62A89564-8284-411C-8BC5-57848CA766EF}" type="presParOf" srcId="{7C6B0CD1-FA7F-449C-BB15-1B9D9CA146C8}" destId="{8F1F0B4A-1A75-4EB5-9806-A19E52AA4337}" srcOrd="1" destOrd="0" presId="urn:microsoft.com/office/officeart/2005/8/layout/hierarchy1"/>
    <dgm:cxn modelId="{0B3CCB8F-865B-4F1E-9FF5-71471505941A}" type="presParOf" srcId="{D6EA8087-9B6E-4B50-8AAB-864664F49739}" destId="{491B2974-C91F-47A0-A95B-043EE5BC4924}" srcOrd="1" destOrd="0" presId="urn:microsoft.com/office/officeart/2005/8/layout/hierarchy1"/>
    <dgm:cxn modelId="{05AD1F96-EE03-474B-8506-53461C2C60D6}" type="presParOf" srcId="{491B2974-C91F-47A0-A95B-043EE5BC4924}" destId="{E38FFAB8-1780-4A00-87C2-FD3014930137}" srcOrd="0" destOrd="0" presId="urn:microsoft.com/office/officeart/2005/8/layout/hierarchy1"/>
    <dgm:cxn modelId="{18615489-FAC8-4F87-AA52-CE1E6C716AA8}" type="presParOf" srcId="{491B2974-C91F-47A0-A95B-043EE5BC4924}" destId="{14FE2629-1FBF-4044-9110-A7534582349D}" srcOrd="1" destOrd="0" presId="urn:microsoft.com/office/officeart/2005/8/layout/hierarchy1"/>
    <dgm:cxn modelId="{46867F49-AE69-4813-BD2D-2BB5CC22AE7E}" type="presParOf" srcId="{14FE2629-1FBF-4044-9110-A7534582349D}" destId="{BE5AA189-4E63-45C5-9791-14EE768EE2D4}" srcOrd="0" destOrd="0" presId="urn:microsoft.com/office/officeart/2005/8/layout/hierarchy1"/>
    <dgm:cxn modelId="{307BE786-EA8D-42E2-93E4-FED7EDEBF639}" type="presParOf" srcId="{BE5AA189-4E63-45C5-9791-14EE768EE2D4}" destId="{0AA964A3-E020-4BA3-968E-35299F62FBAB}" srcOrd="0" destOrd="0" presId="urn:microsoft.com/office/officeart/2005/8/layout/hierarchy1"/>
    <dgm:cxn modelId="{EA879B96-9F28-406D-974A-B224FD615FE9}" type="presParOf" srcId="{BE5AA189-4E63-45C5-9791-14EE768EE2D4}" destId="{ECAA0CF7-3210-4C67-A3EC-482E28F4D592}" srcOrd="1" destOrd="0" presId="urn:microsoft.com/office/officeart/2005/8/layout/hierarchy1"/>
    <dgm:cxn modelId="{38B5F709-4852-4FE3-9254-F167D9827192}" type="presParOf" srcId="{14FE2629-1FBF-4044-9110-A7534582349D}" destId="{1845906B-CC56-4C99-BC39-789AA4A4C50F}" srcOrd="1" destOrd="0" presId="urn:microsoft.com/office/officeart/2005/8/layout/hierarchy1"/>
    <dgm:cxn modelId="{1D12B903-2622-4246-A3FC-43AEB6E37AB7}" type="presParOf" srcId="{491B2974-C91F-47A0-A95B-043EE5BC4924}" destId="{DE401CA3-1099-4D56-9E69-D3090FABDF91}" srcOrd="2" destOrd="0" presId="urn:microsoft.com/office/officeart/2005/8/layout/hierarchy1"/>
    <dgm:cxn modelId="{D47251CA-2D16-472A-A5D3-562A7998B9CF}" type="presParOf" srcId="{491B2974-C91F-47A0-A95B-043EE5BC4924}" destId="{768678A8-C704-46BF-B7A8-A2A22AC9D80E}" srcOrd="3" destOrd="0" presId="urn:microsoft.com/office/officeart/2005/8/layout/hierarchy1"/>
    <dgm:cxn modelId="{1F6AD268-51FE-4436-B67A-BCB1EBC37426}" type="presParOf" srcId="{768678A8-C704-46BF-B7A8-A2A22AC9D80E}" destId="{73F6AB46-79E1-450E-A497-C38227EEE6C2}" srcOrd="0" destOrd="0" presId="urn:microsoft.com/office/officeart/2005/8/layout/hierarchy1"/>
    <dgm:cxn modelId="{C12AACB9-80B7-43D4-80B7-C25C387B8F56}" type="presParOf" srcId="{73F6AB46-79E1-450E-A497-C38227EEE6C2}" destId="{3AA57EE7-647E-423C-9D0A-C3DCFD54D963}" srcOrd="0" destOrd="0" presId="urn:microsoft.com/office/officeart/2005/8/layout/hierarchy1"/>
    <dgm:cxn modelId="{7D3D79BE-2605-454B-B494-8742AEA05A75}" type="presParOf" srcId="{73F6AB46-79E1-450E-A497-C38227EEE6C2}" destId="{0854A0B7-E052-4959-B605-B808C170DDF5}" srcOrd="1" destOrd="0" presId="urn:microsoft.com/office/officeart/2005/8/layout/hierarchy1"/>
    <dgm:cxn modelId="{1A211377-0CC1-43C5-8AE6-C0236D2A5186}" type="presParOf" srcId="{768678A8-C704-46BF-B7A8-A2A22AC9D80E}" destId="{0B68BEE2-BF12-4F54-88CF-2D0A5DCE3D26}" srcOrd="1" destOrd="0" presId="urn:microsoft.com/office/officeart/2005/8/layout/hierarchy1"/>
    <dgm:cxn modelId="{E040D71D-9556-4416-AB7A-2F53FFAA7E19}" type="presParOf" srcId="{2512685A-BE87-4D85-8346-3132C86F3AC6}" destId="{C84306F2-69C8-4C14-B555-9202D35CB223}" srcOrd="6" destOrd="0" presId="urn:microsoft.com/office/officeart/2005/8/layout/hierarchy1"/>
    <dgm:cxn modelId="{F8A9A9FC-3763-4767-A79D-63FADAFC3F7D}" type="presParOf" srcId="{2512685A-BE87-4D85-8346-3132C86F3AC6}" destId="{6C264AE2-5E60-427C-BAE8-1F10349D0F75}" srcOrd="7" destOrd="0" presId="urn:microsoft.com/office/officeart/2005/8/layout/hierarchy1"/>
    <dgm:cxn modelId="{8ACA451D-05F7-4E79-9212-CAA658F63C4A}" type="presParOf" srcId="{6C264AE2-5E60-427C-BAE8-1F10349D0F75}" destId="{255ED1FF-F89D-493D-98F5-868129595E8B}" srcOrd="0" destOrd="0" presId="urn:microsoft.com/office/officeart/2005/8/layout/hierarchy1"/>
    <dgm:cxn modelId="{4ABDEA16-DD79-4FB5-8285-06AA3D7AC8F6}" type="presParOf" srcId="{255ED1FF-F89D-493D-98F5-868129595E8B}" destId="{24038F19-901E-4AED-A9D7-55FF079205F0}" srcOrd="0" destOrd="0" presId="urn:microsoft.com/office/officeart/2005/8/layout/hierarchy1"/>
    <dgm:cxn modelId="{588545FD-D127-4A5E-AFCF-69A14E9A46C8}" type="presParOf" srcId="{255ED1FF-F89D-493D-98F5-868129595E8B}" destId="{B9A3E7AC-60C8-40CF-8C71-AA1295503510}" srcOrd="1" destOrd="0" presId="urn:microsoft.com/office/officeart/2005/8/layout/hierarchy1"/>
    <dgm:cxn modelId="{BA6712CE-E490-4ABD-8EFA-C44BBB4C9377}" type="presParOf" srcId="{6C264AE2-5E60-427C-BAE8-1F10349D0F75}" destId="{175BB791-3E78-4C81-A454-9B7972F42D97}" srcOrd="1" destOrd="0" presId="urn:microsoft.com/office/officeart/2005/8/layout/hierarchy1"/>
    <dgm:cxn modelId="{F04A297C-BF7F-4657-89E0-A56D2F1B9F31}" type="presParOf" srcId="{2512685A-BE87-4D85-8346-3132C86F3AC6}" destId="{A01F5EE5-B7E1-46DD-BFA8-8ADD63385DEF}" srcOrd="8" destOrd="0" presId="urn:microsoft.com/office/officeart/2005/8/layout/hierarchy1"/>
    <dgm:cxn modelId="{6C9351A9-90C6-4809-A52A-D7ACB1851FA1}" type="presParOf" srcId="{2512685A-BE87-4D85-8346-3132C86F3AC6}" destId="{8A79D055-0A93-4152-991A-CCC78EE69FAA}" srcOrd="9" destOrd="0" presId="urn:microsoft.com/office/officeart/2005/8/layout/hierarchy1"/>
    <dgm:cxn modelId="{79A07FE3-3860-4DD5-9238-1CF6348D7AC5}" type="presParOf" srcId="{8A79D055-0A93-4152-991A-CCC78EE69FAA}" destId="{009922BE-F77E-4E6B-99A2-C1FFD90D473E}" srcOrd="0" destOrd="0" presId="urn:microsoft.com/office/officeart/2005/8/layout/hierarchy1"/>
    <dgm:cxn modelId="{419DC0F1-DBBD-494F-9125-1BD41F58CFF0}" type="presParOf" srcId="{009922BE-F77E-4E6B-99A2-C1FFD90D473E}" destId="{AAF33F2B-0782-4BA3-8AD7-32AD11B0625B}" srcOrd="0" destOrd="0" presId="urn:microsoft.com/office/officeart/2005/8/layout/hierarchy1"/>
    <dgm:cxn modelId="{C4A44AF0-B7CB-4B1D-B8D4-37FAF681EC91}" type="presParOf" srcId="{009922BE-F77E-4E6B-99A2-C1FFD90D473E}" destId="{F3811BBB-FAA1-4989-9A0D-D79A1AE1EE60}" srcOrd="1" destOrd="0" presId="urn:microsoft.com/office/officeart/2005/8/layout/hierarchy1"/>
    <dgm:cxn modelId="{CA8D0577-E79C-4E38-92D7-6353689F8284}" type="presParOf" srcId="{8A79D055-0A93-4152-991A-CCC78EE69FAA}" destId="{3640C1CE-886C-4AF4-A5B7-8235E5713C2F}" srcOrd="1" destOrd="0" presId="urn:microsoft.com/office/officeart/2005/8/layout/hierarchy1"/>
    <dgm:cxn modelId="{76C59ED0-67D5-4EF0-B9A4-33D7F5636E2F}" type="presParOf" srcId="{2512685A-BE87-4D85-8346-3132C86F3AC6}" destId="{A8491024-89EC-47AD-9C87-0BB1578B84B7}" srcOrd="10" destOrd="0" presId="urn:microsoft.com/office/officeart/2005/8/layout/hierarchy1"/>
    <dgm:cxn modelId="{836BC6A4-B669-4C31-8545-30C82E944A25}" type="presParOf" srcId="{2512685A-BE87-4D85-8346-3132C86F3AC6}" destId="{AC875847-2ECE-4E89-8742-48600C9A6F62}" srcOrd="11" destOrd="0" presId="urn:microsoft.com/office/officeart/2005/8/layout/hierarchy1"/>
    <dgm:cxn modelId="{EFFC0C70-0DDF-4EF4-8DD7-8FC552B4275F}" type="presParOf" srcId="{AC875847-2ECE-4E89-8742-48600C9A6F62}" destId="{1B61374C-ABB0-4A5D-AAF5-AAC2572ABBB4}" srcOrd="0" destOrd="0" presId="urn:microsoft.com/office/officeart/2005/8/layout/hierarchy1"/>
    <dgm:cxn modelId="{7158B2F9-CCDD-4E8A-B4A6-7E83AE4D1EA5}" type="presParOf" srcId="{1B61374C-ABB0-4A5D-AAF5-AAC2572ABBB4}" destId="{E81B9A61-2910-42F3-848D-FD355148E86F}" srcOrd="0" destOrd="0" presId="urn:microsoft.com/office/officeart/2005/8/layout/hierarchy1"/>
    <dgm:cxn modelId="{EB90DC19-A921-410E-BE28-D92EF0E0D4D7}" type="presParOf" srcId="{1B61374C-ABB0-4A5D-AAF5-AAC2572ABBB4}" destId="{24BF8B4A-00D4-459F-B816-73317C87EF61}" srcOrd="1" destOrd="0" presId="urn:microsoft.com/office/officeart/2005/8/layout/hierarchy1"/>
    <dgm:cxn modelId="{A3B1C8D5-9A66-438A-B1A7-98E6D88140E9}" type="presParOf" srcId="{AC875847-2ECE-4E89-8742-48600C9A6F62}" destId="{8C358592-3222-4239-A4C1-61598ED2F40B}" srcOrd="1" destOrd="0" presId="urn:microsoft.com/office/officeart/2005/8/layout/hierarchy1"/>
    <dgm:cxn modelId="{F0D8A14A-251A-482C-8297-648BF583BE84}" type="presParOf" srcId="{2512685A-BE87-4D85-8346-3132C86F3AC6}" destId="{ADA0A04D-4565-452D-B334-BC81F0C1A1EC}" srcOrd="12" destOrd="0" presId="urn:microsoft.com/office/officeart/2005/8/layout/hierarchy1"/>
    <dgm:cxn modelId="{F806399E-E8E0-4335-B98D-4428B242BDFE}" type="presParOf" srcId="{2512685A-BE87-4D85-8346-3132C86F3AC6}" destId="{8285E08A-DF1E-48FF-ADFC-1D1969D2CCBA}" srcOrd="13" destOrd="0" presId="urn:microsoft.com/office/officeart/2005/8/layout/hierarchy1"/>
    <dgm:cxn modelId="{69ABD341-4D70-428C-AB73-981A2AF1CFF0}" type="presParOf" srcId="{8285E08A-DF1E-48FF-ADFC-1D1969D2CCBA}" destId="{4E64AE63-6C83-4A15-B545-28667599DE0E}" srcOrd="0" destOrd="0" presId="urn:microsoft.com/office/officeart/2005/8/layout/hierarchy1"/>
    <dgm:cxn modelId="{4863A12A-FDF1-4406-8BEA-C760B778628C}" type="presParOf" srcId="{4E64AE63-6C83-4A15-B545-28667599DE0E}" destId="{96CFCBBB-1C0C-43A7-8E6F-A6A668294B33}" srcOrd="0" destOrd="0" presId="urn:microsoft.com/office/officeart/2005/8/layout/hierarchy1"/>
    <dgm:cxn modelId="{7515A1AE-9558-4256-9757-956098C67F34}" type="presParOf" srcId="{4E64AE63-6C83-4A15-B545-28667599DE0E}" destId="{48BA38EB-D46A-4E80-B956-BFF3916E8ECA}" srcOrd="1" destOrd="0" presId="urn:microsoft.com/office/officeart/2005/8/layout/hierarchy1"/>
    <dgm:cxn modelId="{09731A3D-CB94-4410-B7EC-5A542F6BA538}" type="presParOf" srcId="{8285E08A-DF1E-48FF-ADFC-1D1969D2CCBA}" destId="{72BFE733-DD6B-4AEA-9077-EBF16A925F80}" srcOrd="1" destOrd="0" presId="urn:microsoft.com/office/officeart/2005/8/layout/hierarchy1"/>
    <dgm:cxn modelId="{671BAA44-1251-49BB-90DB-3B5DF561733E}" type="presParOf" srcId="{2512685A-BE87-4D85-8346-3132C86F3AC6}" destId="{0CEB9487-ABEE-49F5-B3AB-BB96206C668E}" srcOrd="14" destOrd="0" presId="urn:microsoft.com/office/officeart/2005/8/layout/hierarchy1"/>
    <dgm:cxn modelId="{D8EC047D-814A-47B4-99FA-6A31280A24DA}" type="presParOf" srcId="{2512685A-BE87-4D85-8346-3132C86F3AC6}" destId="{92D52328-F63E-4FE6-A806-07121193C28C}" srcOrd="15" destOrd="0" presId="urn:microsoft.com/office/officeart/2005/8/layout/hierarchy1"/>
    <dgm:cxn modelId="{82B082E6-C6A0-4392-8987-AAA9FDDC4701}" type="presParOf" srcId="{92D52328-F63E-4FE6-A806-07121193C28C}" destId="{43132D1F-4FC6-46EC-AA0F-8D8083B59C14}" srcOrd="0" destOrd="0" presId="urn:microsoft.com/office/officeart/2005/8/layout/hierarchy1"/>
    <dgm:cxn modelId="{74B2AB73-0293-4DE1-8631-76FCE0D6BDA1}" type="presParOf" srcId="{43132D1F-4FC6-46EC-AA0F-8D8083B59C14}" destId="{BCAA92B3-4622-4BE6-95CC-C0404F9B753B}" srcOrd="0" destOrd="0" presId="urn:microsoft.com/office/officeart/2005/8/layout/hierarchy1"/>
    <dgm:cxn modelId="{985628BF-B5A4-4314-B7F9-4A93407D1553}" type="presParOf" srcId="{43132D1F-4FC6-46EC-AA0F-8D8083B59C14}" destId="{9D61B8A8-182D-4410-8A33-1831420E4336}" srcOrd="1" destOrd="0" presId="urn:microsoft.com/office/officeart/2005/8/layout/hierarchy1"/>
    <dgm:cxn modelId="{90E132C8-BD71-49A6-982C-20F8E5965B55}" type="presParOf" srcId="{92D52328-F63E-4FE6-A806-07121193C28C}" destId="{B6F93154-F1ED-407C-8779-5D09893CCE6A}" srcOrd="1" destOrd="0" presId="urn:microsoft.com/office/officeart/2005/8/layout/hierarchy1"/>
    <dgm:cxn modelId="{0325A299-27F8-456D-9836-85B59B83E393}" type="presParOf" srcId="{2512685A-BE87-4D85-8346-3132C86F3AC6}" destId="{C147786B-81FD-4DD2-936B-21C782B022B2}" srcOrd="16" destOrd="0" presId="urn:microsoft.com/office/officeart/2005/8/layout/hierarchy1"/>
    <dgm:cxn modelId="{E7BD57A4-02B0-4772-9548-98F0DB26AD35}" type="presParOf" srcId="{2512685A-BE87-4D85-8346-3132C86F3AC6}" destId="{FC306295-30DD-4AE3-8A0B-AEB36ED31DBE}" srcOrd="17" destOrd="0" presId="urn:microsoft.com/office/officeart/2005/8/layout/hierarchy1"/>
    <dgm:cxn modelId="{A300647D-0427-46E1-B238-028879135B8C}" type="presParOf" srcId="{FC306295-30DD-4AE3-8A0B-AEB36ED31DBE}" destId="{BC7E59E9-AA84-41D1-BD9B-A694E5AEBB79}" srcOrd="0" destOrd="0" presId="urn:microsoft.com/office/officeart/2005/8/layout/hierarchy1"/>
    <dgm:cxn modelId="{69458DE1-911E-41A4-8768-C78B2342901F}" type="presParOf" srcId="{BC7E59E9-AA84-41D1-BD9B-A694E5AEBB79}" destId="{0A6ECE6A-B55D-41EA-9471-ED116447AF39}" srcOrd="0" destOrd="0" presId="urn:microsoft.com/office/officeart/2005/8/layout/hierarchy1"/>
    <dgm:cxn modelId="{7FE8532C-B57F-4DD0-94D0-C67BF5718A56}" type="presParOf" srcId="{BC7E59E9-AA84-41D1-BD9B-A694E5AEBB79}" destId="{5271EFCB-0953-4D6C-997C-15507477C16A}" srcOrd="1" destOrd="0" presId="urn:microsoft.com/office/officeart/2005/8/layout/hierarchy1"/>
    <dgm:cxn modelId="{314EACD2-25E0-42F3-82E6-B6842CA21C92}" type="presParOf" srcId="{FC306295-30DD-4AE3-8A0B-AEB36ED31DBE}" destId="{93331B5E-1C5B-47A6-B3DF-64393292E208}" srcOrd="1" destOrd="0" presId="urn:microsoft.com/office/officeart/2005/8/layout/hierarchy1"/>
    <dgm:cxn modelId="{C9D1DE9A-6A0C-44BA-A299-10CFBE07F0C8}" type="presParOf" srcId="{2512685A-BE87-4D85-8346-3132C86F3AC6}" destId="{9FEF2FD4-1B79-43C7-B83C-CCD097F4B06C}" srcOrd="18" destOrd="0" presId="urn:microsoft.com/office/officeart/2005/8/layout/hierarchy1"/>
    <dgm:cxn modelId="{D8881C7B-31D6-4C95-A6B9-BE5F2E6520E7}" type="presParOf" srcId="{2512685A-BE87-4D85-8346-3132C86F3AC6}" destId="{18C5EAEE-CDE6-45A1-A386-9D5D50B8A7D4}" srcOrd="19" destOrd="0" presId="urn:microsoft.com/office/officeart/2005/8/layout/hierarchy1"/>
    <dgm:cxn modelId="{45E0FF85-DD49-4A0F-BB47-AE32E47549CD}" type="presParOf" srcId="{18C5EAEE-CDE6-45A1-A386-9D5D50B8A7D4}" destId="{09E86311-47B7-4C0E-A39A-41668C720AC4}" srcOrd="0" destOrd="0" presId="urn:microsoft.com/office/officeart/2005/8/layout/hierarchy1"/>
    <dgm:cxn modelId="{2ED640FE-D0BF-43DE-8931-A790A7091C27}" type="presParOf" srcId="{09E86311-47B7-4C0E-A39A-41668C720AC4}" destId="{2E0BF167-A686-4D56-BDAF-1CA67BE0B1E6}" srcOrd="0" destOrd="0" presId="urn:microsoft.com/office/officeart/2005/8/layout/hierarchy1"/>
    <dgm:cxn modelId="{D956A556-9B24-45DD-9D16-261B8A06290B}" type="presParOf" srcId="{09E86311-47B7-4C0E-A39A-41668C720AC4}" destId="{F1426F23-0073-4875-BFA3-E88F30E882A9}" srcOrd="1" destOrd="0" presId="urn:microsoft.com/office/officeart/2005/8/layout/hierarchy1"/>
    <dgm:cxn modelId="{7CEE44B9-4CAD-4853-8CEF-2209B05C2E71}" type="presParOf" srcId="{18C5EAEE-CDE6-45A1-A386-9D5D50B8A7D4}" destId="{682E8268-E821-48D5-A1A8-6119DC49F89A}" srcOrd="1" destOrd="0" presId="urn:microsoft.com/office/officeart/2005/8/layout/hierarchy1"/>
    <dgm:cxn modelId="{98A59970-9D93-4720-B55D-44F8DBC346A2}" type="presParOf" srcId="{2512685A-BE87-4D85-8346-3132C86F3AC6}" destId="{EEFD69F8-8145-4C3C-90ED-4C4A0F073BF2}" srcOrd="20" destOrd="0" presId="urn:microsoft.com/office/officeart/2005/8/layout/hierarchy1"/>
    <dgm:cxn modelId="{910B74C5-9CAD-4106-B831-27B16554A85E}" type="presParOf" srcId="{2512685A-BE87-4D85-8346-3132C86F3AC6}" destId="{88019A54-9833-407D-9BAD-E7A69583D85A}" srcOrd="21" destOrd="0" presId="urn:microsoft.com/office/officeart/2005/8/layout/hierarchy1"/>
    <dgm:cxn modelId="{547DE55F-F88A-40FF-9179-1F88AB0B9072}" type="presParOf" srcId="{88019A54-9833-407D-9BAD-E7A69583D85A}" destId="{53478D65-129B-434D-812E-C52E15E312A2}" srcOrd="0" destOrd="0" presId="urn:microsoft.com/office/officeart/2005/8/layout/hierarchy1"/>
    <dgm:cxn modelId="{411C22F7-E2F3-4B1D-8B47-7045D64B3245}" type="presParOf" srcId="{53478D65-129B-434D-812E-C52E15E312A2}" destId="{2B8A9F01-EE10-47CA-902C-4DAFBAB91C6E}" srcOrd="0" destOrd="0" presId="urn:microsoft.com/office/officeart/2005/8/layout/hierarchy1"/>
    <dgm:cxn modelId="{5BF52305-DEED-4E7F-A66D-EFCA267715B1}" type="presParOf" srcId="{53478D65-129B-434D-812E-C52E15E312A2}" destId="{823BD1B6-83B8-499D-B37B-AEC52D97853B}" srcOrd="1" destOrd="0" presId="urn:microsoft.com/office/officeart/2005/8/layout/hierarchy1"/>
    <dgm:cxn modelId="{75753EB7-F700-4F82-8E20-DA98E6C73CE0}" type="presParOf" srcId="{88019A54-9833-407D-9BAD-E7A69583D85A}" destId="{FED90A23-F28C-4588-B138-42166966B631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6FB19E-207D-4ED1-8A8F-6A2B8AD061D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5AA7A07-D2C7-4E6F-B1B2-FCD4F0E446B0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Team Manager</a:t>
          </a:r>
        </a:p>
        <a:p>
          <a:r>
            <a:rPr lang="en-GB" sz="900"/>
            <a:t>Imran Ali </a:t>
          </a:r>
        </a:p>
      </dgm:t>
    </dgm:pt>
    <dgm:pt modelId="{D837381D-574E-4004-8786-668BC324EC17}" type="parTrans" cxnId="{180E67FB-8B7B-4888-8641-80D67C5089A9}">
      <dgm:prSet/>
      <dgm:spPr/>
      <dgm:t>
        <a:bodyPr/>
        <a:lstStyle/>
        <a:p>
          <a:endParaRPr lang="en-GB"/>
        </a:p>
      </dgm:t>
    </dgm:pt>
    <dgm:pt modelId="{64B1678A-81F9-40DC-BE7B-770BE0B141C6}" type="sibTrans" cxnId="{180E67FB-8B7B-4888-8641-80D67C5089A9}">
      <dgm:prSet/>
      <dgm:spPr/>
      <dgm:t>
        <a:bodyPr/>
        <a:lstStyle/>
        <a:p>
          <a:endParaRPr lang="en-GB"/>
        </a:p>
      </dgm:t>
    </dgm:pt>
    <dgm:pt modelId="{CD900140-558A-406D-9369-08719963DD5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Snr Practitioner</a:t>
          </a:r>
        </a:p>
        <a:p>
          <a:r>
            <a:rPr lang="en-GB" sz="800"/>
            <a:t>Suzanne McLeod</a:t>
          </a:r>
        </a:p>
        <a:p>
          <a:r>
            <a:rPr lang="en-GB" sz="800" b="1"/>
            <a:t>737510</a:t>
          </a:r>
        </a:p>
      </dgm:t>
    </dgm:pt>
    <dgm:pt modelId="{036C79CA-A3A6-4957-9C60-D0A9171F2B63}" type="parTrans" cxnId="{583C35F8-D44B-4C05-8314-AB5B6149CD29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563995F-A6FB-4D1F-BA57-E851F175DCC9}" type="sibTrans" cxnId="{583C35F8-D44B-4C05-8314-AB5B6149CD29}">
      <dgm:prSet/>
      <dgm:spPr/>
      <dgm:t>
        <a:bodyPr/>
        <a:lstStyle/>
        <a:p>
          <a:endParaRPr lang="en-GB"/>
        </a:p>
      </dgm:t>
    </dgm:pt>
    <dgm:pt modelId="{DAA9F5D0-237A-4526-9192-DB492875E704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Care Practitioner </a:t>
          </a:r>
        </a:p>
        <a:p>
          <a:r>
            <a:rPr lang="en-GB" sz="800"/>
            <a:t>Carol Porter</a:t>
          </a:r>
        </a:p>
        <a:p>
          <a:r>
            <a:rPr lang="en-GB" sz="800" b="1"/>
            <a:t>737504</a:t>
          </a:r>
        </a:p>
      </dgm:t>
    </dgm:pt>
    <dgm:pt modelId="{F19E1E93-B4D7-420D-A801-05DEE14BAC9E}" type="parTrans" cxnId="{37ABBF83-BBA6-4EDC-A36B-E666C99991E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FD41B7A-A295-4700-99DC-425156369CA8}" type="sibTrans" cxnId="{37ABBF83-BBA6-4EDC-A36B-E666C99991EE}">
      <dgm:prSet/>
      <dgm:spPr/>
      <dgm:t>
        <a:bodyPr/>
        <a:lstStyle/>
        <a:p>
          <a:endParaRPr lang="en-GB"/>
        </a:p>
      </dgm:t>
    </dgm:pt>
    <dgm:pt modelId="{27CD72FC-8678-44E6-A6FE-4D2748A75E7A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Care Practitioner </a:t>
          </a:r>
        </a:p>
        <a:p>
          <a:r>
            <a:rPr lang="en-GB" sz="900"/>
            <a:t>Eileen Jackson</a:t>
          </a:r>
        </a:p>
        <a:p>
          <a:r>
            <a:rPr lang="en-GB" sz="900" b="1"/>
            <a:t>737505</a:t>
          </a:r>
        </a:p>
      </dgm:t>
    </dgm:pt>
    <dgm:pt modelId="{80D68D12-11CF-46E8-9C1B-0D59E7D9D243}" type="parTrans" cxnId="{0CF70239-9588-4847-82B8-706B6B3D2CB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7D417232-D81C-41F9-91F8-72DB6D1B3DA6}" type="sibTrans" cxnId="{0CF70239-9588-4847-82B8-706B6B3D2CB7}">
      <dgm:prSet/>
      <dgm:spPr/>
      <dgm:t>
        <a:bodyPr/>
        <a:lstStyle/>
        <a:p>
          <a:endParaRPr lang="en-GB"/>
        </a:p>
      </dgm:t>
    </dgm:pt>
    <dgm:pt modelId="{B8AA4EDB-B3B7-475A-BCE9-BFCB93C776E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Care Practitioner</a:t>
          </a:r>
        </a:p>
        <a:p>
          <a:r>
            <a:rPr lang="en-GB" sz="800" b="0"/>
            <a:t>Ishaitu Turay</a:t>
          </a:r>
        </a:p>
        <a:p>
          <a:r>
            <a:rPr lang="en-GB" sz="800" b="1"/>
            <a:t>737506</a:t>
          </a:r>
          <a:r>
            <a:rPr lang="en-GB" sz="800" b="0"/>
            <a:t> </a:t>
          </a:r>
          <a:endParaRPr lang="en-GB" sz="800"/>
        </a:p>
      </dgm:t>
    </dgm:pt>
    <dgm:pt modelId="{7DDE4AB5-4FC4-47B4-83B1-98EE3DEFDD99}" type="parTrans" cxnId="{C4EE3349-E8CE-4CA5-96BD-FC1B1D9AC39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F94435A-C1AD-48D5-B75A-CBDEB28EF357}" type="sibTrans" cxnId="{C4EE3349-E8CE-4CA5-96BD-FC1B1D9AC396}">
      <dgm:prSet/>
      <dgm:spPr/>
      <dgm:t>
        <a:bodyPr/>
        <a:lstStyle/>
        <a:p>
          <a:endParaRPr lang="en-GB"/>
        </a:p>
      </dgm:t>
    </dgm:pt>
    <dgm:pt modelId="{8C0AB9C0-6960-4FA2-883B-BBE4057D8321}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34290" tIns="34290" rIns="34290" bIns="34290" numCol="1" spcCol="127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Senior Practitioner (SW) 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737507</a:t>
          </a:r>
          <a:endParaRPr lang="en-GB" sz="9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2D3AAFCF-9414-4FD9-968C-AE07D9B45307}" type="parTrans" cxnId="{8C2E7CF4-A1D6-48F4-9707-9961699B727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C916147-AB88-4082-A850-ABE2F55B5B0F}" type="sibTrans" cxnId="{8C2E7CF4-A1D6-48F4-9707-9961699B7276}">
      <dgm:prSet/>
      <dgm:spPr/>
      <dgm:t>
        <a:bodyPr/>
        <a:lstStyle/>
        <a:p>
          <a:endParaRPr lang="en-GB"/>
        </a:p>
      </dgm:t>
    </dgm:pt>
    <dgm:pt modelId="{97E4008F-0661-4AEF-A09A-1C28F4575A5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</a:t>
          </a:r>
        </a:p>
        <a:p>
          <a:r>
            <a:rPr lang="en-GB" sz="900" b="1"/>
            <a:t> </a:t>
          </a:r>
          <a:r>
            <a:rPr lang="en-GB" sz="900"/>
            <a:t>Irene Smith</a:t>
          </a:r>
        </a:p>
        <a:p>
          <a:r>
            <a:rPr lang="en-GB" sz="800" b="1"/>
            <a:t>737511</a:t>
          </a:r>
          <a:endParaRPr lang="en-GB" sz="700" b="1"/>
        </a:p>
      </dgm:t>
    </dgm:pt>
    <dgm:pt modelId="{B4684B91-E65E-47BF-A4B5-B8B754262C92}" type="parTrans" cxnId="{58DD4972-A439-46EE-9E1A-51E361B27F34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0C54806-E157-4C42-A9EE-BE74033376CB}" type="sibTrans" cxnId="{58DD4972-A439-46EE-9E1A-51E361B27F34}">
      <dgm:prSet/>
      <dgm:spPr/>
      <dgm:t>
        <a:bodyPr/>
        <a:lstStyle/>
        <a:p>
          <a:endParaRPr lang="en-GB"/>
        </a:p>
      </dgm:t>
    </dgm:pt>
    <dgm:pt modelId="{3C4E9115-67B1-486B-8439-87F2B9C1E71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 dirty="0"/>
            <a:t>Occupational Therapist</a:t>
          </a:r>
        </a:p>
        <a:p>
          <a:r>
            <a:rPr lang="en-GB" sz="900" dirty="0"/>
            <a:t>Vacant</a:t>
          </a:r>
        </a:p>
        <a:p>
          <a:r>
            <a:rPr lang="en-GB" sz="800" b="1" dirty="0"/>
            <a:t>727509</a:t>
          </a:r>
        </a:p>
      </dgm:t>
    </dgm:pt>
    <dgm:pt modelId="{8451E798-733F-48F2-A8F7-A26F6B87906C}" type="parTrans" cxnId="{AC3EE57D-26C6-4262-AC85-0EA9D11BC6D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50D8583-F550-49DB-B0EC-4E6561E3C897}" type="sibTrans" cxnId="{AC3EE57D-26C6-4262-AC85-0EA9D11BC6D6}">
      <dgm:prSet/>
      <dgm:spPr/>
      <dgm:t>
        <a:bodyPr/>
        <a:lstStyle/>
        <a:p>
          <a:endParaRPr lang="en-GB"/>
        </a:p>
      </dgm:t>
    </dgm:pt>
    <dgm:pt modelId="{F20F8428-2C84-449A-B767-DD208F8D354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900" b="1"/>
            <a:t>Social Worker </a:t>
          </a:r>
        </a:p>
        <a:p>
          <a:r>
            <a:rPr lang="en-GB" sz="900" b="0"/>
            <a:t>Natalie Hunte</a:t>
          </a:r>
        </a:p>
      </dgm:t>
    </dgm:pt>
    <dgm:pt modelId="{C2CA282C-1B48-41B1-83E8-F67C5CBC822B}" type="parTrans" cxnId="{4636352D-40F8-4316-BD40-730BFF8A85A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940CC1C-8887-43C6-A197-C8E51A9A0E73}" type="sibTrans" cxnId="{4636352D-40F8-4316-BD40-730BFF8A85A5}">
      <dgm:prSet/>
      <dgm:spPr/>
      <dgm:t>
        <a:bodyPr/>
        <a:lstStyle/>
        <a:p>
          <a:endParaRPr lang="en-GB"/>
        </a:p>
      </dgm:t>
    </dgm:pt>
    <dgm:pt modelId="{CBCD4268-9BB1-4C1D-BF67-5D15F7F4EE45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Occupational Therapist </a:t>
          </a:r>
        </a:p>
        <a:p>
          <a:r>
            <a:rPr lang="en-GB" sz="800"/>
            <a:t>Therese O'Meara</a:t>
          </a:r>
        </a:p>
        <a:p>
          <a:r>
            <a:rPr lang="en-GB" sz="800" b="1"/>
            <a:t>737508</a:t>
          </a:r>
        </a:p>
      </dgm:t>
    </dgm:pt>
    <dgm:pt modelId="{73D1510B-1635-40F2-90D1-6CC8C5FEFEB6}" type="parTrans" cxnId="{03D3E2FC-76C8-40E7-9A84-5D52F67443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F012264-E7B1-4A57-A0D1-5D4735DB7F03}" type="sibTrans" cxnId="{03D3E2FC-76C8-40E7-9A84-5D52F67443F0}">
      <dgm:prSet/>
      <dgm:spPr/>
      <dgm:t>
        <a:bodyPr/>
        <a:lstStyle/>
        <a:p>
          <a:endParaRPr lang="en-GB"/>
        </a:p>
      </dgm:t>
    </dgm:pt>
    <dgm:pt modelId="{3E5D3AC5-AE60-4FC1-97B7-53A4652494B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Occupational Therapist </a:t>
          </a:r>
        </a:p>
        <a:p>
          <a:r>
            <a:rPr lang="en-GB" sz="800"/>
            <a:t>Dorothy Amoyaw</a:t>
          </a:r>
        </a:p>
        <a:p>
          <a:r>
            <a:rPr lang="en-GB" sz="800" b="1"/>
            <a:t>737509</a:t>
          </a:r>
        </a:p>
      </dgm:t>
    </dgm:pt>
    <dgm:pt modelId="{56C8FB5E-3AB7-44B4-A3E5-2045665812D3}" type="parTrans" cxnId="{AB16AB0A-26D0-4CA1-B9EC-8968F9504E1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02520E07-68D7-4030-8A5A-01349B280473}" type="sibTrans" cxnId="{AB16AB0A-26D0-4CA1-B9EC-8968F9504E13}">
      <dgm:prSet/>
      <dgm:spPr/>
      <dgm:t>
        <a:bodyPr/>
        <a:lstStyle/>
        <a:p>
          <a:endParaRPr lang="en-GB"/>
        </a:p>
      </dgm:t>
    </dgm:pt>
    <dgm:pt modelId="{78BBFC75-F530-46AA-8508-EAE9C1F4E9F0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Care Practitioner</a:t>
          </a:r>
        </a:p>
        <a:p>
          <a:r>
            <a:rPr lang="en-GB" sz="800" b="0"/>
            <a:t>Mary Cullinan</a:t>
          </a:r>
        </a:p>
        <a:p>
          <a:r>
            <a:rPr lang="en-GB" sz="800" b="1"/>
            <a:t>737516</a:t>
          </a:r>
        </a:p>
      </dgm:t>
    </dgm:pt>
    <dgm:pt modelId="{9ABCE2DC-9A2C-4B73-AA2E-67DE41043DAB}" type="parTrans" cxnId="{95F49B03-903A-4790-9252-22D409E6BFCA}">
      <dgm:prSet/>
      <dgm:spPr/>
      <dgm:t>
        <a:bodyPr/>
        <a:lstStyle/>
        <a:p>
          <a:endParaRPr lang="en-GB"/>
        </a:p>
      </dgm:t>
    </dgm:pt>
    <dgm:pt modelId="{FD45B97D-79D0-40EA-AD52-1445E43C8406}" type="sibTrans" cxnId="{95F49B03-903A-4790-9252-22D409E6BFCA}">
      <dgm:prSet/>
      <dgm:spPr/>
      <dgm:t>
        <a:bodyPr/>
        <a:lstStyle/>
        <a:p>
          <a:endParaRPr lang="en-GB"/>
        </a:p>
      </dgm:t>
    </dgm:pt>
    <dgm:pt modelId="{4AC5E5AA-E2EE-404E-B710-06048CD56F64}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Vacant</a:t>
          </a:r>
        </a:p>
        <a:p>
          <a:r>
            <a:rPr lang="en-GB" sz="800" b="1"/>
            <a:t>727513</a:t>
          </a:r>
        </a:p>
      </dgm:t>
    </dgm:pt>
    <dgm:pt modelId="{C1A21B44-DDB2-4211-9D58-ED7FD4BBB27F}" type="parTrans" cxnId="{CC64ABA7-A45B-4A6E-91CA-BB2750633D25}">
      <dgm:prSet/>
      <dgm:spPr/>
      <dgm:t>
        <a:bodyPr/>
        <a:lstStyle/>
        <a:p>
          <a:endParaRPr lang="en-GB"/>
        </a:p>
      </dgm:t>
    </dgm:pt>
    <dgm:pt modelId="{BE9D5B6D-B54F-4BA7-B52A-98A8ABABA175}" type="sibTrans" cxnId="{CC64ABA7-A45B-4A6E-91CA-BB2750633D25}">
      <dgm:prSet/>
      <dgm:spPr/>
      <dgm:t>
        <a:bodyPr/>
        <a:lstStyle/>
        <a:p>
          <a:endParaRPr lang="en-GB"/>
        </a:p>
      </dgm:t>
    </dgm:pt>
    <dgm:pt modelId="{9231984A-BD56-427B-82BC-4E1B3C5D3F92}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Gloria Akpiama</a:t>
          </a:r>
        </a:p>
        <a:p>
          <a:r>
            <a:rPr lang="en-GB" sz="800" b="1"/>
            <a:t>737512</a:t>
          </a:r>
        </a:p>
      </dgm:t>
    </dgm:pt>
    <dgm:pt modelId="{12CA591E-7D92-4C09-8D75-9A737ABC38AC}" type="parTrans" cxnId="{D6B324F7-15C3-4DA3-98C2-A7A5C28AF350}">
      <dgm:prSet/>
      <dgm:spPr/>
      <dgm:t>
        <a:bodyPr/>
        <a:lstStyle/>
        <a:p>
          <a:endParaRPr lang="en-GB"/>
        </a:p>
      </dgm:t>
    </dgm:pt>
    <dgm:pt modelId="{A7393175-7F69-4FB8-AC4E-5EBD005A0699}" type="sibTrans" cxnId="{D6B324F7-15C3-4DA3-98C2-A7A5C28AF350}">
      <dgm:prSet/>
      <dgm:spPr/>
      <dgm:t>
        <a:bodyPr/>
        <a:lstStyle/>
        <a:p>
          <a:endParaRPr lang="en-GB"/>
        </a:p>
      </dgm:t>
    </dgm:pt>
    <dgm:pt modelId="{0B8C73CF-C3D4-44BB-A3C5-3588A6ACECF3}">
      <dgm:prSet custT="1"/>
      <dgm:spPr/>
      <dgm:t>
        <a:bodyPr/>
        <a:lstStyle/>
        <a:p>
          <a:r>
            <a:rPr lang="en-GB" sz="800" b="1"/>
            <a:t>Social Worker</a:t>
          </a:r>
        </a:p>
        <a:p>
          <a:r>
            <a:rPr lang="en-GB" sz="800" b="0"/>
            <a:t>Emma Bangura</a:t>
          </a:r>
        </a:p>
        <a:p>
          <a:r>
            <a:rPr lang="en-GB" sz="800" b="1"/>
            <a:t>727514</a:t>
          </a:r>
        </a:p>
      </dgm:t>
    </dgm:pt>
    <dgm:pt modelId="{14C4E6C9-9B7C-4183-97E0-874E0EE6C04C}" type="parTrans" cxnId="{7E8523EB-0A20-4EDB-A322-229E19F3EEA3}">
      <dgm:prSet/>
      <dgm:spPr/>
      <dgm:t>
        <a:bodyPr/>
        <a:lstStyle/>
        <a:p>
          <a:endParaRPr lang="en-GB"/>
        </a:p>
      </dgm:t>
    </dgm:pt>
    <dgm:pt modelId="{22A6655A-35EF-4355-A15A-BAD9FAC100D8}" type="sibTrans" cxnId="{7E8523EB-0A20-4EDB-A322-229E19F3EEA3}">
      <dgm:prSet/>
      <dgm:spPr/>
      <dgm:t>
        <a:bodyPr/>
        <a:lstStyle/>
        <a:p>
          <a:endParaRPr lang="en-GB"/>
        </a:p>
      </dgm:t>
    </dgm:pt>
    <dgm:pt modelId="{C6C69C58-2415-459B-93F1-641C858961E0}">
      <dgm:prSet custT="1"/>
      <dgm:spPr/>
      <dgm:t>
        <a:bodyPr/>
        <a:lstStyle/>
        <a:p>
          <a:r>
            <a:rPr lang="en-GB" sz="800"/>
            <a:t>Social Worker</a:t>
          </a:r>
          <a:br>
            <a:rPr lang="en-GB" sz="800"/>
          </a:br>
          <a:r>
            <a:rPr lang="en-GB" sz="800"/>
            <a:t>Cleo Straughan</a:t>
          </a:r>
          <a:br>
            <a:rPr lang="en-GB" sz="800"/>
          </a:br>
          <a:r>
            <a:rPr lang="en-GB" sz="800"/>
            <a:t>727514</a:t>
          </a:r>
        </a:p>
      </dgm:t>
    </dgm:pt>
    <dgm:pt modelId="{9942AE2E-205B-4E36-AA9B-1C7D5A4719D5}" type="parTrans" cxnId="{159B4E5B-59D9-4387-8DC6-B7B9FCD5D0CF}">
      <dgm:prSet/>
      <dgm:spPr/>
      <dgm:t>
        <a:bodyPr/>
        <a:lstStyle/>
        <a:p>
          <a:endParaRPr lang="en-GB"/>
        </a:p>
      </dgm:t>
    </dgm:pt>
    <dgm:pt modelId="{77054B62-3C82-45E3-8519-8B5204065052}" type="sibTrans" cxnId="{159B4E5B-59D9-4387-8DC6-B7B9FCD5D0CF}">
      <dgm:prSet/>
      <dgm:spPr/>
      <dgm:t>
        <a:bodyPr/>
        <a:lstStyle/>
        <a:p>
          <a:endParaRPr lang="en-GB"/>
        </a:p>
      </dgm:t>
    </dgm:pt>
    <dgm:pt modelId="{3EEBBD51-2CF5-4795-9FD4-0AD4FCA34836}" type="pres">
      <dgm:prSet presAssocID="{B76FB19E-207D-4ED1-8A8F-6A2B8AD061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DEF4B9-871F-4EE3-B739-248DAC78D1FF}" type="pres">
      <dgm:prSet presAssocID="{F5AA7A07-D2C7-4E6F-B1B2-FCD4F0E446B0}" presName="hierRoot1" presStyleCnt="0"/>
      <dgm:spPr/>
    </dgm:pt>
    <dgm:pt modelId="{0C9176E0-87A4-4F11-AF1A-9318D140A94B}" type="pres">
      <dgm:prSet presAssocID="{F5AA7A07-D2C7-4E6F-B1B2-FCD4F0E446B0}" presName="composite" presStyleCnt="0"/>
      <dgm:spPr/>
    </dgm:pt>
    <dgm:pt modelId="{6854C1DB-ECC5-46F1-A723-4AD5CCD90FC0}" type="pres">
      <dgm:prSet presAssocID="{F5AA7A07-D2C7-4E6F-B1B2-FCD4F0E446B0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39A7A5ED-228A-492E-A8FD-38DEB9C9F933}" type="pres">
      <dgm:prSet presAssocID="{F5AA7A07-D2C7-4E6F-B1B2-FCD4F0E446B0}" presName="text" presStyleLbl="fgAcc0" presStyleIdx="0" presStyleCnt="1">
        <dgm:presLayoutVars>
          <dgm:chPref val="3"/>
        </dgm:presLayoutVars>
      </dgm:prSet>
      <dgm:spPr/>
    </dgm:pt>
    <dgm:pt modelId="{3BF147B7-BA5A-4EE0-AF33-FC7EFA6267A0}" type="pres">
      <dgm:prSet presAssocID="{F5AA7A07-D2C7-4E6F-B1B2-FCD4F0E446B0}" presName="hierChild2" presStyleCnt="0"/>
      <dgm:spPr/>
    </dgm:pt>
    <dgm:pt modelId="{F9A9AFA2-D4CA-4C05-BCDA-B10051E0653D}" type="pres">
      <dgm:prSet presAssocID="{036C79CA-A3A6-4957-9C60-D0A9171F2B63}" presName="Name10" presStyleLbl="parChTrans1D2" presStyleIdx="0" presStyleCnt="11"/>
      <dgm:spPr/>
    </dgm:pt>
    <dgm:pt modelId="{023294A1-C181-453B-BFC0-1BEF1E74E21B}" type="pres">
      <dgm:prSet presAssocID="{CD900140-558A-406D-9369-08719963DD5F}" presName="hierRoot2" presStyleCnt="0"/>
      <dgm:spPr/>
    </dgm:pt>
    <dgm:pt modelId="{53189D8A-9966-4642-97DA-FF223A2C19DC}" type="pres">
      <dgm:prSet presAssocID="{CD900140-558A-406D-9369-08719963DD5F}" presName="composite2" presStyleCnt="0"/>
      <dgm:spPr/>
    </dgm:pt>
    <dgm:pt modelId="{802E65FB-57BC-4AFC-81D3-08C3316F7EA0}" type="pres">
      <dgm:prSet presAssocID="{CD900140-558A-406D-9369-08719963DD5F}" presName="background2" presStyleLbl="node2" presStyleIdx="0" presStyleCnt="11"/>
      <dgm:spPr>
        <a:ln>
          <a:solidFill>
            <a:srgbClr val="003399"/>
          </a:solidFill>
        </a:ln>
      </dgm:spPr>
    </dgm:pt>
    <dgm:pt modelId="{4E6A179D-4E75-4AB8-9B1A-09AFCC3DA4DE}" type="pres">
      <dgm:prSet presAssocID="{CD900140-558A-406D-9369-08719963DD5F}" presName="text2" presStyleLbl="fgAcc2" presStyleIdx="0" presStyleCnt="11">
        <dgm:presLayoutVars>
          <dgm:chPref val="3"/>
        </dgm:presLayoutVars>
      </dgm:prSet>
      <dgm:spPr/>
    </dgm:pt>
    <dgm:pt modelId="{6F6CCD09-2AF6-499B-BFD4-684EDEE33DC0}" type="pres">
      <dgm:prSet presAssocID="{CD900140-558A-406D-9369-08719963DD5F}" presName="hierChild3" presStyleCnt="0"/>
      <dgm:spPr/>
    </dgm:pt>
    <dgm:pt modelId="{3862B00A-2192-4DF2-BB09-9A349BBE5215}" type="pres">
      <dgm:prSet presAssocID="{9ABCE2DC-9A2C-4B73-AA2E-67DE41043DAB}" presName="Name17" presStyleLbl="parChTrans1D3" presStyleIdx="0" presStyleCnt="4"/>
      <dgm:spPr/>
    </dgm:pt>
    <dgm:pt modelId="{4C46B158-8BAE-41BB-9A27-61A201BE8E75}" type="pres">
      <dgm:prSet presAssocID="{78BBFC75-F530-46AA-8508-EAE9C1F4E9F0}" presName="hierRoot3" presStyleCnt="0"/>
      <dgm:spPr/>
    </dgm:pt>
    <dgm:pt modelId="{47546D1D-082D-450E-8E8B-5C438AE5FCB3}" type="pres">
      <dgm:prSet presAssocID="{78BBFC75-F530-46AA-8508-EAE9C1F4E9F0}" presName="composite3" presStyleCnt="0"/>
      <dgm:spPr/>
    </dgm:pt>
    <dgm:pt modelId="{6A4DD4C8-8809-480D-B726-E30DFEF3CE51}" type="pres">
      <dgm:prSet presAssocID="{78BBFC75-F530-46AA-8508-EAE9C1F4E9F0}" presName="background3" presStyleLbl="node3" presStyleIdx="0" presStyleCnt="4"/>
      <dgm:spPr>
        <a:solidFill>
          <a:srgbClr val="0070C0"/>
        </a:solidFill>
      </dgm:spPr>
    </dgm:pt>
    <dgm:pt modelId="{AB5912C1-F875-443B-AA4F-AF6F58421E7C}" type="pres">
      <dgm:prSet presAssocID="{78BBFC75-F530-46AA-8508-EAE9C1F4E9F0}" presName="text3" presStyleLbl="fgAcc3" presStyleIdx="0" presStyleCnt="4">
        <dgm:presLayoutVars>
          <dgm:chPref val="3"/>
        </dgm:presLayoutVars>
      </dgm:prSet>
      <dgm:spPr/>
    </dgm:pt>
    <dgm:pt modelId="{3825BB4C-CA83-42C4-9ADE-EA8B7007258E}" type="pres">
      <dgm:prSet presAssocID="{78BBFC75-F530-46AA-8508-EAE9C1F4E9F0}" presName="hierChild4" presStyleCnt="0"/>
      <dgm:spPr/>
    </dgm:pt>
    <dgm:pt modelId="{CA6EA4BD-129B-4F46-BEB9-AF31D1C9773D}" type="pres">
      <dgm:prSet presAssocID="{F19E1E93-B4D7-420D-A801-05DEE14BAC9E}" presName="Name17" presStyleLbl="parChTrans1D3" presStyleIdx="1" presStyleCnt="4"/>
      <dgm:spPr/>
    </dgm:pt>
    <dgm:pt modelId="{B897A07F-AB5D-45B1-9C1A-28C2232354F6}" type="pres">
      <dgm:prSet presAssocID="{DAA9F5D0-237A-4526-9192-DB492875E704}" presName="hierRoot3" presStyleCnt="0"/>
      <dgm:spPr/>
    </dgm:pt>
    <dgm:pt modelId="{1A209221-8C84-4036-81E5-A028368D4994}" type="pres">
      <dgm:prSet presAssocID="{DAA9F5D0-237A-4526-9192-DB492875E704}" presName="composite3" presStyleCnt="0"/>
      <dgm:spPr/>
    </dgm:pt>
    <dgm:pt modelId="{639107C7-AACE-4D12-BE2F-E4378CAF82CE}" type="pres">
      <dgm:prSet presAssocID="{DAA9F5D0-237A-4526-9192-DB492875E704}" presName="background3" presStyleLbl="node3" presStyleIdx="1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4CE528B0-5DD7-4722-AD80-722CB72B8990}" type="pres">
      <dgm:prSet presAssocID="{DAA9F5D0-237A-4526-9192-DB492875E704}" presName="text3" presStyleLbl="fgAcc3" presStyleIdx="1" presStyleCnt="4">
        <dgm:presLayoutVars>
          <dgm:chPref val="3"/>
        </dgm:presLayoutVars>
      </dgm:prSet>
      <dgm:spPr/>
    </dgm:pt>
    <dgm:pt modelId="{C058783D-6E45-463F-AD2F-DB9B2F35BA66}" type="pres">
      <dgm:prSet presAssocID="{DAA9F5D0-237A-4526-9192-DB492875E704}" presName="hierChild4" presStyleCnt="0"/>
      <dgm:spPr/>
    </dgm:pt>
    <dgm:pt modelId="{324C6ED2-E590-40E2-8F65-CB502F810CF9}" type="pres">
      <dgm:prSet presAssocID="{80D68D12-11CF-46E8-9C1B-0D59E7D9D243}" presName="Name17" presStyleLbl="parChTrans1D3" presStyleIdx="2" presStyleCnt="4"/>
      <dgm:spPr/>
    </dgm:pt>
    <dgm:pt modelId="{B38ABDBE-EEC6-46AD-B18F-588A8F5E56D1}" type="pres">
      <dgm:prSet presAssocID="{27CD72FC-8678-44E6-A6FE-4D2748A75E7A}" presName="hierRoot3" presStyleCnt="0"/>
      <dgm:spPr/>
    </dgm:pt>
    <dgm:pt modelId="{F4590960-5220-426C-95C8-7D0664E738C9}" type="pres">
      <dgm:prSet presAssocID="{27CD72FC-8678-44E6-A6FE-4D2748A75E7A}" presName="composite3" presStyleCnt="0"/>
      <dgm:spPr/>
    </dgm:pt>
    <dgm:pt modelId="{51686341-59EC-4E52-8876-3161827067AA}" type="pres">
      <dgm:prSet presAssocID="{27CD72FC-8678-44E6-A6FE-4D2748A75E7A}" presName="background3" presStyleLbl="node3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B78BA-B5BE-4E26-A585-3D71FB74DCAC}" type="pres">
      <dgm:prSet presAssocID="{27CD72FC-8678-44E6-A6FE-4D2748A75E7A}" presName="text3" presStyleLbl="fgAcc3" presStyleIdx="2" presStyleCnt="4">
        <dgm:presLayoutVars>
          <dgm:chPref val="3"/>
        </dgm:presLayoutVars>
      </dgm:prSet>
      <dgm:spPr/>
    </dgm:pt>
    <dgm:pt modelId="{01DA58EA-80C5-41CD-8BE1-456577477012}" type="pres">
      <dgm:prSet presAssocID="{27CD72FC-8678-44E6-A6FE-4D2748A75E7A}" presName="hierChild4" presStyleCnt="0"/>
      <dgm:spPr/>
    </dgm:pt>
    <dgm:pt modelId="{982F4AA4-FC10-4E8F-948A-D8FF628A63F6}" type="pres">
      <dgm:prSet presAssocID="{7DDE4AB5-4FC4-47B4-83B1-98EE3DEFDD99}" presName="Name17" presStyleLbl="parChTrans1D3" presStyleIdx="3" presStyleCnt="4"/>
      <dgm:spPr/>
    </dgm:pt>
    <dgm:pt modelId="{3A6B4B07-5650-4E67-87AB-8EE4D423A0CA}" type="pres">
      <dgm:prSet presAssocID="{B8AA4EDB-B3B7-475A-BCE9-BFCB93C776E2}" presName="hierRoot3" presStyleCnt="0"/>
      <dgm:spPr/>
    </dgm:pt>
    <dgm:pt modelId="{AA151A46-519F-4946-8927-7109CB10779C}" type="pres">
      <dgm:prSet presAssocID="{B8AA4EDB-B3B7-475A-BCE9-BFCB93C776E2}" presName="composite3" presStyleCnt="0"/>
      <dgm:spPr/>
    </dgm:pt>
    <dgm:pt modelId="{ABF8D9B5-0820-4D19-80C5-FACB146DE1F0}" type="pres">
      <dgm:prSet presAssocID="{B8AA4EDB-B3B7-475A-BCE9-BFCB93C776E2}" presName="background3" presStyleLbl="node3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66676FA3-86DE-45BD-AA27-2847C9EE8ED2}" type="pres">
      <dgm:prSet presAssocID="{B8AA4EDB-B3B7-475A-BCE9-BFCB93C776E2}" presName="text3" presStyleLbl="fgAcc3" presStyleIdx="3" presStyleCnt="4">
        <dgm:presLayoutVars>
          <dgm:chPref val="3"/>
        </dgm:presLayoutVars>
      </dgm:prSet>
      <dgm:spPr/>
    </dgm:pt>
    <dgm:pt modelId="{69F854F0-B611-4D12-8844-48A86A1E5CF0}" type="pres">
      <dgm:prSet presAssocID="{B8AA4EDB-B3B7-475A-BCE9-BFCB93C776E2}" presName="hierChild4" presStyleCnt="0"/>
      <dgm:spPr/>
    </dgm:pt>
    <dgm:pt modelId="{61CF1A67-5D37-45C6-83C4-96BA2EA63C8B}" type="pres">
      <dgm:prSet presAssocID="{2D3AAFCF-9414-4FD9-968C-AE07D9B45307}" presName="Name10" presStyleLbl="parChTrans1D2" presStyleIdx="1" presStyleCnt="11"/>
      <dgm:spPr/>
    </dgm:pt>
    <dgm:pt modelId="{30A149E9-B267-41CA-86C6-ADC11E6C0BC9}" type="pres">
      <dgm:prSet presAssocID="{8C0AB9C0-6960-4FA2-883B-BBE4057D8321}" presName="hierRoot2" presStyleCnt="0"/>
      <dgm:spPr/>
    </dgm:pt>
    <dgm:pt modelId="{2392DA77-3470-453A-A197-3F2D25464EA6}" type="pres">
      <dgm:prSet presAssocID="{8C0AB9C0-6960-4FA2-883B-BBE4057D8321}" presName="composite2" presStyleCnt="0"/>
      <dgm:spPr/>
    </dgm:pt>
    <dgm:pt modelId="{FFB5411A-21B4-4416-8660-193DF5023941}" type="pres">
      <dgm:prSet presAssocID="{8C0AB9C0-6960-4FA2-883B-BBE4057D8321}" presName="background2" presStyleLbl="node2" presStyleIdx="1" presStyleCnt="11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BD7A5E73-7EBA-4F71-B054-ABD92766ED89}" type="pres">
      <dgm:prSet presAssocID="{8C0AB9C0-6960-4FA2-883B-BBE4057D8321}" presName="text2" presStyleLbl="fgAcc2" presStyleIdx="1" presStyleCnt="11">
        <dgm:presLayoutVars>
          <dgm:chPref val="3"/>
        </dgm:presLayoutVars>
      </dgm:prSet>
      <dgm:spPr>
        <a:xfrm>
          <a:off x="2670494" y="2019550"/>
          <a:ext cx="1042533" cy="662008"/>
        </a:xfrm>
        <a:prstGeom prst="roundRect">
          <a:avLst>
            <a:gd name="adj" fmla="val 10000"/>
          </a:avLst>
        </a:prstGeom>
      </dgm:spPr>
    </dgm:pt>
    <dgm:pt modelId="{252D1F32-5558-4143-A28C-0367AA62F852}" type="pres">
      <dgm:prSet presAssocID="{8C0AB9C0-6960-4FA2-883B-BBE4057D8321}" presName="hierChild3" presStyleCnt="0"/>
      <dgm:spPr/>
    </dgm:pt>
    <dgm:pt modelId="{A7966F51-7076-465B-AF74-78178C091930}" type="pres">
      <dgm:prSet presAssocID="{B4684B91-E65E-47BF-A4B5-B8B754262C92}" presName="Name10" presStyleLbl="parChTrans1D2" presStyleIdx="2" presStyleCnt="11"/>
      <dgm:spPr/>
    </dgm:pt>
    <dgm:pt modelId="{B8C4A61F-4936-404C-9A67-C47E61748DB1}" type="pres">
      <dgm:prSet presAssocID="{97E4008F-0661-4AEF-A09A-1C28F4575A53}" presName="hierRoot2" presStyleCnt="0"/>
      <dgm:spPr/>
    </dgm:pt>
    <dgm:pt modelId="{BBDE82C3-E6BF-4E99-B74B-6B5FFC975595}" type="pres">
      <dgm:prSet presAssocID="{97E4008F-0661-4AEF-A09A-1C28F4575A53}" presName="composite2" presStyleCnt="0"/>
      <dgm:spPr/>
    </dgm:pt>
    <dgm:pt modelId="{F1231EFC-D9E2-496A-BC83-179BA40A0236}" type="pres">
      <dgm:prSet presAssocID="{97E4008F-0661-4AEF-A09A-1C28F4575A53}" presName="background2" presStyleLbl="node2" presStyleIdx="2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0B4CEBD0-A775-49A4-86B4-D7FE10A8F38C}" type="pres">
      <dgm:prSet presAssocID="{97E4008F-0661-4AEF-A09A-1C28F4575A53}" presName="text2" presStyleLbl="fgAcc2" presStyleIdx="2" presStyleCnt="11">
        <dgm:presLayoutVars>
          <dgm:chPref val="3"/>
        </dgm:presLayoutVars>
      </dgm:prSet>
      <dgm:spPr/>
    </dgm:pt>
    <dgm:pt modelId="{D42ABD75-3FCA-48A8-B8E3-558E45E0EF2A}" type="pres">
      <dgm:prSet presAssocID="{97E4008F-0661-4AEF-A09A-1C28F4575A53}" presName="hierChild3" presStyleCnt="0"/>
      <dgm:spPr/>
    </dgm:pt>
    <dgm:pt modelId="{E3FEF0C2-91B3-49B1-B426-45E378E4C913}" type="pres">
      <dgm:prSet presAssocID="{8451E798-733F-48F2-A8F7-A26F6B87906C}" presName="Name10" presStyleLbl="parChTrans1D2" presStyleIdx="3" presStyleCnt="11"/>
      <dgm:spPr/>
    </dgm:pt>
    <dgm:pt modelId="{C052630F-EE90-4A5A-B4C2-62D9B6C8B436}" type="pres">
      <dgm:prSet presAssocID="{3C4E9115-67B1-486B-8439-87F2B9C1E71C}" presName="hierRoot2" presStyleCnt="0"/>
      <dgm:spPr/>
    </dgm:pt>
    <dgm:pt modelId="{5582C04D-DB4D-48DA-A531-C3965C54082A}" type="pres">
      <dgm:prSet presAssocID="{3C4E9115-67B1-486B-8439-87F2B9C1E71C}" presName="composite2" presStyleCnt="0"/>
      <dgm:spPr/>
    </dgm:pt>
    <dgm:pt modelId="{9CCA8498-ABE2-430F-8945-3DFB1547C16B}" type="pres">
      <dgm:prSet presAssocID="{3C4E9115-67B1-486B-8439-87F2B9C1E71C}" presName="background2" presStyleLbl="node2" presStyleIdx="3" presStyleCnt="11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</dgm:pt>
    <dgm:pt modelId="{C6B2F33B-0424-4E0E-9485-6E11BD49A2E6}" type="pres">
      <dgm:prSet presAssocID="{3C4E9115-67B1-486B-8439-87F2B9C1E71C}" presName="text2" presStyleLbl="fgAcc2" presStyleIdx="3" presStyleCnt="11" custScaleX="106593">
        <dgm:presLayoutVars>
          <dgm:chPref val="3"/>
        </dgm:presLayoutVars>
      </dgm:prSet>
      <dgm:spPr/>
    </dgm:pt>
    <dgm:pt modelId="{C63F0977-05A5-46AD-A0D7-25355D3F66BB}" type="pres">
      <dgm:prSet presAssocID="{3C4E9115-67B1-486B-8439-87F2B9C1E71C}" presName="hierChild3" presStyleCnt="0"/>
      <dgm:spPr/>
    </dgm:pt>
    <dgm:pt modelId="{4518CDE2-9363-4836-AC7C-0BD51CB261B0}" type="pres">
      <dgm:prSet presAssocID="{C2CA282C-1B48-41B1-83E8-F67C5CBC822B}" presName="Name10" presStyleLbl="parChTrans1D2" presStyleIdx="4" presStyleCnt="11"/>
      <dgm:spPr/>
    </dgm:pt>
    <dgm:pt modelId="{DC87B991-9692-47E0-A106-474D021FFF14}" type="pres">
      <dgm:prSet presAssocID="{F20F8428-2C84-449A-B767-DD208F8D3543}" presName="hierRoot2" presStyleCnt="0"/>
      <dgm:spPr/>
    </dgm:pt>
    <dgm:pt modelId="{820984D6-BF9A-4E17-BA33-B4EA52B6F0DD}" type="pres">
      <dgm:prSet presAssocID="{F20F8428-2C84-449A-B767-DD208F8D3543}" presName="composite2" presStyleCnt="0"/>
      <dgm:spPr/>
    </dgm:pt>
    <dgm:pt modelId="{DFD7CF94-AC68-4623-999C-E69ADF8780DC}" type="pres">
      <dgm:prSet presAssocID="{F20F8428-2C84-449A-B767-DD208F8D3543}" presName="background2" presStyleLbl="node2" presStyleIdx="4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545F0E93-2654-4AAC-9FD6-3BC4C87ABB9A}" type="pres">
      <dgm:prSet presAssocID="{F20F8428-2C84-449A-B767-DD208F8D3543}" presName="text2" presStyleLbl="fgAcc2" presStyleIdx="4" presStyleCnt="11">
        <dgm:presLayoutVars>
          <dgm:chPref val="3"/>
        </dgm:presLayoutVars>
      </dgm:prSet>
      <dgm:spPr/>
    </dgm:pt>
    <dgm:pt modelId="{B705BE72-74B9-441D-B14E-D6CEBD52259A}" type="pres">
      <dgm:prSet presAssocID="{F20F8428-2C84-449A-B767-DD208F8D3543}" presName="hierChild3" presStyleCnt="0"/>
      <dgm:spPr/>
    </dgm:pt>
    <dgm:pt modelId="{A26288DD-83F5-41F1-A5AE-8327B83B40E4}" type="pres">
      <dgm:prSet presAssocID="{73D1510B-1635-40F2-90D1-6CC8C5FEFEB6}" presName="Name10" presStyleLbl="parChTrans1D2" presStyleIdx="5" presStyleCnt="11"/>
      <dgm:spPr/>
    </dgm:pt>
    <dgm:pt modelId="{2BDF40DB-E2A9-4585-A93C-DEBEE8A2394A}" type="pres">
      <dgm:prSet presAssocID="{CBCD4268-9BB1-4C1D-BF67-5D15F7F4EE45}" presName="hierRoot2" presStyleCnt="0"/>
      <dgm:spPr/>
    </dgm:pt>
    <dgm:pt modelId="{72669DB0-683D-4C75-A47C-4B2884BA05D3}" type="pres">
      <dgm:prSet presAssocID="{CBCD4268-9BB1-4C1D-BF67-5D15F7F4EE45}" presName="composite2" presStyleCnt="0"/>
      <dgm:spPr/>
    </dgm:pt>
    <dgm:pt modelId="{3587D5BD-E2E4-4E06-931E-5CACDDC320F0}" type="pres">
      <dgm:prSet presAssocID="{CBCD4268-9BB1-4C1D-BF67-5D15F7F4EE45}" presName="background2" presStyleLbl="node2" presStyleIdx="5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604FAEC9-4489-44B1-9DDD-62915AD41618}" type="pres">
      <dgm:prSet presAssocID="{CBCD4268-9BB1-4C1D-BF67-5D15F7F4EE45}" presName="text2" presStyleLbl="fgAcc2" presStyleIdx="5" presStyleCnt="11">
        <dgm:presLayoutVars>
          <dgm:chPref val="3"/>
        </dgm:presLayoutVars>
      </dgm:prSet>
      <dgm:spPr/>
    </dgm:pt>
    <dgm:pt modelId="{656C9C90-56A2-487B-B869-D483958A6596}" type="pres">
      <dgm:prSet presAssocID="{CBCD4268-9BB1-4C1D-BF67-5D15F7F4EE45}" presName="hierChild3" presStyleCnt="0"/>
      <dgm:spPr/>
    </dgm:pt>
    <dgm:pt modelId="{17D83224-6080-4784-A056-FD4E7BF8D97A}" type="pres">
      <dgm:prSet presAssocID="{56C8FB5E-3AB7-44B4-A3E5-2045665812D3}" presName="Name10" presStyleLbl="parChTrans1D2" presStyleIdx="6" presStyleCnt="11"/>
      <dgm:spPr/>
    </dgm:pt>
    <dgm:pt modelId="{3C194635-B40B-4149-BC1C-27CA487BB30B}" type="pres">
      <dgm:prSet presAssocID="{3E5D3AC5-AE60-4FC1-97B7-53A4652494B8}" presName="hierRoot2" presStyleCnt="0"/>
      <dgm:spPr/>
    </dgm:pt>
    <dgm:pt modelId="{9D11DE1C-BB9B-4C58-8BF8-14BD07FE7A73}" type="pres">
      <dgm:prSet presAssocID="{3E5D3AC5-AE60-4FC1-97B7-53A4652494B8}" presName="composite2" presStyleCnt="0"/>
      <dgm:spPr/>
    </dgm:pt>
    <dgm:pt modelId="{DEF16909-1E5C-4908-86D5-A7A4FC429B9B}" type="pres">
      <dgm:prSet presAssocID="{3E5D3AC5-AE60-4FC1-97B7-53A4652494B8}" presName="background2" presStyleLbl="node2" presStyleIdx="6" presStyleCnt="11"/>
      <dgm:spPr>
        <a:solidFill>
          <a:srgbClr val="0070C0"/>
        </a:solidFill>
        <a:ln>
          <a:solidFill>
            <a:schemeClr val="tx1"/>
          </a:solidFill>
        </a:ln>
      </dgm:spPr>
    </dgm:pt>
    <dgm:pt modelId="{1FFDA5FF-7D51-42E2-82E2-991115F38DBA}" type="pres">
      <dgm:prSet presAssocID="{3E5D3AC5-AE60-4FC1-97B7-53A4652494B8}" presName="text2" presStyleLbl="fgAcc2" presStyleIdx="6" presStyleCnt="11">
        <dgm:presLayoutVars>
          <dgm:chPref val="3"/>
        </dgm:presLayoutVars>
      </dgm:prSet>
      <dgm:spPr/>
    </dgm:pt>
    <dgm:pt modelId="{FD9AA8D6-5A5B-4A31-BD41-9901EA926B69}" type="pres">
      <dgm:prSet presAssocID="{3E5D3AC5-AE60-4FC1-97B7-53A4652494B8}" presName="hierChild3" presStyleCnt="0"/>
      <dgm:spPr/>
    </dgm:pt>
    <dgm:pt modelId="{4735B5BB-1D0F-4947-AEE1-C5031817BCD0}" type="pres">
      <dgm:prSet presAssocID="{C1A21B44-DDB2-4211-9D58-ED7FD4BBB27F}" presName="Name10" presStyleLbl="parChTrans1D2" presStyleIdx="7" presStyleCnt="11"/>
      <dgm:spPr/>
    </dgm:pt>
    <dgm:pt modelId="{7A34B97E-CEC8-4E9A-96C5-1D32AADCB0BA}" type="pres">
      <dgm:prSet presAssocID="{4AC5E5AA-E2EE-404E-B710-06048CD56F64}" presName="hierRoot2" presStyleCnt="0"/>
      <dgm:spPr/>
    </dgm:pt>
    <dgm:pt modelId="{8C9ADABF-2039-4100-BB2C-E274375FE985}" type="pres">
      <dgm:prSet presAssocID="{4AC5E5AA-E2EE-404E-B710-06048CD56F64}" presName="composite2" presStyleCnt="0"/>
      <dgm:spPr/>
    </dgm:pt>
    <dgm:pt modelId="{974F4A60-2F3D-4D9B-A1FC-B54B61560436}" type="pres">
      <dgm:prSet presAssocID="{4AC5E5AA-E2EE-404E-B710-06048CD56F64}" presName="background2" presStyleLbl="node2" presStyleIdx="7" presStyleCnt="11"/>
      <dgm:spPr>
        <a:solidFill>
          <a:schemeClr val="bg1">
            <a:lumMod val="65000"/>
          </a:schemeClr>
        </a:solidFill>
      </dgm:spPr>
    </dgm:pt>
    <dgm:pt modelId="{B0080C74-9DB4-4B49-927F-4FADD5387F36}" type="pres">
      <dgm:prSet presAssocID="{4AC5E5AA-E2EE-404E-B710-06048CD56F64}" presName="text2" presStyleLbl="fgAcc2" presStyleIdx="7" presStyleCnt="11">
        <dgm:presLayoutVars>
          <dgm:chPref val="3"/>
        </dgm:presLayoutVars>
      </dgm:prSet>
      <dgm:spPr/>
    </dgm:pt>
    <dgm:pt modelId="{72CE6FFA-581E-4237-B01D-195683D790AB}" type="pres">
      <dgm:prSet presAssocID="{4AC5E5AA-E2EE-404E-B710-06048CD56F64}" presName="hierChild3" presStyleCnt="0"/>
      <dgm:spPr/>
    </dgm:pt>
    <dgm:pt modelId="{76EFB578-2F1E-469A-8530-4E6CD59776BD}" type="pres">
      <dgm:prSet presAssocID="{12CA591E-7D92-4C09-8D75-9A737ABC38AC}" presName="Name10" presStyleLbl="parChTrans1D2" presStyleIdx="8" presStyleCnt="11"/>
      <dgm:spPr/>
    </dgm:pt>
    <dgm:pt modelId="{77F4AD47-3665-44AB-AFF9-6C922D090387}" type="pres">
      <dgm:prSet presAssocID="{9231984A-BD56-427B-82BC-4E1B3C5D3F92}" presName="hierRoot2" presStyleCnt="0"/>
      <dgm:spPr/>
    </dgm:pt>
    <dgm:pt modelId="{2B58881C-662F-4676-A71B-AC955F63C5DD}" type="pres">
      <dgm:prSet presAssocID="{9231984A-BD56-427B-82BC-4E1B3C5D3F92}" presName="composite2" presStyleCnt="0"/>
      <dgm:spPr/>
    </dgm:pt>
    <dgm:pt modelId="{64D7F630-5712-4D23-B709-34652940CC20}" type="pres">
      <dgm:prSet presAssocID="{9231984A-BD56-427B-82BC-4E1B3C5D3F92}" presName="background2" presStyleLbl="node2" presStyleIdx="8" presStyleCnt="11"/>
      <dgm:spPr>
        <a:solidFill>
          <a:srgbClr val="92D050"/>
        </a:solidFill>
      </dgm:spPr>
    </dgm:pt>
    <dgm:pt modelId="{810634C5-CE78-45A1-9374-6C8310ADDB52}" type="pres">
      <dgm:prSet presAssocID="{9231984A-BD56-427B-82BC-4E1B3C5D3F92}" presName="text2" presStyleLbl="fgAcc2" presStyleIdx="8" presStyleCnt="11">
        <dgm:presLayoutVars>
          <dgm:chPref val="3"/>
        </dgm:presLayoutVars>
      </dgm:prSet>
      <dgm:spPr/>
    </dgm:pt>
    <dgm:pt modelId="{835310AB-E8D5-46B7-B53A-25D250C6833B}" type="pres">
      <dgm:prSet presAssocID="{9231984A-BD56-427B-82BC-4E1B3C5D3F92}" presName="hierChild3" presStyleCnt="0"/>
      <dgm:spPr/>
    </dgm:pt>
    <dgm:pt modelId="{3C2B7199-17C6-4923-A8BC-22F603D5D673}" type="pres">
      <dgm:prSet presAssocID="{9942AE2E-205B-4E36-AA9B-1C7D5A4719D5}" presName="Name10" presStyleLbl="parChTrans1D2" presStyleIdx="9" presStyleCnt="11"/>
      <dgm:spPr/>
    </dgm:pt>
    <dgm:pt modelId="{7F664543-4060-439D-AB3C-D3AE00F582BC}" type="pres">
      <dgm:prSet presAssocID="{C6C69C58-2415-459B-93F1-641C858961E0}" presName="hierRoot2" presStyleCnt="0"/>
      <dgm:spPr/>
    </dgm:pt>
    <dgm:pt modelId="{B68CEDBF-BF1A-49FB-BC9C-CE2A2C7A033F}" type="pres">
      <dgm:prSet presAssocID="{C6C69C58-2415-459B-93F1-641C858961E0}" presName="composite2" presStyleCnt="0"/>
      <dgm:spPr/>
    </dgm:pt>
    <dgm:pt modelId="{A1DF8271-4462-4774-AB05-028A26632136}" type="pres">
      <dgm:prSet presAssocID="{C6C69C58-2415-459B-93F1-641C858961E0}" presName="background2" presStyleLbl="node2" presStyleIdx="9" presStyleCnt="11"/>
      <dgm:spPr/>
    </dgm:pt>
    <dgm:pt modelId="{0C251747-7404-4C14-945B-768A96265B14}" type="pres">
      <dgm:prSet presAssocID="{C6C69C58-2415-459B-93F1-641C858961E0}" presName="text2" presStyleLbl="fgAcc2" presStyleIdx="9" presStyleCnt="11">
        <dgm:presLayoutVars>
          <dgm:chPref val="3"/>
        </dgm:presLayoutVars>
      </dgm:prSet>
      <dgm:spPr/>
    </dgm:pt>
    <dgm:pt modelId="{97E25773-D657-43C3-95E3-7AF99AD7FC7D}" type="pres">
      <dgm:prSet presAssocID="{C6C69C58-2415-459B-93F1-641C858961E0}" presName="hierChild3" presStyleCnt="0"/>
      <dgm:spPr/>
    </dgm:pt>
    <dgm:pt modelId="{23A6965F-D483-4621-8920-80AA95E0734F}" type="pres">
      <dgm:prSet presAssocID="{14C4E6C9-9B7C-4183-97E0-874E0EE6C04C}" presName="Name10" presStyleLbl="parChTrans1D2" presStyleIdx="10" presStyleCnt="11"/>
      <dgm:spPr/>
    </dgm:pt>
    <dgm:pt modelId="{1EE46093-D1B3-4A88-BEA4-EA7A2E5C07F2}" type="pres">
      <dgm:prSet presAssocID="{0B8C73CF-C3D4-44BB-A3C5-3588A6ACECF3}" presName="hierRoot2" presStyleCnt="0"/>
      <dgm:spPr/>
    </dgm:pt>
    <dgm:pt modelId="{CBF20567-76D6-486D-A417-21EA2E14ACFE}" type="pres">
      <dgm:prSet presAssocID="{0B8C73CF-C3D4-44BB-A3C5-3588A6ACECF3}" presName="composite2" presStyleCnt="0"/>
      <dgm:spPr/>
    </dgm:pt>
    <dgm:pt modelId="{B6A25A30-34E0-4590-85EE-4DC919763D62}" type="pres">
      <dgm:prSet presAssocID="{0B8C73CF-C3D4-44BB-A3C5-3588A6ACECF3}" presName="background2" presStyleLbl="node2" presStyleIdx="10" presStyleCnt="11"/>
      <dgm:spPr>
        <a:solidFill>
          <a:srgbClr val="0070C0"/>
        </a:solidFill>
      </dgm:spPr>
    </dgm:pt>
    <dgm:pt modelId="{2807203A-5E25-416E-832E-CFD179AB95F8}" type="pres">
      <dgm:prSet presAssocID="{0B8C73CF-C3D4-44BB-A3C5-3588A6ACECF3}" presName="text2" presStyleLbl="fgAcc2" presStyleIdx="10" presStyleCnt="11">
        <dgm:presLayoutVars>
          <dgm:chPref val="3"/>
        </dgm:presLayoutVars>
      </dgm:prSet>
      <dgm:spPr/>
    </dgm:pt>
    <dgm:pt modelId="{80FD36F7-B5EA-40AC-A5CB-2C9CFE39457E}" type="pres">
      <dgm:prSet presAssocID="{0B8C73CF-C3D4-44BB-A3C5-3588A6ACECF3}" presName="hierChild3" presStyleCnt="0"/>
      <dgm:spPr/>
    </dgm:pt>
  </dgm:ptLst>
  <dgm:cxnLst>
    <dgm:cxn modelId="{95F49B03-903A-4790-9252-22D409E6BFCA}" srcId="{CD900140-558A-406D-9369-08719963DD5F}" destId="{78BBFC75-F530-46AA-8508-EAE9C1F4E9F0}" srcOrd="0" destOrd="0" parTransId="{9ABCE2DC-9A2C-4B73-AA2E-67DE41043DAB}" sibTransId="{FD45B97D-79D0-40EA-AD52-1445E43C8406}"/>
    <dgm:cxn modelId="{436EED04-EC8C-4CED-AEB0-08B84A0EF74C}" type="presOf" srcId="{C2CA282C-1B48-41B1-83E8-F67C5CBC822B}" destId="{4518CDE2-9363-4836-AC7C-0BD51CB261B0}" srcOrd="0" destOrd="0" presId="urn:microsoft.com/office/officeart/2005/8/layout/hierarchy1"/>
    <dgm:cxn modelId="{AB16AB0A-26D0-4CA1-B9EC-8968F9504E13}" srcId="{F5AA7A07-D2C7-4E6F-B1B2-FCD4F0E446B0}" destId="{3E5D3AC5-AE60-4FC1-97B7-53A4652494B8}" srcOrd="6" destOrd="0" parTransId="{56C8FB5E-3AB7-44B4-A3E5-2045665812D3}" sibTransId="{02520E07-68D7-4030-8A5A-01349B280473}"/>
    <dgm:cxn modelId="{CD9BA911-63B0-4407-88D9-FCDB4D21B012}" type="presOf" srcId="{12CA591E-7D92-4C09-8D75-9A737ABC38AC}" destId="{76EFB578-2F1E-469A-8530-4E6CD59776BD}" srcOrd="0" destOrd="0" presId="urn:microsoft.com/office/officeart/2005/8/layout/hierarchy1"/>
    <dgm:cxn modelId="{28C33E16-C571-4153-AFA2-D613CDA8B5EC}" type="presOf" srcId="{56C8FB5E-3AB7-44B4-A3E5-2045665812D3}" destId="{17D83224-6080-4784-A056-FD4E7BF8D97A}" srcOrd="0" destOrd="0" presId="urn:microsoft.com/office/officeart/2005/8/layout/hierarchy1"/>
    <dgm:cxn modelId="{AE392D1B-7B7C-453A-9EF7-34E24B3B763E}" type="presOf" srcId="{3C4E9115-67B1-486B-8439-87F2B9C1E71C}" destId="{C6B2F33B-0424-4E0E-9485-6E11BD49A2E6}" srcOrd="0" destOrd="0" presId="urn:microsoft.com/office/officeart/2005/8/layout/hierarchy1"/>
    <dgm:cxn modelId="{B2CC021D-CF1A-420D-8408-D09C9F0DCE70}" type="presOf" srcId="{CD900140-558A-406D-9369-08719963DD5F}" destId="{4E6A179D-4E75-4AB8-9B1A-09AFCC3DA4DE}" srcOrd="0" destOrd="0" presId="urn:microsoft.com/office/officeart/2005/8/layout/hierarchy1"/>
    <dgm:cxn modelId="{1DAAC51D-B00E-4F24-B198-6EEF1B0AA51D}" type="presOf" srcId="{036C79CA-A3A6-4957-9C60-D0A9171F2B63}" destId="{F9A9AFA2-D4CA-4C05-BCDA-B10051E0653D}" srcOrd="0" destOrd="0" presId="urn:microsoft.com/office/officeart/2005/8/layout/hierarchy1"/>
    <dgm:cxn modelId="{5DDD0D20-61B8-4256-A396-EF54DCCC73AC}" type="presOf" srcId="{97E4008F-0661-4AEF-A09A-1C28F4575A53}" destId="{0B4CEBD0-A775-49A4-86B4-D7FE10A8F38C}" srcOrd="0" destOrd="0" presId="urn:microsoft.com/office/officeart/2005/8/layout/hierarchy1"/>
    <dgm:cxn modelId="{79418D2A-C2B8-4C0C-9F0F-509B4574FE48}" type="presOf" srcId="{78BBFC75-F530-46AA-8508-EAE9C1F4E9F0}" destId="{AB5912C1-F875-443B-AA4F-AF6F58421E7C}" srcOrd="0" destOrd="0" presId="urn:microsoft.com/office/officeart/2005/8/layout/hierarchy1"/>
    <dgm:cxn modelId="{4636352D-40F8-4316-BD40-730BFF8A85A5}" srcId="{F5AA7A07-D2C7-4E6F-B1B2-FCD4F0E446B0}" destId="{F20F8428-2C84-449A-B767-DD208F8D3543}" srcOrd="4" destOrd="0" parTransId="{C2CA282C-1B48-41B1-83E8-F67C5CBC822B}" sibTransId="{9940CC1C-8887-43C6-A197-C8E51A9A0E73}"/>
    <dgm:cxn modelId="{89AB2334-6C04-4583-8FC2-44A508F9F051}" type="presOf" srcId="{8C0AB9C0-6960-4FA2-883B-BBE4057D8321}" destId="{BD7A5E73-7EBA-4F71-B054-ABD92766ED89}" srcOrd="0" destOrd="0" presId="urn:microsoft.com/office/officeart/2005/8/layout/hierarchy1"/>
    <dgm:cxn modelId="{0CF70239-9588-4847-82B8-706B6B3D2CB7}" srcId="{CD900140-558A-406D-9369-08719963DD5F}" destId="{27CD72FC-8678-44E6-A6FE-4D2748A75E7A}" srcOrd="2" destOrd="0" parTransId="{80D68D12-11CF-46E8-9C1B-0D59E7D9D243}" sibTransId="{7D417232-D81C-41F9-91F8-72DB6D1B3DA6}"/>
    <dgm:cxn modelId="{562B883B-755D-42D4-88FB-8BC20D73769F}" type="presOf" srcId="{C1A21B44-DDB2-4211-9D58-ED7FD4BBB27F}" destId="{4735B5BB-1D0F-4947-AEE1-C5031817BCD0}" srcOrd="0" destOrd="0" presId="urn:microsoft.com/office/officeart/2005/8/layout/hierarchy1"/>
    <dgm:cxn modelId="{5F82CE3F-1D68-4743-B97F-6760B6260A55}" type="presOf" srcId="{2D3AAFCF-9414-4FD9-968C-AE07D9B45307}" destId="{61CF1A67-5D37-45C6-83C4-96BA2EA63C8B}" srcOrd="0" destOrd="0" presId="urn:microsoft.com/office/officeart/2005/8/layout/hierarchy1"/>
    <dgm:cxn modelId="{159B4E5B-59D9-4387-8DC6-B7B9FCD5D0CF}" srcId="{F5AA7A07-D2C7-4E6F-B1B2-FCD4F0E446B0}" destId="{C6C69C58-2415-459B-93F1-641C858961E0}" srcOrd="9" destOrd="0" parTransId="{9942AE2E-205B-4E36-AA9B-1C7D5A4719D5}" sibTransId="{77054B62-3C82-45E3-8519-8B5204065052}"/>
    <dgm:cxn modelId="{851E4163-8B55-489F-A78C-EEB3635B0F49}" type="presOf" srcId="{F20F8428-2C84-449A-B767-DD208F8D3543}" destId="{545F0E93-2654-4AAC-9FD6-3BC4C87ABB9A}" srcOrd="0" destOrd="0" presId="urn:microsoft.com/office/officeart/2005/8/layout/hierarchy1"/>
    <dgm:cxn modelId="{106FA444-82F7-4FCB-8A51-A3373F55D5B3}" type="presOf" srcId="{8451E798-733F-48F2-A8F7-A26F6B87906C}" destId="{E3FEF0C2-91B3-49B1-B426-45E378E4C913}" srcOrd="0" destOrd="0" presId="urn:microsoft.com/office/officeart/2005/8/layout/hierarchy1"/>
    <dgm:cxn modelId="{C4EE3349-E8CE-4CA5-96BD-FC1B1D9AC396}" srcId="{CD900140-558A-406D-9369-08719963DD5F}" destId="{B8AA4EDB-B3B7-475A-BCE9-BFCB93C776E2}" srcOrd="3" destOrd="0" parTransId="{7DDE4AB5-4FC4-47B4-83B1-98EE3DEFDD99}" sibTransId="{1F94435A-C1AD-48D5-B75A-CBDEB28EF357}"/>
    <dgm:cxn modelId="{1FD3B169-121B-462A-8B02-3443E9E6E886}" type="presOf" srcId="{0B8C73CF-C3D4-44BB-A3C5-3588A6ACECF3}" destId="{2807203A-5E25-416E-832E-CFD179AB95F8}" srcOrd="0" destOrd="0" presId="urn:microsoft.com/office/officeart/2005/8/layout/hierarchy1"/>
    <dgm:cxn modelId="{7D9F874D-E87B-4D03-A5E5-BC79055E3E72}" type="presOf" srcId="{F19E1E93-B4D7-420D-A801-05DEE14BAC9E}" destId="{CA6EA4BD-129B-4F46-BEB9-AF31D1C9773D}" srcOrd="0" destOrd="0" presId="urn:microsoft.com/office/officeart/2005/8/layout/hierarchy1"/>
    <dgm:cxn modelId="{830BC771-D919-4283-8F30-21F16A8F95AF}" type="presOf" srcId="{7DDE4AB5-4FC4-47B4-83B1-98EE3DEFDD99}" destId="{982F4AA4-FC10-4E8F-948A-D8FF628A63F6}" srcOrd="0" destOrd="0" presId="urn:microsoft.com/office/officeart/2005/8/layout/hierarchy1"/>
    <dgm:cxn modelId="{58DD4972-A439-46EE-9E1A-51E361B27F34}" srcId="{F5AA7A07-D2C7-4E6F-B1B2-FCD4F0E446B0}" destId="{97E4008F-0661-4AEF-A09A-1C28F4575A53}" srcOrd="2" destOrd="0" parTransId="{B4684B91-E65E-47BF-A4B5-B8B754262C92}" sibTransId="{F0C54806-E157-4C42-A9EE-BE74033376CB}"/>
    <dgm:cxn modelId="{940E5F76-CE8A-450E-A165-15234D6D5A7F}" type="presOf" srcId="{14C4E6C9-9B7C-4183-97E0-874E0EE6C04C}" destId="{23A6965F-D483-4621-8920-80AA95E0734F}" srcOrd="0" destOrd="0" presId="urn:microsoft.com/office/officeart/2005/8/layout/hierarchy1"/>
    <dgm:cxn modelId="{570FBC77-CFC9-411A-BDCE-11C5CE57016F}" type="presOf" srcId="{C6C69C58-2415-459B-93F1-641C858961E0}" destId="{0C251747-7404-4C14-945B-768A96265B14}" srcOrd="0" destOrd="0" presId="urn:microsoft.com/office/officeart/2005/8/layout/hierarchy1"/>
    <dgm:cxn modelId="{25AFB558-766F-4A89-9CE4-575668C3BBA8}" type="presOf" srcId="{F5AA7A07-D2C7-4E6F-B1B2-FCD4F0E446B0}" destId="{39A7A5ED-228A-492E-A8FD-38DEB9C9F933}" srcOrd="0" destOrd="0" presId="urn:microsoft.com/office/officeart/2005/8/layout/hierarchy1"/>
    <dgm:cxn modelId="{5E73B67C-B1D5-474A-BB81-9D90C991072B}" type="presOf" srcId="{9231984A-BD56-427B-82BC-4E1B3C5D3F92}" destId="{810634C5-CE78-45A1-9374-6C8310ADDB52}" srcOrd="0" destOrd="0" presId="urn:microsoft.com/office/officeart/2005/8/layout/hierarchy1"/>
    <dgm:cxn modelId="{AC3EE57D-26C6-4262-AC85-0EA9D11BC6D6}" srcId="{F5AA7A07-D2C7-4E6F-B1B2-FCD4F0E446B0}" destId="{3C4E9115-67B1-486B-8439-87F2B9C1E71C}" srcOrd="3" destOrd="0" parTransId="{8451E798-733F-48F2-A8F7-A26F6B87906C}" sibTransId="{450D8583-F550-49DB-B0EC-4E6561E3C897}"/>
    <dgm:cxn modelId="{A37F7383-904F-458A-890D-EB1AD1EB70F4}" type="presOf" srcId="{3E5D3AC5-AE60-4FC1-97B7-53A4652494B8}" destId="{1FFDA5FF-7D51-42E2-82E2-991115F38DBA}" srcOrd="0" destOrd="0" presId="urn:microsoft.com/office/officeart/2005/8/layout/hierarchy1"/>
    <dgm:cxn modelId="{37ABBF83-BBA6-4EDC-A36B-E666C99991EE}" srcId="{CD900140-558A-406D-9369-08719963DD5F}" destId="{DAA9F5D0-237A-4526-9192-DB492875E704}" srcOrd="1" destOrd="0" parTransId="{F19E1E93-B4D7-420D-A801-05DEE14BAC9E}" sibTransId="{AFD41B7A-A295-4700-99DC-425156369CA8}"/>
    <dgm:cxn modelId="{9BCDEE8D-E753-4033-878F-45D2BBE3B266}" type="presOf" srcId="{B4684B91-E65E-47BF-A4B5-B8B754262C92}" destId="{A7966F51-7076-465B-AF74-78178C091930}" srcOrd="0" destOrd="0" presId="urn:microsoft.com/office/officeart/2005/8/layout/hierarchy1"/>
    <dgm:cxn modelId="{8FFC0690-413A-4CC7-B037-1F985B3B38DB}" type="presOf" srcId="{73D1510B-1635-40F2-90D1-6CC8C5FEFEB6}" destId="{A26288DD-83F5-41F1-A5AE-8327B83B40E4}" srcOrd="0" destOrd="0" presId="urn:microsoft.com/office/officeart/2005/8/layout/hierarchy1"/>
    <dgm:cxn modelId="{6F1B9198-3194-43FB-8810-A2DF325D3369}" type="presOf" srcId="{9ABCE2DC-9A2C-4B73-AA2E-67DE41043DAB}" destId="{3862B00A-2192-4DF2-BB09-9A349BBE5215}" srcOrd="0" destOrd="0" presId="urn:microsoft.com/office/officeart/2005/8/layout/hierarchy1"/>
    <dgm:cxn modelId="{926138A6-46CA-49C4-A955-FB6ED4AE35A9}" type="presOf" srcId="{B76FB19E-207D-4ED1-8A8F-6A2B8AD061DE}" destId="{3EEBBD51-2CF5-4795-9FD4-0AD4FCA34836}" srcOrd="0" destOrd="0" presId="urn:microsoft.com/office/officeart/2005/8/layout/hierarchy1"/>
    <dgm:cxn modelId="{CC64ABA7-A45B-4A6E-91CA-BB2750633D25}" srcId="{F5AA7A07-D2C7-4E6F-B1B2-FCD4F0E446B0}" destId="{4AC5E5AA-E2EE-404E-B710-06048CD56F64}" srcOrd="7" destOrd="0" parTransId="{C1A21B44-DDB2-4211-9D58-ED7FD4BBB27F}" sibTransId="{BE9D5B6D-B54F-4BA7-B52A-98A8ABABA175}"/>
    <dgm:cxn modelId="{058504AF-0057-4F31-A10F-1F925D9E21A2}" type="presOf" srcId="{CBCD4268-9BB1-4C1D-BF67-5D15F7F4EE45}" destId="{604FAEC9-4489-44B1-9DDD-62915AD41618}" srcOrd="0" destOrd="0" presId="urn:microsoft.com/office/officeart/2005/8/layout/hierarchy1"/>
    <dgm:cxn modelId="{6F78F4BE-D819-420F-81A2-BDA480B13DB0}" type="presOf" srcId="{4AC5E5AA-E2EE-404E-B710-06048CD56F64}" destId="{B0080C74-9DB4-4B49-927F-4FADD5387F36}" srcOrd="0" destOrd="0" presId="urn:microsoft.com/office/officeart/2005/8/layout/hierarchy1"/>
    <dgm:cxn modelId="{00DCADC3-1BC2-4A8D-A9BC-30541E11C8A3}" type="presOf" srcId="{27CD72FC-8678-44E6-A6FE-4D2748A75E7A}" destId="{B29B78BA-B5BE-4E26-A585-3D71FB74DCAC}" srcOrd="0" destOrd="0" presId="urn:microsoft.com/office/officeart/2005/8/layout/hierarchy1"/>
    <dgm:cxn modelId="{3A4D0BC8-7DC0-498C-9AA7-30A807CBD542}" type="presOf" srcId="{DAA9F5D0-237A-4526-9192-DB492875E704}" destId="{4CE528B0-5DD7-4722-AD80-722CB72B8990}" srcOrd="0" destOrd="0" presId="urn:microsoft.com/office/officeart/2005/8/layout/hierarchy1"/>
    <dgm:cxn modelId="{333135CC-FEFE-4E1A-8296-49ED839B54CA}" type="presOf" srcId="{9942AE2E-205B-4E36-AA9B-1C7D5A4719D5}" destId="{3C2B7199-17C6-4923-A8BC-22F603D5D673}" srcOrd="0" destOrd="0" presId="urn:microsoft.com/office/officeart/2005/8/layout/hierarchy1"/>
    <dgm:cxn modelId="{7E8523EB-0A20-4EDB-A322-229E19F3EEA3}" srcId="{F5AA7A07-D2C7-4E6F-B1B2-FCD4F0E446B0}" destId="{0B8C73CF-C3D4-44BB-A3C5-3588A6ACECF3}" srcOrd="10" destOrd="0" parTransId="{14C4E6C9-9B7C-4183-97E0-874E0EE6C04C}" sibTransId="{22A6655A-35EF-4355-A15A-BAD9FAC100D8}"/>
    <dgm:cxn modelId="{7C1C4EF3-0ADA-4B8C-A1BC-9BC8EB82C50D}" type="presOf" srcId="{B8AA4EDB-B3B7-475A-BCE9-BFCB93C776E2}" destId="{66676FA3-86DE-45BD-AA27-2847C9EE8ED2}" srcOrd="0" destOrd="0" presId="urn:microsoft.com/office/officeart/2005/8/layout/hierarchy1"/>
    <dgm:cxn modelId="{8C2E7CF4-A1D6-48F4-9707-9961699B7276}" srcId="{F5AA7A07-D2C7-4E6F-B1B2-FCD4F0E446B0}" destId="{8C0AB9C0-6960-4FA2-883B-BBE4057D8321}" srcOrd="1" destOrd="0" parTransId="{2D3AAFCF-9414-4FD9-968C-AE07D9B45307}" sibTransId="{FC916147-AB88-4082-A850-ABE2F55B5B0F}"/>
    <dgm:cxn modelId="{D6B324F7-15C3-4DA3-98C2-A7A5C28AF350}" srcId="{F5AA7A07-D2C7-4E6F-B1B2-FCD4F0E446B0}" destId="{9231984A-BD56-427B-82BC-4E1B3C5D3F92}" srcOrd="8" destOrd="0" parTransId="{12CA591E-7D92-4C09-8D75-9A737ABC38AC}" sibTransId="{A7393175-7F69-4FB8-AC4E-5EBD005A0699}"/>
    <dgm:cxn modelId="{583C35F8-D44B-4C05-8314-AB5B6149CD29}" srcId="{F5AA7A07-D2C7-4E6F-B1B2-FCD4F0E446B0}" destId="{CD900140-558A-406D-9369-08719963DD5F}" srcOrd="0" destOrd="0" parTransId="{036C79CA-A3A6-4957-9C60-D0A9171F2B63}" sibTransId="{E563995F-A6FB-4D1F-BA57-E851F175DCC9}"/>
    <dgm:cxn modelId="{180E67FB-8B7B-4888-8641-80D67C5089A9}" srcId="{B76FB19E-207D-4ED1-8A8F-6A2B8AD061DE}" destId="{F5AA7A07-D2C7-4E6F-B1B2-FCD4F0E446B0}" srcOrd="0" destOrd="0" parTransId="{D837381D-574E-4004-8786-668BC324EC17}" sibTransId="{64B1678A-81F9-40DC-BE7B-770BE0B141C6}"/>
    <dgm:cxn modelId="{CA99CBFB-C567-44F6-98D9-9643FDE57A68}" type="presOf" srcId="{80D68D12-11CF-46E8-9C1B-0D59E7D9D243}" destId="{324C6ED2-E590-40E2-8F65-CB502F810CF9}" srcOrd="0" destOrd="0" presId="urn:microsoft.com/office/officeart/2005/8/layout/hierarchy1"/>
    <dgm:cxn modelId="{03D3E2FC-76C8-40E7-9A84-5D52F67443F0}" srcId="{F5AA7A07-D2C7-4E6F-B1B2-FCD4F0E446B0}" destId="{CBCD4268-9BB1-4C1D-BF67-5D15F7F4EE45}" srcOrd="5" destOrd="0" parTransId="{73D1510B-1635-40F2-90D1-6CC8C5FEFEB6}" sibTransId="{8F012264-E7B1-4A57-A0D1-5D4735DB7F03}"/>
    <dgm:cxn modelId="{349BE618-B57D-486E-AED8-CD1872F02F01}" type="presParOf" srcId="{3EEBBD51-2CF5-4795-9FD4-0AD4FCA34836}" destId="{51DEF4B9-871F-4EE3-B739-248DAC78D1FF}" srcOrd="0" destOrd="0" presId="urn:microsoft.com/office/officeart/2005/8/layout/hierarchy1"/>
    <dgm:cxn modelId="{C77B7283-EF9A-4349-8053-6E1919B615D3}" type="presParOf" srcId="{51DEF4B9-871F-4EE3-B739-248DAC78D1FF}" destId="{0C9176E0-87A4-4F11-AF1A-9318D140A94B}" srcOrd="0" destOrd="0" presId="urn:microsoft.com/office/officeart/2005/8/layout/hierarchy1"/>
    <dgm:cxn modelId="{594C5794-E5BC-4E2A-A7BC-BF9D63EF37DB}" type="presParOf" srcId="{0C9176E0-87A4-4F11-AF1A-9318D140A94B}" destId="{6854C1DB-ECC5-46F1-A723-4AD5CCD90FC0}" srcOrd="0" destOrd="0" presId="urn:microsoft.com/office/officeart/2005/8/layout/hierarchy1"/>
    <dgm:cxn modelId="{708244FE-8D5E-4DA4-8564-78102D992DD4}" type="presParOf" srcId="{0C9176E0-87A4-4F11-AF1A-9318D140A94B}" destId="{39A7A5ED-228A-492E-A8FD-38DEB9C9F933}" srcOrd="1" destOrd="0" presId="urn:microsoft.com/office/officeart/2005/8/layout/hierarchy1"/>
    <dgm:cxn modelId="{6EAC032C-AD75-4EF9-B05C-563C2CF146D0}" type="presParOf" srcId="{51DEF4B9-871F-4EE3-B739-248DAC78D1FF}" destId="{3BF147B7-BA5A-4EE0-AF33-FC7EFA6267A0}" srcOrd="1" destOrd="0" presId="urn:microsoft.com/office/officeart/2005/8/layout/hierarchy1"/>
    <dgm:cxn modelId="{E01D1C27-A82C-4995-BBAD-F355A3FF8F62}" type="presParOf" srcId="{3BF147B7-BA5A-4EE0-AF33-FC7EFA6267A0}" destId="{F9A9AFA2-D4CA-4C05-BCDA-B10051E0653D}" srcOrd="0" destOrd="0" presId="urn:microsoft.com/office/officeart/2005/8/layout/hierarchy1"/>
    <dgm:cxn modelId="{3AE4E4CB-D13B-43C8-9739-9B4EA36A7278}" type="presParOf" srcId="{3BF147B7-BA5A-4EE0-AF33-FC7EFA6267A0}" destId="{023294A1-C181-453B-BFC0-1BEF1E74E21B}" srcOrd="1" destOrd="0" presId="urn:microsoft.com/office/officeart/2005/8/layout/hierarchy1"/>
    <dgm:cxn modelId="{14FA93C6-3482-48C7-A9F3-59B9C0ED8E7E}" type="presParOf" srcId="{023294A1-C181-453B-BFC0-1BEF1E74E21B}" destId="{53189D8A-9966-4642-97DA-FF223A2C19DC}" srcOrd="0" destOrd="0" presId="urn:microsoft.com/office/officeart/2005/8/layout/hierarchy1"/>
    <dgm:cxn modelId="{E185551F-1AB6-458E-A64D-829081199A46}" type="presParOf" srcId="{53189D8A-9966-4642-97DA-FF223A2C19DC}" destId="{802E65FB-57BC-4AFC-81D3-08C3316F7EA0}" srcOrd="0" destOrd="0" presId="urn:microsoft.com/office/officeart/2005/8/layout/hierarchy1"/>
    <dgm:cxn modelId="{B7938BDB-9CBA-4F52-B6C4-62EE4CE515FE}" type="presParOf" srcId="{53189D8A-9966-4642-97DA-FF223A2C19DC}" destId="{4E6A179D-4E75-4AB8-9B1A-09AFCC3DA4DE}" srcOrd="1" destOrd="0" presId="urn:microsoft.com/office/officeart/2005/8/layout/hierarchy1"/>
    <dgm:cxn modelId="{1B989CCA-8213-4BCC-88C7-A28CB8DF4C2D}" type="presParOf" srcId="{023294A1-C181-453B-BFC0-1BEF1E74E21B}" destId="{6F6CCD09-2AF6-499B-BFD4-684EDEE33DC0}" srcOrd="1" destOrd="0" presId="urn:microsoft.com/office/officeart/2005/8/layout/hierarchy1"/>
    <dgm:cxn modelId="{53F0275D-A199-4310-8F8C-4EA5DBCE0A1A}" type="presParOf" srcId="{6F6CCD09-2AF6-499B-BFD4-684EDEE33DC0}" destId="{3862B00A-2192-4DF2-BB09-9A349BBE5215}" srcOrd="0" destOrd="0" presId="urn:microsoft.com/office/officeart/2005/8/layout/hierarchy1"/>
    <dgm:cxn modelId="{80D68CB6-3CE7-4838-BD0A-CA66C7CF9305}" type="presParOf" srcId="{6F6CCD09-2AF6-499B-BFD4-684EDEE33DC0}" destId="{4C46B158-8BAE-41BB-9A27-61A201BE8E75}" srcOrd="1" destOrd="0" presId="urn:microsoft.com/office/officeart/2005/8/layout/hierarchy1"/>
    <dgm:cxn modelId="{FF637145-3003-44C4-B611-7791790FE1BD}" type="presParOf" srcId="{4C46B158-8BAE-41BB-9A27-61A201BE8E75}" destId="{47546D1D-082D-450E-8E8B-5C438AE5FCB3}" srcOrd="0" destOrd="0" presId="urn:microsoft.com/office/officeart/2005/8/layout/hierarchy1"/>
    <dgm:cxn modelId="{BE4B028B-678F-40A2-88F1-A13A68C5B4E0}" type="presParOf" srcId="{47546D1D-082D-450E-8E8B-5C438AE5FCB3}" destId="{6A4DD4C8-8809-480D-B726-E30DFEF3CE51}" srcOrd="0" destOrd="0" presId="urn:microsoft.com/office/officeart/2005/8/layout/hierarchy1"/>
    <dgm:cxn modelId="{721AF7D8-645A-4EB7-908C-AEF982FD193E}" type="presParOf" srcId="{47546D1D-082D-450E-8E8B-5C438AE5FCB3}" destId="{AB5912C1-F875-443B-AA4F-AF6F58421E7C}" srcOrd="1" destOrd="0" presId="urn:microsoft.com/office/officeart/2005/8/layout/hierarchy1"/>
    <dgm:cxn modelId="{CF8BAD1E-F0FF-4B72-8770-0754CCB2284B}" type="presParOf" srcId="{4C46B158-8BAE-41BB-9A27-61A201BE8E75}" destId="{3825BB4C-CA83-42C4-9ADE-EA8B7007258E}" srcOrd="1" destOrd="0" presId="urn:microsoft.com/office/officeart/2005/8/layout/hierarchy1"/>
    <dgm:cxn modelId="{DE0C5C60-3556-46CE-8141-4583C586A2F5}" type="presParOf" srcId="{6F6CCD09-2AF6-499B-BFD4-684EDEE33DC0}" destId="{CA6EA4BD-129B-4F46-BEB9-AF31D1C9773D}" srcOrd="2" destOrd="0" presId="urn:microsoft.com/office/officeart/2005/8/layout/hierarchy1"/>
    <dgm:cxn modelId="{CDACA3B1-6EFB-42B2-B48E-38875BCD449A}" type="presParOf" srcId="{6F6CCD09-2AF6-499B-BFD4-684EDEE33DC0}" destId="{B897A07F-AB5D-45B1-9C1A-28C2232354F6}" srcOrd="3" destOrd="0" presId="urn:microsoft.com/office/officeart/2005/8/layout/hierarchy1"/>
    <dgm:cxn modelId="{6312AED1-90B4-468A-A28F-47200B5A3213}" type="presParOf" srcId="{B897A07F-AB5D-45B1-9C1A-28C2232354F6}" destId="{1A209221-8C84-4036-81E5-A028368D4994}" srcOrd="0" destOrd="0" presId="urn:microsoft.com/office/officeart/2005/8/layout/hierarchy1"/>
    <dgm:cxn modelId="{1DBB982F-AD73-48B9-8563-67F79DE8139A}" type="presParOf" srcId="{1A209221-8C84-4036-81E5-A028368D4994}" destId="{639107C7-AACE-4D12-BE2F-E4378CAF82CE}" srcOrd="0" destOrd="0" presId="urn:microsoft.com/office/officeart/2005/8/layout/hierarchy1"/>
    <dgm:cxn modelId="{3D80AA2A-62B4-4AFC-8767-BD8FAD4CDBCA}" type="presParOf" srcId="{1A209221-8C84-4036-81E5-A028368D4994}" destId="{4CE528B0-5DD7-4722-AD80-722CB72B8990}" srcOrd="1" destOrd="0" presId="urn:microsoft.com/office/officeart/2005/8/layout/hierarchy1"/>
    <dgm:cxn modelId="{4A2AC5DD-E162-4BB5-B048-6FE93C7339CD}" type="presParOf" srcId="{B897A07F-AB5D-45B1-9C1A-28C2232354F6}" destId="{C058783D-6E45-463F-AD2F-DB9B2F35BA66}" srcOrd="1" destOrd="0" presId="urn:microsoft.com/office/officeart/2005/8/layout/hierarchy1"/>
    <dgm:cxn modelId="{FD57568D-DB64-415A-8563-F183E903CADC}" type="presParOf" srcId="{6F6CCD09-2AF6-499B-BFD4-684EDEE33DC0}" destId="{324C6ED2-E590-40E2-8F65-CB502F810CF9}" srcOrd="4" destOrd="0" presId="urn:microsoft.com/office/officeart/2005/8/layout/hierarchy1"/>
    <dgm:cxn modelId="{3B709E3E-299B-47BF-8C5D-5C98C0C6FBBA}" type="presParOf" srcId="{6F6CCD09-2AF6-499B-BFD4-684EDEE33DC0}" destId="{B38ABDBE-EEC6-46AD-B18F-588A8F5E56D1}" srcOrd="5" destOrd="0" presId="urn:microsoft.com/office/officeart/2005/8/layout/hierarchy1"/>
    <dgm:cxn modelId="{F76403EA-019F-4B5C-B25F-D80016BAAE7D}" type="presParOf" srcId="{B38ABDBE-EEC6-46AD-B18F-588A8F5E56D1}" destId="{F4590960-5220-426C-95C8-7D0664E738C9}" srcOrd="0" destOrd="0" presId="urn:microsoft.com/office/officeart/2005/8/layout/hierarchy1"/>
    <dgm:cxn modelId="{1CD20933-EB02-43E5-AA92-3BAF7E99E44A}" type="presParOf" srcId="{F4590960-5220-426C-95C8-7D0664E738C9}" destId="{51686341-59EC-4E52-8876-3161827067AA}" srcOrd="0" destOrd="0" presId="urn:microsoft.com/office/officeart/2005/8/layout/hierarchy1"/>
    <dgm:cxn modelId="{D16ADE34-63A9-48D2-84ED-5C5DF794A986}" type="presParOf" srcId="{F4590960-5220-426C-95C8-7D0664E738C9}" destId="{B29B78BA-B5BE-4E26-A585-3D71FB74DCAC}" srcOrd="1" destOrd="0" presId="urn:microsoft.com/office/officeart/2005/8/layout/hierarchy1"/>
    <dgm:cxn modelId="{53470E7E-C34F-453C-87A4-7BB482DD0F37}" type="presParOf" srcId="{B38ABDBE-EEC6-46AD-B18F-588A8F5E56D1}" destId="{01DA58EA-80C5-41CD-8BE1-456577477012}" srcOrd="1" destOrd="0" presId="urn:microsoft.com/office/officeart/2005/8/layout/hierarchy1"/>
    <dgm:cxn modelId="{3A8CA317-9173-4287-9BE6-23031E5258EB}" type="presParOf" srcId="{6F6CCD09-2AF6-499B-BFD4-684EDEE33DC0}" destId="{982F4AA4-FC10-4E8F-948A-D8FF628A63F6}" srcOrd="6" destOrd="0" presId="urn:microsoft.com/office/officeart/2005/8/layout/hierarchy1"/>
    <dgm:cxn modelId="{E864248A-8BEE-4C03-BA16-962FEE53CCFA}" type="presParOf" srcId="{6F6CCD09-2AF6-499B-BFD4-684EDEE33DC0}" destId="{3A6B4B07-5650-4E67-87AB-8EE4D423A0CA}" srcOrd="7" destOrd="0" presId="urn:microsoft.com/office/officeart/2005/8/layout/hierarchy1"/>
    <dgm:cxn modelId="{97ADFE2B-8776-4C9B-9C1F-FC6B0AF31172}" type="presParOf" srcId="{3A6B4B07-5650-4E67-87AB-8EE4D423A0CA}" destId="{AA151A46-519F-4946-8927-7109CB10779C}" srcOrd="0" destOrd="0" presId="urn:microsoft.com/office/officeart/2005/8/layout/hierarchy1"/>
    <dgm:cxn modelId="{3DF401B4-D7F0-4EF5-84E2-B6D75E8E320E}" type="presParOf" srcId="{AA151A46-519F-4946-8927-7109CB10779C}" destId="{ABF8D9B5-0820-4D19-80C5-FACB146DE1F0}" srcOrd="0" destOrd="0" presId="urn:microsoft.com/office/officeart/2005/8/layout/hierarchy1"/>
    <dgm:cxn modelId="{8F2135DB-E04B-4904-AF82-503DF16E0F8A}" type="presParOf" srcId="{AA151A46-519F-4946-8927-7109CB10779C}" destId="{66676FA3-86DE-45BD-AA27-2847C9EE8ED2}" srcOrd="1" destOrd="0" presId="urn:microsoft.com/office/officeart/2005/8/layout/hierarchy1"/>
    <dgm:cxn modelId="{D8991017-6D76-437B-B5C3-BBB0B28D58CA}" type="presParOf" srcId="{3A6B4B07-5650-4E67-87AB-8EE4D423A0CA}" destId="{69F854F0-B611-4D12-8844-48A86A1E5CF0}" srcOrd="1" destOrd="0" presId="urn:microsoft.com/office/officeart/2005/8/layout/hierarchy1"/>
    <dgm:cxn modelId="{A3822834-2F7A-4593-B363-C3E601B1BBEF}" type="presParOf" srcId="{3BF147B7-BA5A-4EE0-AF33-FC7EFA6267A0}" destId="{61CF1A67-5D37-45C6-83C4-96BA2EA63C8B}" srcOrd="2" destOrd="0" presId="urn:microsoft.com/office/officeart/2005/8/layout/hierarchy1"/>
    <dgm:cxn modelId="{8750E5DC-1A0D-46B8-89B3-779060763EB5}" type="presParOf" srcId="{3BF147B7-BA5A-4EE0-AF33-FC7EFA6267A0}" destId="{30A149E9-B267-41CA-86C6-ADC11E6C0BC9}" srcOrd="3" destOrd="0" presId="urn:microsoft.com/office/officeart/2005/8/layout/hierarchy1"/>
    <dgm:cxn modelId="{52C17AF7-D1EA-488C-9BBC-9E72CFD80E9B}" type="presParOf" srcId="{30A149E9-B267-41CA-86C6-ADC11E6C0BC9}" destId="{2392DA77-3470-453A-A197-3F2D25464EA6}" srcOrd="0" destOrd="0" presId="urn:microsoft.com/office/officeart/2005/8/layout/hierarchy1"/>
    <dgm:cxn modelId="{611F1001-473A-4C9B-A01C-9434A7ED45D0}" type="presParOf" srcId="{2392DA77-3470-453A-A197-3F2D25464EA6}" destId="{FFB5411A-21B4-4416-8660-193DF5023941}" srcOrd="0" destOrd="0" presId="urn:microsoft.com/office/officeart/2005/8/layout/hierarchy1"/>
    <dgm:cxn modelId="{9AABB0DC-A976-41D0-BCDE-6FC59B5C1A85}" type="presParOf" srcId="{2392DA77-3470-453A-A197-3F2D25464EA6}" destId="{BD7A5E73-7EBA-4F71-B054-ABD92766ED89}" srcOrd="1" destOrd="0" presId="urn:microsoft.com/office/officeart/2005/8/layout/hierarchy1"/>
    <dgm:cxn modelId="{827983C9-C5F5-4EF5-9EDA-9A5F2D08889A}" type="presParOf" srcId="{30A149E9-B267-41CA-86C6-ADC11E6C0BC9}" destId="{252D1F32-5558-4143-A28C-0367AA62F852}" srcOrd="1" destOrd="0" presId="urn:microsoft.com/office/officeart/2005/8/layout/hierarchy1"/>
    <dgm:cxn modelId="{966AE6E5-4F1F-4BE3-BB2E-0A619562CFFD}" type="presParOf" srcId="{3BF147B7-BA5A-4EE0-AF33-FC7EFA6267A0}" destId="{A7966F51-7076-465B-AF74-78178C091930}" srcOrd="4" destOrd="0" presId="urn:microsoft.com/office/officeart/2005/8/layout/hierarchy1"/>
    <dgm:cxn modelId="{DE333737-DFB3-43DB-BA6B-D42BCA96A0DF}" type="presParOf" srcId="{3BF147B7-BA5A-4EE0-AF33-FC7EFA6267A0}" destId="{B8C4A61F-4936-404C-9A67-C47E61748DB1}" srcOrd="5" destOrd="0" presId="urn:microsoft.com/office/officeart/2005/8/layout/hierarchy1"/>
    <dgm:cxn modelId="{04F444D7-B7E0-4A6B-921F-3CBFD960A206}" type="presParOf" srcId="{B8C4A61F-4936-404C-9A67-C47E61748DB1}" destId="{BBDE82C3-E6BF-4E99-B74B-6B5FFC975595}" srcOrd="0" destOrd="0" presId="urn:microsoft.com/office/officeart/2005/8/layout/hierarchy1"/>
    <dgm:cxn modelId="{5D0E5267-B331-4F3A-918A-296932854D74}" type="presParOf" srcId="{BBDE82C3-E6BF-4E99-B74B-6B5FFC975595}" destId="{F1231EFC-D9E2-496A-BC83-179BA40A0236}" srcOrd="0" destOrd="0" presId="urn:microsoft.com/office/officeart/2005/8/layout/hierarchy1"/>
    <dgm:cxn modelId="{01A89647-CE32-442E-A78E-354729E4E41E}" type="presParOf" srcId="{BBDE82C3-E6BF-4E99-B74B-6B5FFC975595}" destId="{0B4CEBD0-A775-49A4-86B4-D7FE10A8F38C}" srcOrd="1" destOrd="0" presId="urn:microsoft.com/office/officeart/2005/8/layout/hierarchy1"/>
    <dgm:cxn modelId="{AA540B20-C314-4C18-A9FE-2F0A20765EB7}" type="presParOf" srcId="{B8C4A61F-4936-404C-9A67-C47E61748DB1}" destId="{D42ABD75-3FCA-48A8-B8E3-558E45E0EF2A}" srcOrd="1" destOrd="0" presId="urn:microsoft.com/office/officeart/2005/8/layout/hierarchy1"/>
    <dgm:cxn modelId="{52B43D47-BF0B-434D-BEFA-6EEAF1D77DA5}" type="presParOf" srcId="{3BF147B7-BA5A-4EE0-AF33-FC7EFA6267A0}" destId="{E3FEF0C2-91B3-49B1-B426-45E378E4C913}" srcOrd="6" destOrd="0" presId="urn:microsoft.com/office/officeart/2005/8/layout/hierarchy1"/>
    <dgm:cxn modelId="{005CB344-4FE1-4825-BC0A-56C6ABCE04FE}" type="presParOf" srcId="{3BF147B7-BA5A-4EE0-AF33-FC7EFA6267A0}" destId="{C052630F-EE90-4A5A-B4C2-62D9B6C8B436}" srcOrd="7" destOrd="0" presId="urn:microsoft.com/office/officeart/2005/8/layout/hierarchy1"/>
    <dgm:cxn modelId="{31BC750F-2426-451F-8AB8-1503AF3BE342}" type="presParOf" srcId="{C052630F-EE90-4A5A-B4C2-62D9B6C8B436}" destId="{5582C04D-DB4D-48DA-A531-C3965C54082A}" srcOrd="0" destOrd="0" presId="urn:microsoft.com/office/officeart/2005/8/layout/hierarchy1"/>
    <dgm:cxn modelId="{7A6DDDB3-2740-4F5E-BECD-38755AA0141D}" type="presParOf" srcId="{5582C04D-DB4D-48DA-A531-C3965C54082A}" destId="{9CCA8498-ABE2-430F-8945-3DFB1547C16B}" srcOrd="0" destOrd="0" presId="urn:microsoft.com/office/officeart/2005/8/layout/hierarchy1"/>
    <dgm:cxn modelId="{467E413D-0499-40DF-8CED-120BADD06D83}" type="presParOf" srcId="{5582C04D-DB4D-48DA-A531-C3965C54082A}" destId="{C6B2F33B-0424-4E0E-9485-6E11BD49A2E6}" srcOrd="1" destOrd="0" presId="urn:microsoft.com/office/officeart/2005/8/layout/hierarchy1"/>
    <dgm:cxn modelId="{5E765709-F2AE-436A-B6B6-A963842D24BA}" type="presParOf" srcId="{C052630F-EE90-4A5A-B4C2-62D9B6C8B436}" destId="{C63F0977-05A5-46AD-A0D7-25355D3F66BB}" srcOrd="1" destOrd="0" presId="urn:microsoft.com/office/officeart/2005/8/layout/hierarchy1"/>
    <dgm:cxn modelId="{09FA9028-AD75-4C0C-B78F-C9A427BF4014}" type="presParOf" srcId="{3BF147B7-BA5A-4EE0-AF33-FC7EFA6267A0}" destId="{4518CDE2-9363-4836-AC7C-0BD51CB261B0}" srcOrd="8" destOrd="0" presId="urn:microsoft.com/office/officeart/2005/8/layout/hierarchy1"/>
    <dgm:cxn modelId="{5166A973-753C-4FC5-9DDB-8337A5E560B5}" type="presParOf" srcId="{3BF147B7-BA5A-4EE0-AF33-FC7EFA6267A0}" destId="{DC87B991-9692-47E0-A106-474D021FFF14}" srcOrd="9" destOrd="0" presId="urn:microsoft.com/office/officeart/2005/8/layout/hierarchy1"/>
    <dgm:cxn modelId="{5052EDF2-DDC8-443A-B364-D701A390CADB}" type="presParOf" srcId="{DC87B991-9692-47E0-A106-474D021FFF14}" destId="{820984D6-BF9A-4E17-BA33-B4EA52B6F0DD}" srcOrd="0" destOrd="0" presId="urn:microsoft.com/office/officeart/2005/8/layout/hierarchy1"/>
    <dgm:cxn modelId="{558B2C13-8CF3-4861-AA07-FDB60FC42C94}" type="presParOf" srcId="{820984D6-BF9A-4E17-BA33-B4EA52B6F0DD}" destId="{DFD7CF94-AC68-4623-999C-E69ADF8780DC}" srcOrd="0" destOrd="0" presId="urn:microsoft.com/office/officeart/2005/8/layout/hierarchy1"/>
    <dgm:cxn modelId="{77CE6BBD-F033-4C07-A8A4-4103815C512B}" type="presParOf" srcId="{820984D6-BF9A-4E17-BA33-B4EA52B6F0DD}" destId="{545F0E93-2654-4AAC-9FD6-3BC4C87ABB9A}" srcOrd="1" destOrd="0" presId="urn:microsoft.com/office/officeart/2005/8/layout/hierarchy1"/>
    <dgm:cxn modelId="{3CF9747E-2C06-496A-B1C2-B71544D567D4}" type="presParOf" srcId="{DC87B991-9692-47E0-A106-474D021FFF14}" destId="{B705BE72-74B9-441D-B14E-D6CEBD52259A}" srcOrd="1" destOrd="0" presId="urn:microsoft.com/office/officeart/2005/8/layout/hierarchy1"/>
    <dgm:cxn modelId="{2B4D67BE-6F8F-4299-8F08-9452830C3F8A}" type="presParOf" srcId="{3BF147B7-BA5A-4EE0-AF33-FC7EFA6267A0}" destId="{A26288DD-83F5-41F1-A5AE-8327B83B40E4}" srcOrd="10" destOrd="0" presId="urn:microsoft.com/office/officeart/2005/8/layout/hierarchy1"/>
    <dgm:cxn modelId="{398AB5B4-7115-40A5-B279-CE47AE480B3B}" type="presParOf" srcId="{3BF147B7-BA5A-4EE0-AF33-FC7EFA6267A0}" destId="{2BDF40DB-E2A9-4585-A93C-DEBEE8A2394A}" srcOrd="11" destOrd="0" presId="urn:microsoft.com/office/officeart/2005/8/layout/hierarchy1"/>
    <dgm:cxn modelId="{CC9585ED-9336-4D84-BFD9-D1A09B593D7A}" type="presParOf" srcId="{2BDF40DB-E2A9-4585-A93C-DEBEE8A2394A}" destId="{72669DB0-683D-4C75-A47C-4B2884BA05D3}" srcOrd="0" destOrd="0" presId="urn:microsoft.com/office/officeart/2005/8/layout/hierarchy1"/>
    <dgm:cxn modelId="{667C4972-1010-4E85-B193-DFC7CC3959E7}" type="presParOf" srcId="{72669DB0-683D-4C75-A47C-4B2884BA05D3}" destId="{3587D5BD-E2E4-4E06-931E-5CACDDC320F0}" srcOrd="0" destOrd="0" presId="urn:microsoft.com/office/officeart/2005/8/layout/hierarchy1"/>
    <dgm:cxn modelId="{41E0FE3C-AD15-41A1-9C4F-80B0A8C4FD27}" type="presParOf" srcId="{72669DB0-683D-4C75-A47C-4B2884BA05D3}" destId="{604FAEC9-4489-44B1-9DDD-62915AD41618}" srcOrd="1" destOrd="0" presId="urn:microsoft.com/office/officeart/2005/8/layout/hierarchy1"/>
    <dgm:cxn modelId="{BF99B252-D321-45BA-BB9A-CDE36429F38C}" type="presParOf" srcId="{2BDF40DB-E2A9-4585-A93C-DEBEE8A2394A}" destId="{656C9C90-56A2-487B-B869-D483958A6596}" srcOrd="1" destOrd="0" presId="urn:microsoft.com/office/officeart/2005/8/layout/hierarchy1"/>
    <dgm:cxn modelId="{AB85D8F2-F50C-4A8D-9BCB-3AC4F4D01CE7}" type="presParOf" srcId="{3BF147B7-BA5A-4EE0-AF33-FC7EFA6267A0}" destId="{17D83224-6080-4784-A056-FD4E7BF8D97A}" srcOrd="12" destOrd="0" presId="urn:microsoft.com/office/officeart/2005/8/layout/hierarchy1"/>
    <dgm:cxn modelId="{9604C831-AFC0-46D7-ABB1-864A98B2B272}" type="presParOf" srcId="{3BF147B7-BA5A-4EE0-AF33-FC7EFA6267A0}" destId="{3C194635-B40B-4149-BC1C-27CA487BB30B}" srcOrd="13" destOrd="0" presId="urn:microsoft.com/office/officeart/2005/8/layout/hierarchy1"/>
    <dgm:cxn modelId="{114FD1D3-C06C-41ED-AEC7-FAD1A291254E}" type="presParOf" srcId="{3C194635-B40B-4149-BC1C-27CA487BB30B}" destId="{9D11DE1C-BB9B-4C58-8BF8-14BD07FE7A73}" srcOrd="0" destOrd="0" presId="urn:microsoft.com/office/officeart/2005/8/layout/hierarchy1"/>
    <dgm:cxn modelId="{1192CD6C-6188-4C12-81B7-6897223264CE}" type="presParOf" srcId="{9D11DE1C-BB9B-4C58-8BF8-14BD07FE7A73}" destId="{DEF16909-1E5C-4908-86D5-A7A4FC429B9B}" srcOrd="0" destOrd="0" presId="urn:microsoft.com/office/officeart/2005/8/layout/hierarchy1"/>
    <dgm:cxn modelId="{C3F0F93B-D23E-41D3-BBBF-47EA8EFC932A}" type="presParOf" srcId="{9D11DE1C-BB9B-4C58-8BF8-14BD07FE7A73}" destId="{1FFDA5FF-7D51-42E2-82E2-991115F38DBA}" srcOrd="1" destOrd="0" presId="urn:microsoft.com/office/officeart/2005/8/layout/hierarchy1"/>
    <dgm:cxn modelId="{D0AF3272-82D8-46B8-A4F1-D151CE1627B4}" type="presParOf" srcId="{3C194635-B40B-4149-BC1C-27CA487BB30B}" destId="{FD9AA8D6-5A5B-4A31-BD41-9901EA926B69}" srcOrd="1" destOrd="0" presId="urn:microsoft.com/office/officeart/2005/8/layout/hierarchy1"/>
    <dgm:cxn modelId="{71031B30-46C7-4063-9542-55A178B77380}" type="presParOf" srcId="{3BF147B7-BA5A-4EE0-AF33-FC7EFA6267A0}" destId="{4735B5BB-1D0F-4947-AEE1-C5031817BCD0}" srcOrd="14" destOrd="0" presId="urn:microsoft.com/office/officeart/2005/8/layout/hierarchy1"/>
    <dgm:cxn modelId="{2E427648-1F2C-4984-979A-AA19226232DB}" type="presParOf" srcId="{3BF147B7-BA5A-4EE0-AF33-FC7EFA6267A0}" destId="{7A34B97E-CEC8-4E9A-96C5-1D32AADCB0BA}" srcOrd="15" destOrd="0" presId="urn:microsoft.com/office/officeart/2005/8/layout/hierarchy1"/>
    <dgm:cxn modelId="{4563FC16-41A8-4BD5-8A44-2D90E25ED9B5}" type="presParOf" srcId="{7A34B97E-CEC8-4E9A-96C5-1D32AADCB0BA}" destId="{8C9ADABF-2039-4100-BB2C-E274375FE985}" srcOrd="0" destOrd="0" presId="urn:microsoft.com/office/officeart/2005/8/layout/hierarchy1"/>
    <dgm:cxn modelId="{88F87268-E895-46A8-B944-F2E9FD5F9C31}" type="presParOf" srcId="{8C9ADABF-2039-4100-BB2C-E274375FE985}" destId="{974F4A60-2F3D-4D9B-A1FC-B54B61560436}" srcOrd="0" destOrd="0" presId="urn:microsoft.com/office/officeart/2005/8/layout/hierarchy1"/>
    <dgm:cxn modelId="{29F294CE-1608-4896-BA19-AE042E2D3941}" type="presParOf" srcId="{8C9ADABF-2039-4100-BB2C-E274375FE985}" destId="{B0080C74-9DB4-4B49-927F-4FADD5387F36}" srcOrd="1" destOrd="0" presId="urn:microsoft.com/office/officeart/2005/8/layout/hierarchy1"/>
    <dgm:cxn modelId="{51683EF9-9B3D-45C3-BF5A-FCD0B6EE96E3}" type="presParOf" srcId="{7A34B97E-CEC8-4E9A-96C5-1D32AADCB0BA}" destId="{72CE6FFA-581E-4237-B01D-195683D790AB}" srcOrd="1" destOrd="0" presId="urn:microsoft.com/office/officeart/2005/8/layout/hierarchy1"/>
    <dgm:cxn modelId="{DD92E2B8-D144-4630-8B53-20BC7A6D0D23}" type="presParOf" srcId="{3BF147B7-BA5A-4EE0-AF33-FC7EFA6267A0}" destId="{76EFB578-2F1E-469A-8530-4E6CD59776BD}" srcOrd="16" destOrd="0" presId="urn:microsoft.com/office/officeart/2005/8/layout/hierarchy1"/>
    <dgm:cxn modelId="{5349F780-120C-4318-86BD-5A61613D4079}" type="presParOf" srcId="{3BF147B7-BA5A-4EE0-AF33-FC7EFA6267A0}" destId="{77F4AD47-3665-44AB-AFF9-6C922D090387}" srcOrd="17" destOrd="0" presId="urn:microsoft.com/office/officeart/2005/8/layout/hierarchy1"/>
    <dgm:cxn modelId="{D18BC844-3DD6-4C61-B3D4-8E843C25B54B}" type="presParOf" srcId="{77F4AD47-3665-44AB-AFF9-6C922D090387}" destId="{2B58881C-662F-4676-A71B-AC955F63C5DD}" srcOrd="0" destOrd="0" presId="urn:microsoft.com/office/officeart/2005/8/layout/hierarchy1"/>
    <dgm:cxn modelId="{533585FF-EE65-46B6-973E-C00DD0864797}" type="presParOf" srcId="{2B58881C-662F-4676-A71B-AC955F63C5DD}" destId="{64D7F630-5712-4D23-B709-34652940CC20}" srcOrd="0" destOrd="0" presId="urn:microsoft.com/office/officeart/2005/8/layout/hierarchy1"/>
    <dgm:cxn modelId="{F358CA9E-0F18-4CE5-90AA-2C6E065D42D2}" type="presParOf" srcId="{2B58881C-662F-4676-A71B-AC955F63C5DD}" destId="{810634C5-CE78-45A1-9374-6C8310ADDB52}" srcOrd="1" destOrd="0" presId="urn:microsoft.com/office/officeart/2005/8/layout/hierarchy1"/>
    <dgm:cxn modelId="{A96BAD5D-604B-4144-BB48-762EA3C98602}" type="presParOf" srcId="{77F4AD47-3665-44AB-AFF9-6C922D090387}" destId="{835310AB-E8D5-46B7-B53A-25D250C6833B}" srcOrd="1" destOrd="0" presId="urn:microsoft.com/office/officeart/2005/8/layout/hierarchy1"/>
    <dgm:cxn modelId="{86C06AFC-9E3E-4DF7-9468-8C2B7C69A9FD}" type="presParOf" srcId="{3BF147B7-BA5A-4EE0-AF33-FC7EFA6267A0}" destId="{3C2B7199-17C6-4923-A8BC-22F603D5D673}" srcOrd="18" destOrd="0" presId="urn:microsoft.com/office/officeart/2005/8/layout/hierarchy1"/>
    <dgm:cxn modelId="{291505E6-E1DC-4293-AA5B-7E6BD2836E7F}" type="presParOf" srcId="{3BF147B7-BA5A-4EE0-AF33-FC7EFA6267A0}" destId="{7F664543-4060-439D-AB3C-D3AE00F582BC}" srcOrd="19" destOrd="0" presId="urn:microsoft.com/office/officeart/2005/8/layout/hierarchy1"/>
    <dgm:cxn modelId="{DCD84E10-DDEC-4E9A-AB8C-6145C2008362}" type="presParOf" srcId="{7F664543-4060-439D-AB3C-D3AE00F582BC}" destId="{B68CEDBF-BF1A-49FB-BC9C-CE2A2C7A033F}" srcOrd="0" destOrd="0" presId="urn:microsoft.com/office/officeart/2005/8/layout/hierarchy1"/>
    <dgm:cxn modelId="{F8401ABA-5BFD-49AF-948A-D6737155F492}" type="presParOf" srcId="{B68CEDBF-BF1A-49FB-BC9C-CE2A2C7A033F}" destId="{A1DF8271-4462-4774-AB05-028A26632136}" srcOrd="0" destOrd="0" presId="urn:microsoft.com/office/officeart/2005/8/layout/hierarchy1"/>
    <dgm:cxn modelId="{76EA8A7B-0172-4638-BFB8-82AE26CB7D3D}" type="presParOf" srcId="{B68CEDBF-BF1A-49FB-BC9C-CE2A2C7A033F}" destId="{0C251747-7404-4C14-945B-768A96265B14}" srcOrd="1" destOrd="0" presId="urn:microsoft.com/office/officeart/2005/8/layout/hierarchy1"/>
    <dgm:cxn modelId="{9B728B36-10A0-4C4E-8360-8E19B3721D68}" type="presParOf" srcId="{7F664543-4060-439D-AB3C-D3AE00F582BC}" destId="{97E25773-D657-43C3-95E3-7AF99AD7FC7D}" srcOrd="1" destOrd="0" presId="urn:microsoft.com/office/officeart/2005/8/layout/hierarchy1"/>
    <dgm:cxn modelId="{3FEE5908-11D7-4290-A2B1-317E1C4B945D}" type="presParOf" srcId="{3BF147B7-BA5A-4EE0-AF33-FC7EFA6267A0}" destId="{23A6965F-D483-4621-8920-80AA95E0734F}" srcOrd="20" destOrd="0" presId="urn:microsoft.com/office/officeart/2005/8/layout/hierarchy1"/>
    <dgm:cxn modelId="{406619C7-3EBA-4737-8A62-CC04A5932ED0}" type="presParOf" srcId="{3BF147B7-BA5A-4EE0-AF33-FC7EFA6267A0}" destId="{1EE46093-D1B3-4A88-BEA4-EA7A2E5C07F2}" srcOrd="21" destOrd="0" presId="urn:microsoft.com/office/officeart/2005/8/layout/hierarchy1"/>
    <dgm:cxn modelId="{B8BB1C62-1ADA-43E4-9D0A-EE05EF4634F9}" type="presParOf" srcId="{1EE46093-D1B3-4A88-BEA4-EA7A2E5C07F2}" destId="{CBF20567-76D6-486D-A417-21EA2E14ACFE}" srcOrd="0" destOrd="0" presId="urn:microsoft.com/office/officeart/2005/8/layout/hierarchy1"/>
    <dgm:cxn modelId="{70D75FC3-BC5A-499F-9181-829249FCF24E}" type="presParOf" srcId="{CBF20567-76D6-486D-A417-21EA2E14ACFE}" destId="{B6A25A30-34E0-4590-85EE-4DC919763D62}" srcOrd="0" destOrd="0" presId="urn:microsoft.com/office/officeart/2005/8/layout/hierarchy1"/>
    <dgm:cxn modelId="{EDF4C4C7-A922-4DCE-8846-63F64BA66E69}" type="presParOf" srcId="{CBF20567-76D6-486D-A417-21EA2E14ACFE}" destId="{2807203A-5E25-416E-832E-CFD179AB95F8}" srcOrd="1" destOrd="0" presId="urn:microsoft.com/office/officeart/2005/8/layout/hierarchy1"/>
    <dgm:cxn modelId="{6DD09ABF-8E73-40EA-92F5-4F7B96D8264F}" type="presParOf" srcId="{1EE46093-D1B3-4A88-BEA4-EA7A2E5C07F2}" destId="{80FD36F7-B5EA-40AC-A5CB-2C9CFE3945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4912EC-B457-48EA-8166-DB6DF2C110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D5EFEDD-52A1-43C8-8F87-E5A73ED4BA3C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Team Manager</a:t>
          </a:r>
        </a:p>
        <a:p>
          <a:r>
            <a:rPr lang="en-GB" i="0"/>
            <a:t>Rita Okoroha</a:t>
          </a:r>
        </a:p>
        <a:p>
          <a:r>
            <a:rPr lang="en-GB" b="1" i="0"/>
            <a:t>737523</a:t>
          </a:r>
        </a:p>
        <a:p>
          <a:endParaRPr lang="en-GB" b="1" i="0"/>
        </a:p>
      </dgm:t>
    </dgm:pt>
    <dgm:pt modelId="{595951D0-31E5-49AA-A99E-1A5846841A16}" type="parTrans" cxnId="{F83CE432-C393-47C6-B3C3-951838137352}">
      <dgm:prSet/>
      <dgm:spPr/>
      <dgm:t>
        <a:bodyPr/>
        <a:lstStyle/>
        <a:p>
          <a:endParaRPr lang="en-GB"/>
        </a:p>
      </dgm:t>
    </dgm:pt>
    <dgm:pt modelId="{3F40955F-C69E-4F57-9F3A-2149518F2BBC}" type="sibTrans" cxnId="{F83CE432-C393-47C6-B3C3-951838137352}">
      <dgm:prSet/>
      <dgm:spPr/>
      <dgm:t>
        <a:bodyPr/>
        <a:lstStyle/>
        <a:p>
          <a:endParaRPr lang="en-GB"/>
        </a:p>
      </dgm:t>
    </dgm:pt>
    <dgm:pt modelId="{08A63CBB-551D-4005-9B86-54C958BE9E73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 i="0"/>
            <a:t>Advanced Practitioner (OT) </a:t>
          </a:r>
        </a:p>
        <a:p>
          <a:r>
            <a:rPr lang="en-GB" i="0"/>
            <a:t>Amy Misson</a:t>
          </a:r>
        </a:p>
        <a:p>
          <a:r>
            <a:rPr lang="en-GB" b="1" i="0"/>
            <a:t>737517</a:t>
          </a:r>
          <a:endParaRPr lang="en-GB" b="1"/>
        </a:p>
      </dgm:t>
    </dgm:pt>
    <dgm:pt modelId="{5A45AA23-8E28-43B5-A423-DB2844CEB2BC}" type="parTrans" cxnId="{58AD64C5-06D2-46FA-A7A0-1CDB63461D97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A3A40CED-C440-4D31-8BF2-253FAA0F2627}" type="sibTrans" cxnId="{58AD64C5-06D2-46FA-A7A0-1CDB63461D97}">
      <dgm:prSet/>
      <dgm:spPr/>
      <dgm:t>
        <a:bodyPr/>
        <a:lstStyle/>
        <a:p>
          <a:endParaRPr lang="en-GB"/>
        </a:p>
      </dgm:t>
    </dgm:pt>
    <dgm:pt modelId="{A5B3B91A-88D4-4076-81B1-E2B0BBF558F0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Social Worker </a:t>
          </a:r>
        </a:p>
        <a:p>
          <a:r>
            <a:rPr lang="en-GB" sz="800"/>
            <a:t>Maria </a:t>
          </a:r>
          <a:r>
            <a:rPr lang="en-GB" sz="800" err="1"/>
            <a:t>Colocassis</a:t>
          </a:r>
          <a:r>
            <a:rPr lang="en-GB" sz="800"/>
            <a:t> </a:t>
          </a:r>
        </a:p>
        <a:p>
          <a:r>
            <a:rPr lang="en-GB" sz="800" b="1"/>
            <a:t>737520</a:t>
          </a:r>
        </a:p>
      </dgm:t>
    </dgm:pt>
    <dgm:pt modelId="{E7CEFE04-B51B-4DF5-A58C-C99F0BE14FF0}" type="parTrans" cxnId="{D2E254F3-86C0-40E1-9228-7AD83DAF53A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27BDF41-6C62-4287-A1AC-803DBAFD8C03}" type="sibTrans" cxnId="{D2E254F3-86C0-40E1-9228-7AD83DAF53AA}">
      <dgm:prSet/>
      <dgm:spPr/>
      <dgm:t>
        <a:bodyPr/>
        <a:lstStyle/>
        <a:p>
          <a:endParaRPr lang="en-GB"/>
        </a:p>
      </dgm:t>
    </dgm:pt>
    <dgm:pt modelId="{DAE446B6-E4F6-4347-B775-75409F41D2E1}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Odette Nsaiban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737526</a:t>
          </a:r>
        </a:p>
      </dgm:t>
    </dgm:pt>
    <dgm:pt modelId="{10B8277D-CD94-416C-80A4-024A5D01E38C}" type="parTrans" cxnId="{AAF35E0E-2D92-4C9F-9E37-70B85402675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AEB0B06-BEBA-468E-9D69-698966DFC217}" type="sibTrans" cxnId="{AAF35E0E-2D92-4C9F-9E37-70B854026758}">
      <dgm:prSet/>
      <dgm:spPr/>
      <dgm:t>
        <a:bodyPr/>
        <a:lstStyle/>
        <a:p>
          <a:endParaRPr lang="en-GB"/>
        </a:p>
      </dgm:t>
    </dgm:pt>
    <dgm:pt modelId="{5EF70B8D-751C-4871-ACA1-60EEBB555FDA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 </a:t>
          </a:r>
        </a:p>
        <a:p>
          <a:r>
            <a:rPr lang="en-GB"/>
            <a:t>Demonte Lorainey</a:t>
          </a:r>
        </a:p>
        <a:p>
          <a:r>
            <a:rPr lang="en-GB" b="1"/>
            <a:t>737521</a:t>
          </a:r>
        </a:p>
      </dgm:t>
    </dgm:pt>
    <dgm:pt modelId="{39F59D7E-B017-4B2D-BC63-274F8DB0762E}" type="parTrans" cxnId="{9DB4B5D5-DF82-4FD7-A449-D6A697BB88D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B3D1009F-B57F-4F63-9701-38B690883462}" type="sibTrans" cxnId="{9DB4B5D5-DF82-4FD7-A449-D6A697BB88D5}">
      <dgm:prSet/>
      <dgm:spPr/>
      <dgm:t>
        <a:bodyPr/>
        <a:lstStyle/>
        <a:p>
          <a:endParaRPr lang="en-GB"/>
        </a:p>
      </dgm:t>
    </dgm:pt>
    <dgm:pt modelId="{7D172686-E196-4561-89E6-C70CC0C9C8B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/>
            <a:t>Vision Rehabilitation Officer </a:t>
          </a:r>
        </a:p>
        <a:p>
          <a:r>
            <a:rPr lang="en-GB" sz="800"/>
            <a:t>Sylvie Macle</a:t>
          </a:r>
        </a:p>
        <a:p>
          <a:r>
            <a:rPr lang="en-GB" sz="800" b="1"/>
            <a:t>737524</a:t>
          </a:r>
        </a:p>
      </dgm:t>
    </dgm:pt>
    <dgm:pt modelId="{54F725FA-9E07-4B6D-AA23-20081A981100}" type="parTrans" cxnId="{1E542245-430C-49EC-A9B5-71CE01CFD0E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2B57EAF-3E9B-4B1A-9810-A432A71269D1}" type="sibTrans" cxnId="{1E542245-430C-49EC-A9B5-71CE01CFD0ED}">
      <dgm:prSet/>
      <dgm:spPr/>
      <dgm:t>
        <a:bodyPr/>
        <a:lstStyle/>
        <a:p>
          <a:endParaRPr lang="en-GB"/>
        </a:p>
      </dgm:t>
    </dgm:pt>
    <dgm:pt modelId="{E690DFB1-0C7E-4C70-8225-8F857D4D0C4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700" b="1"/>
            <a:t>Vision Rehabilitation Officer </a:t>
          </a:r>
        </a:p>
        <a:p>
          <a:r>
            <a:rPr lang="en-GB" sz="800"/>
            <a:t>Jane Collie</a:t>
          </a:r>
        </a:p>
        <a:p>
          <a:r>
            <a:rPr lang="en-GB" sz="800" b="1"/>
            <a:t>737525</a:t>
          </a:r>
          <a:endParaRPr lang="en-GB" sz="700" b="1"/>
        </a:p>
      </dgm:t>
    </dgm:pt>
    <dgm:pt modelId="{B0BBD49A-67B0-4443-99AF-68C9441D9459}" type="parTrans" cxnId="{0F5C74D9-6AC1-495F-A308-3C5470E61591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13B8FF-9A7D-4C0E-BEC5-54C05B01FA6F}" type="sibTrans" cxnId="{0F5C74D9-6AC1-495F-A308-3C5470E61591}">
      <dgm:prSet/>
      <dgm:spPr/>
      <dgm:t>
        <a:bodyPr/>
        <a:lstStyle/>
        <a:p>
          <a:endParaRPr lang="en-GB"/>
        </a:p>
      </dgm:t>
    </dgm:pt>
    <dgm:pt modelId="{B8B42985-F051-4069-856A-61847F2FF320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b="1"/>
            <a:t>Social Worker</a:t>
          </a:r>
        </a:p>
        <a:p>
          <a:r>
            <a:rPr lang="en-GB"/>
            <a:t>Sharona King</a:t>
          </a:r>
        </a:p>
        <a:p>
          <a:r>
            <a:rPr lang="en-GB" b="1"/>
            <a:t>737522</a:t>
          </a:r>
        </a:p>
        <a:p>
          <a:r>
            <a:rPr lang="en-GB" b="1"/>
            <a:t>Mat - </a:t>
          </a:r>
        </a:p>
      </dgm:t>
    </dgm:pt>
    <dgm:pt modelId="{8EC191B1-1616-4AC9-A1E2-1A75FA802E5E}" type="parTrans" cxnId="{FE2C6160-2E82-45A0-A834-35B15D4326B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1C63B0F-9AE5-470C-9CE9-27C22627C52C}" type="sibTrans" cxnId="{FE2C6160-2E82-45A0-A834-35B15D4326BF}">
      <dgm:prSet/>
      <dgm:spPr/>
      <dgm:t>
        <a:bodyPr/>
        <a:lstStyle/>
        <a:p>
          <a:endParaRPr lang="en-GB"/>
        </a:p>
      </dgm:t>
    </dgm:pt>
    <dgm:pt modelId="{31E4F054-A9F4-4B09-9265-E0400A8F99C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Outreach Officer (OT Apprentice)</a:t>
          </a:r>
        </a:p>
        <a:p>
          <a:r>
            <a:rPr lang="en-GB" sz="800"/>
            <a:t>Lisa Lynch</a:t>
          </a:r>
        </a:p>
        <a:p>
          <a:r>
            <a:rPr lang="en-GB" sz="800" b="1"/>
            <a:t>737519</a:t>
          </a:r>
        </a:p>
      </dgm:t>
    </dgm:pt>
    <dgm:pt modelId="{53644ED0-D6BD-4FED-9A2A-EE398E6F73B9}" type="parTrans" cxnId="{19A21289-7D89-4538-9895-0B5AFF381F16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C3E4C41-5E50-490C-BEB9-560E71003835}" type="sibTrans" cxnId="{19A21289-7D89-4538-9895-0B5AFF381F16}">
      <dgm:prSet/>
      <dgm:spPr/>
      <dgm:t>
        <a:bodyPr/>
        <a:lstStyle/>
        <a:p>
          <a:endParaRPr lang="en-GB"/>
        </a:p>
      </dgm:t>
    </dgm:pt>
    <dgm:pt modelId="{FEA7DD6F-2FCF-4EDE-A846-D831FC4D9F9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800" b="1"/>
            <a:t>Outreach Officer</a:t>
          </a:r>
        </a:p>
        <a:p>
          <a:r>
            <a:rPr lang="en-GB" sz="800" b="0"/>
            <a:t>Opal Esson</a:t>
          </a:r>
        </a:p>
        <a:p>
          <a:r>
            <a:rPr lang="en-GB" sz="800" b="1"/>
            <a:t>737518</a:t>
          </a:r>
        </a:p>
      </dgm:t>
    </dgm:pt>
    <dgm:pt modelId="{351D4317-B256-46DB-A7DD-C52D5199B312}" type="parTrans" cxnId="{1AB37E31-F19C-4525-A57E-9C36FA911D0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4036BDD2-EE53-4843-8635-7F4ED039BF0F}" type="sibTrans" cxnId="{1AB37E31-F19C-4525-A57E-9C36FA911D00}">
      <dgm:prSet/>
      <dgm:spPr/>
      <dgm:t>
        <a:bodyPr/>
        <a:lstStyle/>
        <a:p>
          <a:endParaRPr lang="en-GB"/>
        </a:p>
      </dgm:t>
    </dgm:pt>
    <dgm:pt modelId="{AD7AAB99-CF5B-4949-9522-62F36014B128}">
      <dgm:prSet custT="1"/>
      <dgm:spPr/>
      <dgm:t>
        <a:bodyPr/>
        <a:lstStyle/>
        <a:p>
          <a:r>
            <a:rPr lang="en-GB" sz="700" b="1"/>
            <a:t>Vision Rehabilitation Officer</a:t>
          </a:r>
        </a:p>
        <a:p>
          <a:r>
            <a:rPr lang="en-GB" sz="800" b="0"/>
            <a:t>Julie Hogarth</a:t>
          </a:r>
        </a:p>
        <a:p>
          <a:r>
            <a:rPr lang="en-GB" sz="800" b="1"/>
            <a:t>737744</a:t>
          </a:r>
        </a:p>
      </dgm:t>
    </dgm:pt>
    <dgm:pt modelId="{A7232301-0EC5-4FFE-AE91-FBED22C135A9}" type="parTrans" cxnId="{0B02C271-5378-428C-9AD6-A91F1034CEF0}">
      <dgm:prSet/>
      <dgm:spPr/>
      <dgm:t>
        <a:bodyPr/>
        <a:lstStyle/>
        <a:p>
          <a:endParaRPr lang="en-GB"/>
        </a:p>
      </dgm:t>
    </dgm:pt>
    <dgm:pt modelId="{1D39A826-1517-4FC1-AF99-D263906134E1}" type="sibTrans" cxnId="{0B02C271-5378-428C-9AD6-A91F1034CEF0}">
      <dgm:prSet/>
      <dgm:spPr/>
      <dgm:t>
        <a:bodyPr/>
        <a:lstStyle/>
        <a:p>
          <a:endParaRPr lang="en-GB"/>
        </a:p>
      </dgm:t>
    </dgm:pt>
    <dgm:pt modelId="{F2E4D1E2-B862-484F-B8B2-7DD1890457B7}">
      <dgm:prSet custT="1"/>
      <dgm:spPr/>
      <dgm:t>
        <a:bodyPr/>
        <a:lstStyle/>
        <a:p>
          <a:r>
            <a:rPr lang="en-GB" sz="700" b="1"/>
            <a:t>Social Work Apprentice</a:t>
          </a:r>
        </a:p>
        <a:p>
          <a:r>
            <a:rPr lang="en-GB" sz="800" b="0"/>
            <a:t>Gloria Bimphi</a:t>
          </a:r>
        </a:p>
        <a:p>
          <a:r>
            <a:rPr lang="en-GB" sz="800" b="1"/>
            <a:t>737735</a:t>
          </a:r>
        </a:p>
      </dgm:t>
    </dgm:pt>
    <dgm:pt modelId="{AB46E023-4101-4E4D-9BCB-97D0A993616B}" type="parTrans" cxnId="{5804DE4E-3742-4114-B47D-71555CAFA834}">
      <dgm:prSet/>
      <dgm:spPr/>
      <dgm:t>
        <a:bodyPr/>
        <a:lstStyle/>
        <a:p>
          <a:endParaRPr lang="en-GB"/>
        </a:p>
      </dgm:t>
    </dgm:pt>
    <dgm:pt modelId="{C7E5579C-36C2-43C8-8699-015FAB5D6F46}" type="sibTrans" cxnId="{5804DE4E-3742-4114-B47D-71555CAFA834}">
      <dgm:prSet/>
      <dgm:spPr/>
      <dgm:t>
        <a:bodyPr/>
        <a:lstStyle/>
        <a:p>
          <a:endParaRPr lang="en-GB"/>
        </a:p>
      </dgm:t>
    </dgm:pt>
    <dgm:pt modelId="{E97214C0-DB67-47BD-9F10-58EDC9664CD9}" type="pres">
      <dgm:prSet presAssocID="{B74912EC-B457-48EA-8166-DB6DF2C110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B772D6-B067-4167-9B40-F6B75AB85637}" type="pres">
      <dgm:prSet presAssocID="{9D5EFEDD-52A1-43C8-8F87-E5A73ED4BA3C}" presName="hierRoot1" presStyleCnt="0"/>
      <dgm:spPr/>
    </dgm:pt>
    <dgm:pt modelId="{F16BB9F8-BD5F-4335-BC32-D132FE113CF7}" type="pres">
      <dgm:prSet presAssocID="{9D5EFEDD-52A1-43C8-8F87-E5A73ED4BA3C}" presName="composite" presStyleCnt="0"/>
      <dgm:spPr/>
    </dgm:pt>
    <dgm:pt modelId="{BE0BF85C-C805-4CDD-B3FD-786422F02A59}" type="pres">
      <dgm:prSet presAssocID="{9D5EFEDD-52A1-43C8-8F87-E5A73ED4BA3C}" presName="background" presStyleLbl="node0" presStyleIdx="0" presStyleCnt="1"/>
      <dgm:spPr>
        <a:solidFill>
          <a:srgbClr val="0070C0"/>
        </a:solidFill>
        <a:ln>
          <a:solidFill>
            <a:schemeClr val="tx1"/>
          </a:solidFill>
        </a:ln>
      </dgm:spPr>
    </dgm:pt>
    <dgm:pt modelId="{EAA227B9-B537-4993-A327-0CE5113BDE77}" type="pres">
      <dgm:prSet presAssocID="{9D5EFEDD-52A1-43C8-8F87-E5A73ED4BA3C}" presName="text" presStyleLbl="fgAcc0" presStyleIdx="0" presStyleCnt="1">
        <dgm:presLayoutVars>
          <dgm:chPref val="3"/>
        </dgm:presLayoutVars>
      </dgm:prSet>
      <dgm:spPr/>
    </dgm:pt>
    <dgm:pt modelId="{4C37964E-51FC-41A1-BF3C-1862FDDA31B7}" type="pres">
      <dgm:prSet presAssocID="{9D5EFEDD-52A1-43C8-8F87-E5A73ED4BA3C}" presName="hierChild2" presStyleCnt="0"/>
      <dgm:spPr/>
    </dgm:pt>
    <dgm:pt modelId="{D9031A2E-7CC9-4585-9DA7-6C8A1AE47A1B}" type="pres">
      <dgm:prSet presAssocID="{5A45AA23-8E28-43B5-A423-DB2844CEB2BC}" presName="Name10" presStyleLbl="parChTrans1D2" presStyleIdx="0" presStyleCnt="10"/>
      <dgm:spPr/>
    </dgm:pt>
    <dgm:pt modelId="{3BB656DE-2C55-44B0-91E0-34000F0C1416}" type="pres">
      <dgm:prSet presAssocID="{08A63CBB-551D-4005-9B86-54C958BE9E73}" presName="hierRoot2" presStyleCnt="0"/>
      <dgm:spPr/>
    </dgm:pt>
    <dgm:pt modelId="{C5A7F496-CADB-457E-8864-E185D4D2212D}" type="pres">
      <dgm:prSet presAssocID="{08A63CBB-551D-4005-9B86-54C958BE9E73}" presName="composite2" presStyleCnt="0"/>
      <dgm:spPr/>
    </dgm:pt>
    <dgm:pt modelId="{EBA119CB-9702-44E6-951C-517666E3C586}" type="pres">
      <dgm:prSet presAssocID="{08A63CBB-551D-4005-9B86-54C958BE9E73}" presName="background2" presStyleLbl="node2" presStyleIdx="0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3F2AB270-64FE-4577-9465-F58D927C4F63}" type="pres">
      <dgm:prSet presAssocID="{08A63CBB-551D-4005-9B86-54C958BE9E73}" presName="text2" presStyleLbl="fgAcc2" presStyleIdx="0" presStyleCnt="10">
        <dgm:presLayoutVars>
          <dgm:chPref val="3"/>
        </dgm:presLayoutVars>
      </dgm:prSet>
      <dgm:spPr/>
    </dgm:pt>
    <dgm:pt modelId="{955088B0-9009-46BD-8C9C-90C2F54B5DD1}" type="pres">
      <dgm:prSet presAssocID="{08A63CBB-551D-4005-9B86-54C958BE9E73}" presName="hierChild3" presStyleCnt="0"/>
      <dgm:spPr/>
    </dgm:pt>
    <dgm:pt modelId="{F6C31B37-B4AC-4ECA-BB29-5B690D7699C8}" type="pres">
      <dgm:prSet presAssocID="{53644ED0-D6BD-4FED-9A2A-EE398E6F73B9}" presName="Name17" presStyleLbl="parChTrans1D3" presStyleIdx="0" presStyleCnt="1"/>
      <dgm:spPr/>
    </dgm:pt>
    <dgm:pt modelId="{CCB6D1E4-3728-48BF-9F67-F515956FF433}" type="pres">
      <dgm:prSet presAssocID="{31E4F054-A9F4-4B09-9265-E0400A8F99C2}" presName="hierRoot3" presStyleCnt="0"/>
      <dgm:spPr/>
    </dgm:pt>
    <dgm:pt modelId="{14427E77-8D61-46F3-902B-9FF667290DBE}" type="pres">
      <dgm:prSet presAssocID="{31E4F054-A9F4-4B09-9265-E0400A8F99C2}" presName="composite3" presStyleCnt="0"/>
      <dgm:spPr/>
    </dgm:pt>
    <dgm:pt modelId="{6A1BA7C4-8A5B-4EB9-81C3-2AF354F434BD}" type="pres">
      <dgm:prSet presAssocID="{31E4F054-A9F4-4B09-9265-E0400A8F99C2}" presName="background3" presStyleLbl="node3" presStyleIdx="0" presStyleCnt="1"/>
      <dgm:spPr>
        <a:solidFill>
          <a:srgbClr val="FF7C80"/>
        </a:solidFill>
        <a:ln>
          <a:solidFill>
            <a:schemeClr val="tx1"/>
          </a:solidFill>
        </a:ln>
      </dgm:spPr>
    </dgm:pt>
    <dgm:pt modelId="{66A83720-79A8-4437-950F-8EDC3E0A84EC}" type="pres">
      <dgm:prSet presAssocID="{31E4F054-A9F4-4B09-9265-E0400A8F99C2}" presName="text3" presStyleLbl="fgAcc3" presStyleIdx="0" presStyleCnt="1">
        <dgm:presLayoutVars>
          <dgm:chPref val="3"/>
        </dgm:presLayoutVars>
      </dgm:prSet>
      <dgm:spPr/>
    </dgm:pt>
    <dgm:pt modelId="{54B84896-B1DA-4271-BE0C-43149BFF80BA}" type="pres">
      <dgm:prSet presAssocID="{31E4F054-A9F4-4B09-9265-E0400A8F99C2}" presName="hierChild4" presStyleCnt="0"/>
      <dgm:spPr/>
    </dgm:pt>
    <dgm:pt modelId="{201F6127-5CAC-417C-B578-C4B52ABF0D39}" type="pres">
      <dgm:prSet presAssocID="{E7CEFE04-B51B-4DF5-A58C-C99F0BE14FF0}" presName="Name10" presStyleLbl="parChTrans1D2" presStyleIdx="1" presStyleCnt="10"/>
      <dgm:spPr/>
    </dgm:pt>
    <dgm:pt modelId="{CCF7FB70-E676-4154-8AA3-38D706D5FEF7}" type="pres">
      <dgm:prSet presAssocID="{A5B3B91A-88D4-4076-81B1-E2B0BBF558F0}" presName="hierRoot2" presStyleCnt="0"/>
      <dgm:spPr/>
    </dgm:pt>
    <dgm:pt modelId="{98B1FEB9-A0CF-4265-8389-EDCDBB9CBB50}" type="pres">
      <dgm:prSet presAssocID="{A5B3B91A-88D4-4076-81B1-E2B0BBF558F0}" presName="composite2" presStyleCnt="0"/>
      <dgm:spPr/>
    </dgm:pt>
    <dgm:pt modelId="{C6813E3D-2780-4625-BA0A-2E4A19129DEE}" type="pres">
      <dgm:prSet presAssocID="{A5B3B91A-88D4-4076-81B1-E2B0BBF558F0}" presName="background2" presStyleLbl="node2" presStyleIdx="1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7A8A2CEC-6758-46D3-858E-F54E777B5812}" type="pres">
      <dgm:prSet presAssocID="{A5B3B91A-88D4-4076-81B1-E2B0BBF558F0}" presName="text2" presStyleLbl="fgAcc2" presStyleIdx="1" presStyleCnt="10">
        <dgm:presLayoutVars>
          <dgm:chPref val="3"/>
        </dgm:presLayoutVars>
      </dgm:prSet>
      <dgm:spPr/>
    </dgm:pt>
    <dgm:pt modelId="{762123AC-5946-430C-9FF9-384D25DD2B5A}" type="pres">
      <dgm:prSet presAssocID="{A5B3B91A-88D4-4076-81B1-E2B0BBF558F0}" presName="hierChild3" presStyleCnt="0"/>
      <dgm:spPr/>
    </dgm:pt>
    <dgm:pt modelId="{2744C343-7C49-4584-8E34-5F03067F168D}" type="pres">
      <dgm:prSet presAssocID="{10B8277D-CD94-416C-80A4-024A5D01E38C}" presName="Name10" presStyleLbl="parChTrans1D2" presStyleIdx="2" presStyleCnt="10"/>
      <dgm:spPr/>
    </dgm:pt>
    <dgm:pt modelId="{9EA5F557-4AF9-4381-8B1B-323F927A2B0B}" type="pres">
      <dgm:prSet presAssocID="{DAE446B6-E4F6-4347-B775-75409F41D2E1}" presName="hierRoot2" presStyleCnt="0"/>
      <dgm:spPr/>
    </dgm:pt>
    <dgm:pt modelId="{BD8DE8A6-7CAD-470B-88F5-E644E78C3D92}" type="pres">
      <dgm:prSet presAssocID="{DAE446B6-E4F6-4347-B775-75409F41D2E1}" presName="composite2" presStyleCnt="0"/>
      <dgm:spPr/>
    </dgm:pt>
    <dgm:pt modelId="{B04F8E15-CF03-4ACF-922F-70D5CF5ED8FA}" type="pres">
      <dgm:prSet presAssocID="{DAE446B6-E4F6-4347-B775-75409F41D2E1}" presName="background2" presStyleLbl="node2" presStyleIdx="2" presStyleCnt="10"/>
      <dgm:spPr>
        <a:solidFill>
          <a:srgbClr val="92D050"/>
        </a:solidFill>
        <a:ln>
          <a:solidFill>
            <a:schemeClr val="tx1"/>
          </a:solidFill>
        </a:ln>
      </dgm:spPr>
    </dgm:pt>
    <dgm:pt modelId="{2DD2A4B5-0DB0-4B53-A488-4E947EDE0A99}" type="pres">
      <dgm:prSet presAssocID="{DAE446B6-E4F6-4347-B775-75409F41D2E1}" presName="text2" presStyleLbl="fgAcc2" presStyleIdx="2" presStyleCnt="10">
        <dgm:presLayoutVars>
          <dgm:chPref val="3"/>
        </dgm:presLayoutVars>
      </dgm:prSet>
      <dgm:spPr>
        <a:xfrm>
          <a:off x="3443204" y="1939895"/>
          <a:ext cx="1343432" cy="853079"/>
        </a:xfrm>
        <a:prstGeom prst="roundRect">
          <a:avLst>
            <a:gd name="adj" fmla="val 10000"/>
          </a:avLst>
        </a:prstGeom>
      </dgm:spPr>
    </dgm:pt>
    <dgm:pt modelId="{B7A53F65-D590-4024-BAF4-B3EEF763D701}" type="pres">
      <dgm:prSet presAssocID="{DAE446B6-E4F6-4347-B775-75409F41D2E1}" presName="hierChild3" presStyleCnt="0"/>
      <dgm:spPr/>
    </dgm:pt>
    <dgm:pt modelId="{2B813533-7856-49FD-B3ED-6C3343C2E1AF}" type="pres">
      <dgm:prSet presAssocID="{39F59D7E-B017-4B2D-BC63-274F8DB0762E}" presName="Name10" presStyleLbl="parChTrans1D2" presStyleIdx="3" presStyleCnt="10"/>
      <dgm:spPr/>
    </dgm:pt>
    <dgm:pt modelId="{113B42B9-2711-436E-A958-D32B2845BB9D}" type="pres">
      <dgm:prSet presAssocID="{5EF70B8D-751C-4871-ACA1-60EEBB555FDA}" presName="hierRoot2" presStyleCnt="0"/>
      <dgm:spPr/>
    </dgm:pt>
    <dgm:pt modelId="{0C831ACE-C74D-4CA6-AF3A-74D6C83A541A}" type="pres">
      <dgm:prSet presAssocID="{5EF70B8D-751C-4871-ACA1-60EEBB555FDA}" presName="composite2" presStyleCnt="0"/>
      <dgm:spPr/>
    </dgm:pt>
    <dgm:pt modelId="{9C846E42-2BE3-4AC2-87FD-A474D19C5064}" type="pres">
      <dgm:prSet presAssocID="{5EF70B8D-751C-4871-ACA1-60EEBB555FDA}" presName="background2" presStyleLbl="node2" presStyleIdx="3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BCF095D0-DFCA-40B9-A713-96BAB90DEAC9}" type="pres">
      <dgm:prSet presAssocID="{5EF70B8D-751C-4871-ACA1-60EEBB555FDA}" presName="text2" presStyleLbl="fgAcc2" presStyleIdx="3" presStyleCnt="10">
        <dgm:presLayoutVars>
          <dgm:chPref val="3"/>
        </dgm:presLayoutVars>
      </dgm:prSet>
      <dgm:spPr/>
    </dgm:pt>
    <dgm:pt modelId="{CEE07CC3-FEDA-4249-BCEE-8B3F91872730}" type="pres">
      <dgm:prSet presAssocID="{5EF70B8D-751C-4871-ACA1-60EEBB555FDA}" presName="hierChild3" presStyleCnt="0"/>
      <dgm:spPr/>
    </dgm:pt>
    <dgm:pt modelId="{AEC2C938-FB80-40BF-84E9-4BA82175C245}" type="pres">
      <dgm:prSet presAssocID="{8EC191B1-1616-4AC9-A1E2-1A75FA802E5E}" presName="Name10" presStyleLbl="parChTrans1D2" presStyleIdx="4" presStyleCnt="10"/>
      <dgm:spPr/>
    </dgm:pt>
    <dgm:pt modelId="{CF8CD87F-3510-472C-A9EC-AF00A1301F54}" type="pres">
      <dgm:prSet presAssocID="{B8B42985-F051-4069-856A-61847F2FF320}" presName="hierRoot2" presStyleCnt="0"/>
      <dgm:spPr/>
    </dgm:pt>
    <dgm:pt modelId="{DBF5AD34-4A40-483D-A825-75B27A016CAC}" type="pres">
      <dgm:prSet presAssocID="{B8B42985-F051-4069-856A-61847F2FF320}" presName="composite2" presStyleCnt="0"/>
      <dgm:spPr/>
    </dgm:pt>
    <dgm:pt modelId="{8F8701EA-4E68-443A-8D63-854DEAC97064}" type="pres">
      <dgm:prSet presAssocID="{B8B42985-F051-4069-856A-61847F2FF320}" presName="background2" presStyleLbl="node2" presStyleIdx="4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031410A1-FFD4-4999-97DF-C7E2805B0C6E}" type="pres">
      <dgm:prSet presAssocID="{B8B42985-F051-4069-856A-61847F2FF320}" presName="text2" presStyleLbl="fgAcc2" presStyleIdx="4" presStyleCnt="10">
        <dgm:presLayoutVars>
          <dgm:chPref val="3"/>
        </dgm:presLayoutVars>
      </dgm:prSet>
      <dgm:spPr/>
    </dgm:pt>
    <dgm:pt modelId="{F480D9D7-FB77-4555-818E-487EF4085688}" type="pres">
      <dgm:prSet presAssocID="{B8B42985-F051-4069-856A-61847F2FF320}" presName="hierChild3" presStyleCnt="0"/>
      <dgm:spPr/>
    </dgm:pt>
    <dgm:pt modelId="{083A99AA-4545-4444-986C-C00BE8E01233}" type="pres">
      <dgm:prSet presAssocID="{54F725FA-9E07-4B6D-AA23-20081A981100}" presName="Name10" presStyleLbl="parChTrans1D2" presStyleIdx="5" presStyleCnt="10"/>
      <dgm:spPr/>
    </dgm:pt>
    <dgm:pt modelId="{94D3662C-6311-4AC9-9573-8E4570D2F48E}" type="pres">
      <dgm:prSet presAssocID="{7D172686-E196-4561-89E6-C70CC0C9C8BB}" presName="hierRoot2" presStyleCnt="0"/>
      <dgm:spPr/>
    </dgm:pt>
    <dgm:pt modelId="{DE494347-8B28-466B-8A88-A83867BB4D73}" type="pres">
      <dgm:prSet presAssocID="{7D172686-E196-4561-89E6-C70CC0C9C8BB}" presName="composite2" presStyleCnt="0"/>
      <dgm:spPr/>
    </dgm:pt>
    <dgm:pt modelId="{98AA4F58-3A18-469F-B853-F79B2DA393CE}" type="pres">
      <dgm:prSet presAssocID="{7D172686-E196-4561-89E6-C70CC0C9C8BB}" presName="background2" presStyleLbl="node2" presStyleIdx="5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2853E85E-E8AA-4F15-AD62-905DD3E88CE9}" type="pres">
      <dgm:prSet presAssocID="{7D172686-E196-4561-89E6-C70CC0C9C8BB}" presName="text2" presStyleLbl="fgAcc2" presStyleIdx="5" presStyleCnt="10">
        <dgm:presLayoutVars>
          <dgm:chPref val="3"/>
        </dgm:presLayoutVars>
      </dgm:prSet>
      <dgm:spPr/>
    </dgm:pt>
    <dgm:pt modelId="{9C25E4BF-3DF9-475A-A58B-8CBB1563A763}" type="pres">
      <dgm:prSet presAssocID="{7D172686-E196-4561-89E6-C70CC0C9C8BB}" presName="hierChild3" presStyleCnt="0"/>
      <dgm:spPr/>
    </dgm:pt>
    <dgm:pt modelId="{87DA3149-8171-4073-BD89-29AC315C98E3}" type="pres">
      <dgm:prSet presAssocID="{B0BBD49A-67B0-4443-99AF-68C9441D9459}" presName="Name10" presStyleLbl="parChTrans1D2" presStyleIdx="6" presStyleCnt="10"/>
      <dgm:spPr/>
    </dgm:pt>
    <dgm:pt modelId="{2FAF6EE7-511F-417A-9467-2FEC7AB7B509}" type="pres">
      <dgm:prSet presAssocID="{E690DFB1-0C7E-4C70-8225-8F857D4D0C46}" presName="hierRoot2" presStyleCnt="0"/>
      <dgm:spPr/>
    </dgm:pt>
    <dgm:pt modelId="{EE58832F-10F8-409F-BE97-8FDA8C6347B2}" type="pres">
      <dgm:prSet presAssocID="{E690DFB1-0C7E-4C70-8225-8F857D4D0C46}" presName="composite2" presStyleCnt="0"/>
      <dgm:spPr/>
    </dgm:pt>
    <dgm:pt modelId="{76E1C286-F616-4700-9C6E-669E4FF1E6B9}" type="pres">
      <dgm:prSet presAssocID="{E690DFB1-0C7E-4C70-8225-8F857D4D0C46}" presName="background2" presStyleLbl="node2" presStyleIdx="6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C6AF5896-2F23-4FB0-833F-126EBE464E2B}" type="pres">
      <dgm:prSet presAssocID="{E690DFB1-0C7E-4C70-8225-8F857D4D0C46}" presName="text2" presStyleLbl="fgAcc2" presStyleIdx="6" presStyleCnt="10">
        <dgm:presLayoutVars>
          <dgm:chPref val="3"/>
        </dgm:presLayoutVars>
      </dgm:prSet>
      <dgm:spPr/>
    </dgm:pt>
    <dgm:pt modelId="{5E0272FC-24C7-4960-85F0-5C59BEBD3031}" type="pres">
      <dgm:prSet presAssocID="{E690DFB1-0C7E-4C70-8225-8F857D4D0C46}" presName="hierChild3" presStyleCnt="0"/>
      <dgm:spPr/>
    </dgm:pt>
    <dgm:pt modelId="{221A2CD0-804E-4971-AC99-4B7B4FE21CF6}" type="pres">
      <dgm:prSet presAssocID="{351D4317-B256-46DB-A7DD-C52D5199B312}" presName="Name10" presStyleLbl="parChTrans1D2" presStyleIdx="7" presStyleCnt="10"/>
      <dgm:spPr/>
    </dgm:pt>
    <dgm:pt modelId="{60896EC1-B87A-44DD-BBD6-C34C9AAAF1DD}" type="pres">
      <dgm:prSet presAssocID="{FEA7DD6F-2FCF-4EDE-A846-D831FC4D9F9F}" presName="hierRoot2" presStyleCnt="0"/>
      <dgm:spPr/>
    </dgm:pt>
    <dgm:pt modelId="{33E89696-1A4D-4A14-8DC7-A0F4B40F61BF}" type="pres">
      <dgm:prSet presAssocID="{FEA7DD6F-2FCF-4EDE-A846-D831FC4D9F9F}" presName="composite2" presStyleCnt="0"/>
      <dgm:spPr/>
    </dgm:pt>
    <dgm:pt modelId="{C0525DC6-0BB3-4C69-B341-B901312EBEC0}" type="pres">
      <dgm:prSet presAssocID="{FEA7DD6F-2FCF-4EDE-A846-D831FC4D9F9F}" presName="background2" presStyleLbl="node2" presStyleIdx="7" presStyleCnt="10"/>
      <dgm:spPr>
        <a:solidFill>
          <a:srgbClr val="0070C0"/>
        </a:solidFill>
        <a:ln>
          <a:solidFill>
            <a:schemeClr val="tx1"/>
          </a:solidFill>
        </a:ln>
      </dgm:spPr>
    </dgm:pt>
    <dgm:pt modelId="{749E28B7-6556-4284-BF99-3DEA27B6C689}" type="pres">
      <dgm:prSet presAssocID="{FEA7DD6F-2FCF-4EDE-A846-D831FC4D9F9F}" presName="text2" presStyleLbl="fgAcc2" presStyleIdx="7" presStyleCnt="10">
        <dgm:presLayoutVars>
          <dgm:chPref val="3"/>
        </dgm:presLayoutVars>
      </dgm:prSet>
      <dgm:spPr/>
    </dgm:pt>
    <dgm:pt modelId="{CB273C45-D372-44B7-8805-49BABEE2519C}" type="pres">
      <dgm:prSet presAssocID="{FEA7DD6F-2FCF-4EDE-A846-D831FC4D9F9F}" presName="hierChild3" presStyleCnt="0"/>
      <dgm:spPr/>
    </dgm:pt>
    <dgm:pt modelId="{34267568-1ED8-4A75-881A-9E013D72EFB8}" type="pres">
      <dgm:prSet presAssocID="{A7232301-0EC5-4FFE-AE91-FBED22C135A9}" presName="Name10" presStyleLbl="parChTrans1D2" presStyleIdx="8" presStyleCnt="10"/>
      <dgm:spPr/>
    </dgm:pt>
    <dgm:pt modelId="{8B558D7B-9A7A-41FF-8E1B-F53FAAA04095}" type="pres">
      <dgm:prSet presAssocID="{AD7AAB99-CF5B-4949-9522-62F36014B128}" presName="hierRoot2" presStyleCnt="0"/>
      <dgm:spPr/>
    </dgm:pt>
    <dgm:pt modelId="{24AB50B4-25A6-491A-AAFF-13AD81507AB7}" type="pres">
      <dgm:prSet presAssocID="{AD7AAB99-CF5B-4949-9522-62F36014B128}" presName="composite2" presStyleCnt="0"/>
      <dgm:spPr/>
    </dgm:pt>
    <dgm:pt modelId="{750A8E2B-D151-4140-B34B-4A0781834CE3}" type="pres">
      <dgm:prSet presAssocID="{AD7AAB99-CF5B-4949-9522-62F36014B128}" presName="background2" presStyleLbl="node2" presStyleIdx="8" presStyleCnt="10"/>
      <dgm:spPr>
        <a:solidFill>
          <a:srgbClr val="92D050"/>
        </a:solidFill>
      </dgm:spPr>
    </dgm:pt>
    <dgm:pt modelId="{B4ED14F7-4378-4971-BC0A-39B35A1DC0AC}" type="pres">
      <dgm:prSet presAssocID="{AD7AAB99-CF5B-4949-9522-62F36014B128}" presName="text2" presStyleLbl="fgAcc2" presStyleIdx="8" presStyleCnt="10">
        <dgm:presLayoutVars>
          <dgm:chPref val="3"/>
        </dgm:presLayoutVars>
      </dgm:prSet>
      <dgm:spPr/>
    </dgm:pt>
    <dgm:pt modelId="{0D964CE3-69ED-4E29-94D2-A478F91EDFD6}" type="pres">
      <dgm:prSet presAssocID="{AD7AAB99-CF5B-4949-9522-62F36014B128}" presName="hierChild3" presStyleCnt="0"/>
      <dgm:spPr/>
    </dgm:pt>
    <dgm:pt modelId="{B415BD30-BBDD-4C7F-BE7A-A68F2FA0B17F}" type="pres">
      <dgm:prSet presAssocID="{AB46E023-4101-4E4D-9BCB-97D0A993616B}" presName="Name10" presStyleLbl="parChTrans1D2" presStyleIdx="9" presStyleCnt="10"/>
      <dgm:spPr/>
    </dgm:pt>
    <dgm:pt modelId="{F3500F22-7357-41FC-94C2-F0E6413EF3C6}" type="pres">
      <dgm:prSet presAssocID="{F2E4D1E2-B862-484F-B8B2-7DD1890457B7}" presName="hierRoot2" presStyleCnt="0"/>
      <dgm:spPr/>
    </dgm:pt>
    <dgm:pt modelId="{639288A4-BCAD-433A-914E-70277C821791}" type="pres">
      <dgm:prSet presAssocID="{F2E4D1E2-B862-484F-B8B2-7DD1890457B7}" presName="composite2" presStyleCnt="0"/>
      <dgm:spPr/>
    </dgm:pt>
    <dgm:pt modelId="{8E292B68-B0B0-40D3-8F68-8E8079861FC4}" type="pres">
      <dgm:prSet presAssocID="{F2E4D1E2-B862-484F-B8B2-7DD1890457B7}" presName="background2" presStyleLbl="node2" presStyleIdx="9" presStyleCnt="10"/>
      <dgm:spPr>
        <a:solidFill>
          <a:srgbClr val="FF7C80"/>
        </a:solidFill>
      </dgm:spPr>
    </dgm:pt>
    <dgm:pt modelId="{37A48086-EDC1-4FEF-ADEB-360D54702E9C}" type="pres">
      <dgm:prSet presAssocID="{F2E4D1E2-B862-484F-B8B2-7DD1890457B7}" presName="text2" presStyleLbl="fgAcc2" presStyleIdx="9" presStyleCnt="10">
        <dgm:presLayoutVars>
          <dgm:chPref val="3"/>
        </dgm:presLayoutVars>
      </dgm:prSet>
      <dgm:spPr/>
    </dgm:pt>
    <dgm:pt modelId="{E99A0643-6A3D-41D8-ACA5-BA66A7B26D02}" type="pres">
      <dgm:prSet presAssocID="{F2E4D1E2-B862-484F-B8B2-7DD1890457B7}" presName="hierChild3" presStyleCnt="0"/>
      <dgm:spPr/>
    </dgm:pt>
  </dgm:ptLst>
  <dgm:cxnLst>
    <dgm:cxn modelId="{AAF35E0E-2D92-4C9F-9E37-70B854026758}" srcId="{9D5EFEDD-52A1-43C8-8F87-E5A73ED4BA3C}" destId="{DAE446B6-E4F6-4347-B775-75409F41D2E1}" srcOrd="2" destOrd="0" parTransId="{10B8277D-CD94-416C-80A4-024A5D01E38C}" sibTransId="{8AEB0B06-BEBA-468E-9D69-698966DFC217}"/>
    <dgm:cxn modelId="{5D643215-FC5C-4D17-973C-0EE2E5F16B40}" type="presOf" srcId="{FEA7DD6F-2FCF-4EDE-A846-D831FC4D9F9F}" destId="{749E28B7-6556-4284-BF99-3DEA27B6C689}" srcOrd="0" destOrd="0" presId="urn:microsoft.com/office/officeart/2005/8/layout/hierarchy1"/>
    <dgm:cxn modelId="{510B4815-50E0-4F12-BA33-B00310D582D4}" type="presOf" srcId="{53644ED0-D6BD-4FED-9A2A-EE398E6F73B9}" destId="{F6C31B37-B4AC-4ECA-BB29-5B690D7699C8}" srcOrd="0" destOrd="0" presId="urn:microsoft.com/office/officeart/2005/8/layout/hierarchy1"/>
    <dgm:cxn modelId="{6231442A-A9BF-488E-B33F-468CBED33472}" type="presOf" srcId="{B0BBD49A-67B0-4443-99AF-68C9441D9459}" destId="{87DA3149-8171-4073-BD89-29AC315C98E3}" srcOrd="0" destOrd="0" presId="urn:microsoft.com/office/officeart/2005/8/layout/hierarchy1"/>
    <dgm:cxn modelId="{1AB37E31-F19C-4525-A57E-9C36FA911D00}" srcId="{9D5EFEDD-52A1-43C8-8F87-E5A73ED4BA3C}" destId="{FEA7DD6F-2FCF-4EDE-A846-D831FC4D9F9F}" srcOrd="7" destOrd="0" parTransId="{351D4317-B256-46DB-A7DD-C52D5199B312}" sibTransId="{4036BDD2-EE53-4843-8635-7F4ED039BF0F}"/>
    <dgm:cxn modelId="{F83CE432-C393-47C6-B3C3-951838137352}" srcId="{B74912EC-B457-48EA-8166-DB6DF2C11003}" destId="{9D5EFEDD-52A1-43C8-8F87-E5A73ED4BA3C}" srcOrd="0" destOrd="0" parTransId="{595951D0-31E5-49AA-A99E-1A5846841A16}" sibTransId="{3F40955F-C69E-4F57-9F3A-2149518F2BBC}"/>
    <dgm:cxn modelId="{A1F27833-7C8A-4297-9357-93CC11BA517D}" type="presOf" srcId="{08A63CBB-551D-4005-9B86-54C958BE9E73}" destId="{3F2AB270-64FE-4577-9465-F58D927C4F63}" srcOrd="0" destOrd="0" presId="urn:microsoft.com/office/officeart/2005/8/layout/hierarchy1"/>
    <dgm:cxn modelId="{FE2C6160-2E82-45A0-A834-35B15D4326BF}" srcId="{9D5EFEDD-52A1-43C8-8F87-E5A73ED4BA3C}" destId="{B8B42985-F051-4069-856A-61847F2FF320}" srcOrd="4" destOrd="0" parTransId="{8EC191B1-1616-4AC9-A1E2-1A75FA802E5E}" sibTransId="{31C63B0F-9AE5-470C-9CE9-27C22627C52C}"/>
    <dgm:cxn modelId="{2D186A42-04E7-413B-9985-46F21832B0BF}" type="presOf" srcId="{10B8277D-CD94-416C-80A4-024A5D01E38C}" destId="{2744C343-7C49-4584-8E34-5F03067F168D}" srcOrd="0" destOrd="0" presId="urn:microsoft.com/office/officeart/2005/8/layout/hierarchy1"/>
    <dgm:cxn modelId="{81425043-F555-4636-9409-2521F898AACC}" type="presOf" srcId="{AD7AAB99-CF5B-4949-9522-62F36014B128}" destId="{B4ED14F7-4378-4971-BC0A-39B35A1DC0AC}" srcOrd="0" destOrd="0" presId="urn:microsoft.com/office/officeart/2005/8/layout/hierarchy1"/>
    <dgm:cxn modelId="{1E542245-430C-49EC-A9B5-71CE01CFD0ED}" srcId="{9D5EFEDD-52A1-43C8-8F87-E5A73ED4BA3C}" destId="{7D172686-E196-4561-89E6-C70CC0C9C8BB}" srcOrd="5" destOrd="0" parTransId="{54F725FA-9E07-4B6D-AA23-20081A981100}" sibTransId="{D2B57EAF-3E9B-4B1A-9810-A432A71269D1}"/>
    <dgm:cxn modelId="{39F21746-00C8-45AE-B69E-A955E22DBA0C}" type="presOf" srcId="{E7CEFE04-B51B-4DF5-A58C-C99F0BE14FF0}" destId="{201F6127-5CAC-417C-B578-C4B52ABF0D39}" srcOrd="0" destOrd="0" presId="urn:microsoft.com/office/officeart/2005/8/layout/hierarchy1"/>
    <dgm:cxn modelId="{59B62E67-8658-42AF-AD63-2982756EBC30}" type="presOf" srcId="{A7232301-0EC5-4FFE-AE91-FBED22C135A9}" destId="{34267568-1ED8-4A75-881A-9E013D72EFB8}" srcOrd="0" destOrd="0" presId="urn:microsoft.com/office/officeart/2005/8/layout/hierarchy1"/>
    <dgm:cxn modelId="{12E97067-A299-45A8-AC96-EA97F030319C}" type="presOf" srcId="{B8B42985-F051-4069-856A-61847F2FF320}" destId="{031410A1-FFD4-4999-97DF-C7E2805B0C6E}" srcOrd="0" destOrd="0" presId="urn:microsoft.com/office/officeart/2005/8/layout/hierarchy1"/>
    <dgm:cxn modelId="{591FD147-6437-4B47-8703-5261804D448B}" type="presOf" srcId="{5EF70B8D-751C-4871-ACA1-60EEBB555FDA}" destId="{BCF095D0-DFCA-40B9-A713-96BAB90DEAC9}" srcOrd="0" destOrd="0" presId="urn:microsoft.com/office/officeart/2005/8/layout/hierarchy1"/>
    <dgm:cxn modelId="{02BF3A6B-992B-4FB5-A2CC-669C0EF90434}" type="presOf" srcId="{5A45AA23-8E28-43B5-A423-DB2844CEB2BC}" destId="{D9031A2E-7CC9-4585-9DA7-6C8A1AE47A1B}" srcOrd="0" destOrd="0" presId="urn:microsoft.com/office/officeart/2005/8/layout/hierarchy1"/>
    <dgm:cxn modelId="{5804DE4E-3742-4114-B47D-71555CAFA834}" srcId="{9D5EFEDD-52A1-43C8-8F87-E5A73ED4BA3C}" destId="{F2E4D1E2-B862-484F-B8B2-7DD1890457B7}" srcOrd="9" destOrd="0" parTransId="{AB46E023-4101-4E4D-9BCB-97D0A993616B}" sibTransId="{C7E5579C-36C2-43C8-8699-015FAB5D6F46}"/>
    <dgm:cxn modelId="{BE74DE70-C6EF-46B8-BF5B-753933F0DD80}" type="presOf" srcId="{54F725FA-9E07-4B6D-AA23-20081A981100}" destId="{083A99AA-4545-4444-986C-C00BE8E01233}" srcOrd="0" destOrd="0" presId="urn:microsoft.com/office/officeart/2005/8/layout/hierarchy1"/>
    <dgm:cxn modelId="{0B02C271-5378-428C-9AD6-A91F1034CEF0}" srcId="{9D5EFEDD-52A1-43C8-8F87-E5A73ED4BA3C}" destId="{AD7AAB99-CF5B-4949-9522-62F36014B128}" srcOrd="8" destOrd="0" parTransId="{A7232301-0EC5-4FFE-AE91-FBED22C135A9}" sibTransId="{1D39A826-1517-4FC1-AF99-D263906134E1}"/>
    <dgm:cxn modelId="{B4BF247B-4271-4E2A-BFAA-DEB4268046EE}" type="presOf" srcId="{DAE446B6-E4F6-4347-B775-75409F41D2E1}" destId="{2DD2A4B5-0DB0-4B53-A488-4E947EDE0A99}" srcOrd="0" destOrd="0" presId="urn:microsoft.com/office/officeart/2005/8/layout/hierarchy1"/>
    <dgm:cxn modelId="{32B77A7E-48D2-4A96-8487-BF04123EE6D9}" type="presOf" srcId="{39F59D7E-B017-4B2D-BC63-274F8DB0762E}" destId="{2B813533-7856-49FD-B3ED-6C3343C2E1AF}" srcOrd="0" destOrd="0" presId="urn:microsoft.com/office/officeart/2005/8/layout/hierarchy1"/>
    <dgm:cxn modelId="{19A21289-7D89-4538-9895-0B5AFF381F16}" srcId="{08A63CBB-551D-4005-9B86-54C958BE9E73}" destId="{31E4F054-A9F4-4B09-9265-E0400A8F99C2}" srcOrd="0" destOrd="0" parTransId="{53644ED0-D6BD-4FED-9A2A-EE398E6F73B9}" sibTransId="{FC3E4C41-5E50-490C-BEB9-560E71003835}"/>
    <dgm:cxn modelId="{2B39818A-D1C9-4C57-B561-9DFF27376ED8}" type="presOf" srcId="{A5B3B91A-88D4-4076-81B1-E2B0BBF558F0}" destId="{7A8A2CEC-6758-46D3-858E-F54E777B5812}" srcOrd="0" destOrd="0" presId="urn:microsoft.com/office/officeart/2005/8/layout/hierarchy1"/>
    <dgm:cxn modelId="{36252698-7603-4197-94B6-7C0492284F32}" type="presOf" srcId="{351D4317-B256-46DB-A7DD-C52D5199B312}" destId="{221A2CD0-804E-4971-AC99-4B7B4FE21CF6}" srcOrd="0" destOrd="0" presId="urn:microsoft.com/office/officeart/2005/8/layout/hierarchy1"/>
    <dgm:cxn modelId="{C641E2AE-AB3A-4299-ADDE-212AFA7106B8}" type="presOf" srcId="{9D5EFEDD-52A1-43C8-8F87-E5A73ED4BA3C}" destId="{EAA227B9-B537-4993-A327-0CE5113BDE77}" srcOrd="0" destOrd="0" presId="urn:microsoft.com/office/officeart/2005/8/layout/hierarchy1"/>
    <dgm:cxn modelId="{58AD64C5-06D2-46FA-A7A0-1CDB63461D97}" srcId="{9D5EFEDD-52A1-43C8-8F87-E5A73ED4BA3C}" destId="{08A63CBB-551D-4005-9B86-54C958BE9E73}" srcOrd="0" destOrd="0" parTransId="{5A45AA23-8E28-43B5-A423-DB2844CEB2BC}" sibTransId="{A3A40CED-C440-4D31-8BF2-253FAA0F2627}"/>
    <dgm:cxn modelId="{9C22E8C6-8BDC-4C47-925D-B5700DA9DE50}" type="presOf" srcId="{31E4F054-A9F4-4B09-9265-E0400A8F99C2}" destId="{66A83720-79A8-4437-950F-8EDC3E0A84EC}" srcOrd="0" destOrd="0" presId="urn:microsoft.com/office/officeart/2005/8/layout/hierarchy1"/>
    <dgm:cxn modelId="{75EDC2C8-AC4E-417D-9426-101BB9E872CD}" type="presOf" srcId="{AB46E023-4101-4E4D-9BCB-97D0A993616B}" destId="{B415BD30-BBDD-4C7F-BE7A-A68F2FA0B17F}" srcOrd="0" destOrd="0" presId="urn:microsoft.com/office/officeart/2005/8/layout/hierarchy1"/>
    <dgm:cxn modelId="{4CA987CC-B0A4-467D-A1CC-408628D44FBC}" type="presOf" srcId="{E690DFB1-0C7E-4C70-8225-8F857D4D0C46}" destId="{C6AF5896-2F23-4FB0-833F-126EBE464E2B}" srcOrd="0" destOrd="0" presId="urn:microsoft.com/office/officeart/2005/8/layout/hierarchy1"/>
    <dgm:cxn modelId="{1F585ECF-A1F2-4184-A501-A3670DEB6F34}" type="presOf" srcId="{B74912EC-B457-48EA-8166-DB6DF2C11003}" destId="{E97214C0-DB67-47BD-9F10-58EDC9664CD9}" srcOrd="0" destOrd="0" presId="urn:microsoft.com/office/officeart/2005/8/layout/hierarchy1"/>
    <dgm:cxn modelId="{9DB4B5D5-DF82-4FD7-A449-D6A697BB88D5}" srcId="{9D5EFEDD-52A1-43C8-8F87-E5A73ED4BA3C}" destId="{5EF70B8D-751C-4871-ACA1-60EEBB555FDA}" srcOrd="3" destOrd="0" parTransId="{39F59D7E-B017-4B2D-BC63-274F8DB0762E}" sibTransId="{B3D1009F-B57F-4F63-9701-38B690883462}"/>
    <dgm:cxn modelId="{492618D8-ABDB-4577-9909-14EE7623CFDB}" type="presOf" srcId="{8EC191B1-1616-4AC9-A1E2-1A75FA802E5E}" destId="{AEC2C938-FB80-40BF-84E9-4BA82175C245}" srcOrd="0" destOrd="0" presId="urn:microsoft.com/office/officeart/2005/8/layout/hierarchy1"/>
    <dgm:cxn modelId="{0F5C74D9-6AC1-495F-A308-3C5470E61591}" srcId="{9D5EFEDD-52A1-43C8-8F87-E5A73ED4BA3C}" destId="{E690DFB1-0C7E-4C70-8225-8F857D4D0C46}" srcOrd="6" destOrd="0" parTransId="{B0BBD49A-67B0-4443-99AF-68C9441D9459}" sibTransId="{3113B8FF-9A7D-4C0E-BEC5-54C05B01FA6F}"/>
    <dgm:cxn modelId="{EDC858DE-F9BD-49BD-AF24-B3176F75751E}" type="presOf" srcId="{7D172686-E196-4561-89E6-C70CC0C9C8BB}" destId="{2853E85E-E8AA-4F15-AD62-905DD3E88CE9}" srcOrd="0" destOrd="0" presId="urn:microsoft.com/office/officeart/2005/8/layout/hierarchy1"/>
    <dgm:cxn modelId="{95C8C5E4-342D-4DB9-94B0-30F466A241CA}" type="presOf" srcId="{F2E4D1E2-B862-484F-B8B2-7DD1890457B7}" destId="{37A48086-EDC1-4FEF-ADEB-360D54702E9C}" srcOrd="0" destOrd="0" presId="urn:microsoft.com/office/officeart/2005/8/layout/hierarchy1"/>
    <dgm:cxn modelId="{D2E254F3-86C0-40E1-9228-7AD83DAF53AA}" srcId="{9D5EFEDD-52A1-43C8-8F87-E5A73ED4BA3C}" destId="{A5B3B91A-88D4-4076-81B1-E2B0BBF558F0}" srcOrd="1" destOrd="0" parTransId="{E7CEFE04-B51B-4DF5-A58C-C99F0BE14FF0}" sibTransId="{D27BDF41-6C62-4287-A1AC-803DBAFD8C03}"/>
    <dgm:cxn modelId="{6D66FB4E-938F-40D9-ADE0-132F13C3948F}" type="presParOf" srcId="{E97214C0-DB67-47BD-9F10-58EDC9664CD9}" destId="{18B772D6-B067-4167-9B40-F6B75AB85637}" srcOrd="0" destOrd="0" presId="urn:microsoft.com/office/officeart/2005/8/layout/hierarchy1"/>
    <dgm:cxn modelId="{424F665C-E2BD-44D0-9CC6-01B47C3E1C2C}" type="presParOf" srcId="{18B772D6-B067-4167-9B40-F6B75AB85637}" destId="{F16BB9F8-BD5F-4335-BC32-D132FE113CF7}" srcOrd="0" destOrd="0" presId="urn:microsoft.com/office/officeart/2005/8/layout/hierarchy1"/>
    <dgm:cxn modelId="{2D532350-AD65-470B-B42A-169D602BEC4F}" type="presParOf" srcId="{F16BB9F8-BD5F-4335-BC32-D132FE113CF7}" destId="{BE0BF85C-C805-4CDD-B3FD-786422F02A59}" srcOrd="0" destOrd="0" presId="urn:microsoft.com/office/officeart/2005/8/layout/hierarchy1"/>
    <dgm:cxn modelId="{3BDBCFB2-4F63-4C8C-8211-F1FEE4A72C42}" type="presParOf" srcId="{F16BB9F8-BD5F-4335-BC32-D132FE113CF7}" destId="{EAA227B9-B537-4993-A327-0CE5113BDE77}" srcOrd="1" destOrd="0" presId="urn:microsoft.com/office/officeart/2005/8/layout/hierarchy1"/>
    <dgm:cxn modelId="{7E616654-D4EB-4D73-83F0-46719490BE50}" type="presParOf" srcId="{18B772D6-B067-4167-9B40-F6B75AB85637}" destId="{4C37964E-51FC-41A1-BF3C-1862FDDA31B7}" srcOrd="1" destOrd="0" presId="urn:microsoft.com/office/officeart/2005/8/layout/hierarchy1"/>
    <dgm:cxn modelId="{96338485-1460-4B4D-9C3F-13571BF0FD71}" type="presParOf" srcId="{4C37964E-51FC-41A1-BF3C-1862FDDA31B7}" destId="{D9031A2E-7CC9-4585-9DA7-6C8A1AE47A1B}" srcOrd="0" destOrd="0" presId="urn:microsoft.com/office/officeart/2005/8/layout/hierarchy1"/>
    <dgm:cxn modelId="{FD396F78-FB5A-4796-B47E-EF59BE1BA4EF}" type="presParOf" srcId="{4C37964E-51FC-41A1-BF3C-1862FDDA31B7}" destId="{3BB656DE-2C55-44B0-91E0-34000F0C1416}" srcOrd="1" destOrd="0" presId="urn:microsoft.com/office/officeart/2005/8/layout/hierarchy1"/>
    <dgm:cxn modelId="{18429B6C-4060-4BCB-8673-49A324FE9CEE}" type="presParOf" srcId="{3BB656DE-2C55-44B0-91E0-34000F0C1416}" destId="{C5A7F496-CADB-457E-8864-E185D4D2212D}" srcOrd="0" destOrd="0" presId="urn:microsoft.com/office/officeart/2005/8/layout/hierarchy1"/>
    <dgm:cxn modelId="{37770591-2280-4F74-84BC-D08ECFD1D6AD}" type="presParOf" srcId="{C5A7F496-CADB-457E-8864-E185D4D2212D}" destId="{EBA119CB-9702-44E6-951C-517666E3C586}" srcOrd="0" destOrd="0" presId="urn:microsoft.com/office/officeart/2005/8/layout/hierarchy1"/>
    <dgm:cxn modelId="{83B0A2B3-D6F7-4BD3-AF7E-E48322F3EDCF}" type="presParOf" srcId="{C5A7F496-CADB-457E-8864-E185D4D2212D}" destId="{3F2AB270-64FE-4577-9465-F58D927C4F63}" srcOrd="1" destOrd="0" presId="urn:microsoft.com/office/officeart/2005/8/layout/hierarchy1"/>
    <dgm:cxn modelId="{3599E716-20C5-492C-BD7F-8FEC773F7A8F}" type="presParOf" srcId="{3BB656DE-2C55-44B0-91E0-34000F0C1416}" destId="{955088B0-9009-46BD-8C9C-90C2F54B5DD1}" srcOrd="1" destOrd="0" presId="urn:microsoft.com/office/officeart/2005/8/layout/hierarchy1"/>
    <dgm:cxn modelId="{964555E0-724F-443C-9D51-5FCAC1550093}" type="presParOf" srcId="{955088B0-9009-46BD-8C9C-90C2F54B5DD1}" destId="{F6C31B37-B4AC-4ECA-BB29-5B690D7699C8}" srcOrd="0" destOrd="0" presId="urn:microsoft.com/office/officeart/2005/8/layout/hierarchy1"/>
    <dgm:cxn modelId="{652D59C5-30DA-4240-B83E-49187228E9EE}" type="presParOf" srcId="{955088B0-9009-46BD-8C9C-90C2F54B5DD1}" destId="{CCB6D1E4-3728-48BF-9F67-F515956FF433}" srcOrd="1" destOrd="0" presId="urn:microsoft.com/office/officeart/2005/8/layout/hierarchy1"/>
    <dgm:cxn modelId="{D5389831-3174-4BAF-8DB1-041E841986D9}" type="presParOf" srcId="{CCB6D1E4-3728-48BF-9F67-F515956FF433}" destId="{14427E77-8D61-46F3-902B-9FF667290DBE}" srcOrd="0" destOrd="0" presId="urn:microsoft.com/office/officeart/2005/8/layout/hierarchy1"/>
    <dgm:cxn modelId="{4C05D623-E5FD-46AE-9BD9-AF9DFC5B7915}" type="presParOf" srcId="{14427E77-8D61-46F3-902B-9FF667290DBE}" destId="{6A1BA7C4-8A5B-4EB9-81C3-2AF354F434BD}" srcOrd="0" destOrd="0" presId="urn:microsoft.com/office/officeart/2005/8/layout/hierarchy1"/>
    <dgm:cxn modelId="{2FA82DE8-9EBD-40A4-AAA6-8CAE4DCAD533}" type="presParOf" srcId="{14427E77-8D61-46F3-902B-9FF667290DBE}" destId="{66A83720-79A8-4437-950F-8EDC3E0A84EC}" srcOrd="1" destOrd="0" presId="urn:microsoft.com/office/officeart/2005/8/layout/hierarchy1"/>
    <dgm:cxn modelId="{150ACFEE-98B7-412B-B9AF-416436286356}" type="presParOf" srcId="{CCB6D1E4-3728-48BF-9F67-F515956FF433}" destId="{54B84896-B1DA-4271-BE0C-43149BFF80BA}" srcOrd="1" destOrd="0" presId="urn:microsoft.com/office/officeart/2005/8/layout/hierarchy1"/>
    <dgm:cxn modelId="{8371BEEB-AF7B-4379-81B9-582C52EB6497}" type="presParOf" srcId="{4C37964E-51FC-41A1-BF3C-1862FDDA31B7}" destId="{201F6127-5CAC-417C-B578-C4B52ABF0D39}" srcOrd="2" destOrd="0" presId="urn:microsoft.com/office/officeart/2005/8/layout/hierarchy1"/>
    <dgm:cxn modelId="{E0F5879F-532F-4834-B190-AD2CB0EB16CC}" type="presParOf" srcId="{4C37964E-51FC-41A1-BF3C-1862FDDA31B7}" destId="{CCF7FB70-E676-4154-8AA3-38D706D5FEF7}" srcOrd="3" destOrd="0" presId="urn:microsoft.com/office/officeart/2005/8/layout/hierarchy1"/>
    <dgm:cxn modelId="{4C1E5534-CF0F-4B4C-A1F3-EB6178C43E84}" type="presParOf" srcId="{CCF7FB70-E676-4154-8AA3-38D706D5FEF7}" destId="{98B1FEB9-A0CF-4265-8389-EDCDBB9CBB50}" srcOrd="0" destOrd="0" presId="urn:microsoft.com/office/officeart/2005/8/layout/hierarchy1"/>
    <dgm:cxn modelId="{1D2EAE29-0E6F-4380-AD78-EE44E6B04835}" type="presParOf" srcId="{98B1FEB9-A0CF-4265-8389-EDCDBB9CBB50}" destId="{C6813E3D-2780-4625-BA0A-2E4A19129DEE}" srcOrd="0" destOrd="0" presId="urn:microsoft.com/office/officeart/2005/8/layout/hierarchy1"/>
    <dgm:cxn modelId="{0A6E3DF2-559F-4B10-A423-B9CEF8D4A55F}" type="presParOf" srcId="{98B1FEB9-A0CF-4265-8389-EDCDBB9CBB50}" destId="{7A8A2CEC-6758-46D3-858E-F54E777B5812}" srcOrd="1" destOrd="0" presId="urn:microsoft.com/office/officeart/2005/8/layout/hierarchy1"/>
    <dgm:cxn modelId="{40B0F0A1-D21E-4415-BC09-9B432B962D46}" type="presParOf" srcId="{CCF7FB70-E676-4154-8AA3-38D706D5FEF7}" destId="{762123AC-5946-430C-9FF9-384D25DD2B5A}" srcOrd="1" destOrd="0" presId="urn:microsoft.com/office/officeart/2005/8/layout/hierarchy1"/>
    <dgm:cxn modelId="{43476181-A167-4A72-8766-E126D034264B}" type="presParOf" srcId="{4C37964E-51FC-41A1-BF3C-1862FDDA31B7}" destId="{2744C343-7C49-4584-8E34-5F03067F168D}" srcOrd="4" destOrd="0" presId="urn:microsoft.com/office/officeart/2005/8/layout/hierarchy1"/>
    <dgm:cxn modelId="{62977942-3FD3-4BF3-8A24-EE68B9B793F4}" type="presParOf" srcId="{4C37964E-51FC-41A1-BF3C-1862FDDA31B7}" destId="{9EA5F557-4AF9-4381-8B1B-323F927A2B0B}" srcOrd="5" destOrd="0" presId="urn:microsoft.com/office/officeart/2005/8/layout/hierarchy1"/>
    <dgm:cxn modelId="{715F3734-C609-4DC5-B90D-AB80233E757B}" type="presParOf" srcId="{9EA5F557-4AF9-4381-8B1B-323F927A2B0B}" destId="{BD8DE8A6-7CAD-470B-88F5-E644E78C3D92}" srcOrd="0" destOrd="0" presId="urn:microsoft.com/office/officeart/2005/8/layout/hierarchy1"/>
    <dgm:cxn modelId="{B993683F-14DC-4CF8-BADB-C1B85D54F8B2}" type="presParOf" srcId="{BD8DE8A6-7CAD-470B-88F5-E644E78C3D92}" destId="{B04F8E15-CF03-4ACF-922F-70D5CF5ED8FA}" srcOrd="0" destOrd="0" presId="urn:microsoft.com/office/officeart/2005/8/layout/hierarchy1"/>
    <dgm:cxn modelId="{54C88B8C-6D45-4934-824D-CF3F6B1512AE}" type="presParOf" srcId="{BD8DE8A6-7CAD-470B-88F5-E644E78C3D92}" destId="{2DD2A4B5-0DB0-4B53-A488-4E947EDE0A99}" srcOrd="1" destOrd="0" presId="urn:microsoft.com/office/officeart/2005/8/layout/hierarchy1"/>
    <dgm:cxn modelId="{A18652FA-2649-4213-873F-D7EE66FB6FA9}" type="presParOf" srcId="{9EA5F557-4AF9-4381-8B1B-323F927A2B0B}" destId="{B7A53F65-D590-4024-BAF4-B3EEF763D701}" srcOrd="1" destOrd="0" presId="urn:microsoft.com/office/officeart/2005/8/layout/hierarchy1"/>
    <dgm:cxn modelId="{DBDE7E54-3CCD-4392-A905-ED4A5BD063FD}" type="presParOf" srcId="{4C37964E-51FC-41A1-BF3C-1862FDDA31B7}" destId="{2B813533-7856-49FD-B3ED-6C3343C2E1AF}" srcOrd="6" destOrd="0" presId="urn:microsoft.com/office/officeart/2005/8/layout/hierarchy1"/>
    <dgm:cxn modelId="{59C54F6A-6046-410B-A416-0FD21703FBF4}" type="presParOf" srcId="{4C37964E-51FC-41A1-BF3C-1862FDDA31B7}" destId="{113B42B9-2711-436E-A958-D32B2845BB9D}" srcOrd="7" destOrd="0" presId="urn:microsoft.com/office/officeart/2005/8/layout/hierarchy1"/>
    <dgm:cxn modelId="{F55D4B9D-5386-4F02-9191-2121E2479554}" type="presParOf" srcId="{113B42B9-2711-436E-A958-D32B2845BB9D}" destId="{0C831ACE-C74D-4CA6-AF3A-74D6C83A541A}" srcOrd="0" destOrd="0" presId="urn:microsoft.com/office/officeart/2005/8/layout/hierarchy1"/>
    <dgm:cxn modelId="{5ABB23C9-5CA7-4417-8441-09847447D7B7}" type="presParOf" srcId="{0C831ACE-C74D-4CA6-AF3A-74D6C83A541A}" destId="{9C846E42-2BE3-4AC2-87FD-A474D19C5064}" srcOrd="0" destOrd="0" presId="urn:microsoft.com/office/officeart/2005/8/layout/hierarchy1"/>
    <dgm:cxn modelId="{CE4DE848-C823-4CBE-AA09-F8F4FC6E4ABF}" type="presParOf" srcId="{0C831ACE-C74D-4CA6-AF3A-74D6C83A541A}" destId="{BCF095D0-DFCA-40B9-A713-96BAB90DEAC9}" srcOrd="1" destOrd="0" presId="urn:microsoft.com/office/officeart/2005/8/layout/hierarchy1"/>
    <dgm:cxn modelId="{19ED1A99-5CF3-4B96-98C0-26A0EB22F12B}" type="presParOf" srcId="{113B42B9-2711-436E-A958-D32B2845BB9D}" destId="{CEE07CC3-FEDA-4249-BCEE-8B3F91872730}" srcOrd="1" destOrd="0" presId="urn:microsoft.com/office/officeart/2005/8/layout/hierarchy1"/>
    <dgm:cxn modelId="{8ED3A86F-69C8-406C-A68A-0DB910A2337B}" type="presParOf" srcId="{4C37964E-51FC-41A1-BF3C-1862FDDA31B7}" destId="{AEC2C938-FB80-40BF-84E9-4BA82175C245}" srcOrd="8" destOrd="0" presId="urn:microsoft.com/office/officeart/2005/8/layout/hierarchy1"/>
    <dgm:cxn modelId="{DAB328BC-FC73-472C-808A-DBA7F303DDFF}" type="presParOf" srcId="{4C37964E-51FC-41A1-BF3C-1862FDDA31B7}" destId="{CF8CD87F-3510-472C-A9EC-AF00A1301F54}" srcOrd="9" destOrd="0" presId="urn:microsoft.com/office/officeart/2005/8/layout/hierarchy1"/>
    <dgm:cxn modelId="{50AC7377-0FDA-4F91-9948-B7EE1DCD80B4}" type="presParOf" srcId="{CF8CD87F-3510-472C-A9EC-AF00A1301F54}" destId="{DBF5AD34-4A40-483D-A825-75B27A016CAC}" srcOrd="0" destOrd="0" presId="urn:microsoft.com/office/officeart/2005/8/layout/hierarchy1"/>
    <dgm:cxn modelId="{67993D34-F259-440D-A873-FB9AE887B801}" type="presParOf" srcId="{DBF5AD34-4A40-483D-A825-75B27A016CAC}" destId="{8F8701EA-4E68-443A-8D63-854DEAC97064}" srcOrd="0" destOrd="0" presId="urn:microsoft.com/office/officeart/2005/8/layout/hierarchy1"/>
    <dgm:cxn modelId="{65305C23-92D3-4694-88B7-AAD54D2DA77F}" type="presParOf" srcId="{DBF5AD34-4A40-483D-A825-75B27A016CAC}" destId="{031410A1-FFD4-4999-97DF-C7E2805B0C6E}" srcOrd="1" destOrd="0" presId="urn:microsoft.com/office/officeart/2005/8/layout/hierarchy1"/>
    <dgm:cxn modelId="{5B22FA0B-500F-4450-A247-BAFFDBCF5E1C}" type="presParOf" srcId="{CF8CD87F-3510-472C-A9EC-AF00A1301F54}" destId="{F480D9D7-FB77-4555-818E-487EF4085688}" srcOrd="1" destOrd="0" presId="urn:microsoft.com/office/officeart/2005/8/layout/hierarchy1"/>
    <dgm:cxn modelId="{24AD5170-ECCC-40B5-B2F3-E06F75F22263}" type="presParOf" srcId="{4C37964E-51FC-41A1-BF3C-1862FDDA31B7}" destId="{083A99AA-4545-4444-986C-C00BE8E01233}" srcOrd="10" destOrd="0" presId="urn:microsoft.com/office/officeart/2005/8/layout/hierarchy1"/>
    <dgm:cxn modelId="{8AE5EDF2-352A-418B-BFA2-5418BEB40D16}" type="presParOf" srcId="{4C37964E-51FC-41A1-BF3C-1862FDDA31B7}" destId="{94D3662C-6311-4AC9-9573-8E4570D2F48E}" srcOrd="11" destOrd="0" presId="urn:microsoft.com/office/officeart/2005/8/layout/hierarchy1"/>
    <dgm:cxn modelId="{4D8B59DE-FBE6-4860-B973-275E6E66821A}" type="presParOf" srcId="{94D3662C-6311-4AC9-9573-8E4570D2F48E}" destId="{DE494347-8B28-466B-8A88-A83867BB4D73}" srcOrd="0" destOrd="0" presId="urn:microsoft.com/office/officeart/2005/8/layout/hierarchy1"/>
    <dgm:cxn modelId="{C706684B-90A6-4155-9760-20937EF90DEC}" type="presParOf" srcId="{DE494347-8B28-466B-8A88-A83867BB4D73}" destId="{98AA4F58-3A18-469F-B853-F79B2DA393CE}" srcOrd="0" destOrd="0" presId="urn:microsoft.com/office/officeart/2005/8/layout/hierarchy1"/>
    <dgm:cxn modelId="{0D91D08B-79D4-4278-A324-2D808C6E9BF7}" type="presParOf" srcId="{DE494347-8B28-466B-8A88-A83867BB4D73}" destId="{2853E85E-E8AA-4F15-AD62-905DD3E88CE9}" srcOrd="1" destOrd="0" presId="urn:microsoft.com/office/officeart/2005/8/layout/hierarchy1"/>
    <dgm:cxn modelId="{9F48DF41-59CF-46CA-9D2F-078F77C4B085}" type="presParOf" srcId="{94D3662C-6311-4AC9-9573-8E4570D2F48E}" destId="{9C25E4BF-3DF9-475A-A58B-8CBB1563A763}" srcOrd="1" destOrd="0" presId="urn:microsoft.com/office/officeart/2005/8/layout/hierarchy1"/>
    <dgm:cxn modelId="{F496A8D7-96BC-4FDF-B68B-778EE3BDB332}" type="presParOf" srcId="{4C37964E-51FC-41A1-BF3C-1862FDDA31B7}" destId="{87DA3149-8171-4073-BD89-29AC315C98E3}" srcOrd="12" destOrd="0" presId="urn:microsoft.com/office/officeart/2005/8/layout/hierarchy1"/>
    <dgm:cxn modelId="{678DCAAC-2E8C-4900-8965-98B997BC734E}" type="presParOf" srcId="{4C37964E-51FC-41A1-BF3C-1862FDDA31B7}" destId="{2FAF6EE7-511F-417A-9467-2FEC7AB7B509}" srcOrd="13" destOrd="0" presId="urn:microsoft.com/office/officeart/2005/8/layout/hierarchy1"/>
    <dgm:cxn modelId="{89032701-01A0-4509-9E7C-D2CAC9C11D37}" type="presParOf" srcId="{2FAF6EE7-511F-417A-9467-2FEC7AB7B509}" destId="{EE58832F-10F8-409F-BE97-8FDA8C6347B2}" srcOrd="0" destOrd="0" presId="urn:microsoft.com/office/officeart/2005/8/layout/hierarchy1"/>
    <dgm:cxn modelId="{02214730-E816-4F09-A1A1-FFB7F9ECD548}" type="presParOf" srcId="{EE58832F-10F8-409F-BE97-8FDA8C6347B2}" destId="{76E1C286-F616-4700-9C6E-669E4FF1E6B9}" srcOrd="0" destOrd="0" presId="urn:microsoft.com/office/officeart/2005/8/layout/hierarchy1"/>
    <dgm:cxn modelId="{8500E639-31FB-43CE-8110-48602235A7AB}" type="presParOf" srcId="{EE58832F-10F8-409F-BE97-8FDA8C6347B2}" destId="{C6AF5896-2F23-4FB0-833F-126EBE464E2B}" srcOrd="1" destOrd="0" presId="urn:microsoft.com/office/officeart/2005/8/layout/hierarchy1"/>
    <dgm:cxn modelId="{D89804C1-ED06-4B53-BC4A-B45350025D69}" type="presParOf" srcId="{2FAF6EE7-511F-417A-9467-2FEC7AB7B509}" destId="{5E0272FC-24C7-4960-85F0-5C59BEBD3031}" srcOrd="1" destOrd="0" presId="urn:microsoft.com/office/officeart/2005/8/layout/hierarchy1"/>
    <dgm:cxn modelId="{4236DD61-129C-43D1-BBBB-F1EE502215F1}" type="presParOf" srcId="{4C37964E-51FC-41A1-BF3C-1862FDDA31B7}" destId="{221A2CD0-804E-4971-AC99-4B7B4FE21CF6}" srcOrd="14" destOrd="0" presId="urn:microsoft.com/office/officeart/2005/8/layout/hierarchy1"/>
    <dgm:cxn modelId="{2A5142C2-A74B-4003-A63D-699F55B8BD2D}" type="presParOf" srcId="{4C37964E-51FC-41A1-BF3C-1862FDDA31B7}" destId="{60896EC1-B87A-44DD-BBD6-C34C9AAAF1DD}" srcOrd="15" destOrd="0" presId="urn:microsoft.com/office/officeart/2005/8/layout/hierarchy1"/>
    <dgm:cxn modelId="{554E0D93-5E65-4457-A3BE-BF6C071B47C4}" type="presParOf" srcId="{60896EC1-B87A-44DD-BBD6-C34C9AAAF1DD}" destId="{33E89696-1A4D-4A14-8DC7-A0F4B40F61BF}" srcOrd="0" destOrd="0" presId="urn:microsoft.com/office/officeart/2005/8/layout/hierarchy1"/>
    <dgm:cxn modelId="{A3F19EFD-714D-4705-B4A6-F3F636FC000E}" type="presParOf" srcId="{33E89696-1A4D-4A14-8DC7-A0F4B40F61BF}" destId="{C0525DC6-0BB3-4C69-B341-B901312EBEC0}" srcOrd="0" destOrd="0" presId="urn:microsoft.com/office/officeart/2005/8/layout/hierarchy1"/>
    <dgm:cxn modelId="{7E47176E-EDED-4B7C-A092-99159BB48B80}" type="presParOf" srcId="{33E89696-1A4D-4A14-8DC7-A0F4B40F61BF}" destId="{749E28B7-6556-4284-BF99-3DEA27B6C689}" srcOrd="1" destOrd="0" presId="urn:microsoft.com/office/officeart/2005/8/layout/hierarchy1"/>
    <dgm:cxn modelId="{4EAD390F-2330-4A4A-8300-A7BE7B278BBB}" type="presParOf" srcId="{60896EC1-B87A-44DD-BBD6-C34C9AAAF1DD}" destId="{CB273C45-D372-44B7-8805-49BABEE2519C}" srcOrd="1" destOrd="0" presId="urn:microsoft.com/office/officeart/2005/8/layout/hierarchy1"/>
    <dgm:cxn modelId="{359B977E-CF5E-4FAE-BE80-3D77B82D6776}" type="presParOf" srcId="{4C37964E-51FC-41A1-BF3C-1862FDDA31B7}" destId="{34267568-1ED8-4A75-881A-9E013D72EFB8}" srcOrd="16" destOrd="0" presId="urn:microsoft.com/office/officeart/2005/8/layout/hierarchy1"/>
    <dgm:cxn modelId="{A7ADAC62-662A-429D-A807-9EE2F6E23B93}" type="presParOf" srcId="{4C37964E-51FC-41A1-BF3C-1862FDDA31B7}" destId="{8B558D7B-9A7A-41FF-8E1B-F53FAAA04095}" srcOrd="17" destOrd="0" presId="urn:microsoft.com/office/officeart/2005/8/layout/hierarchy1"/>
    <dgm:cxn modelId="{28A46407-8B04-41FB-A528-7EB7E9D3EB3F}" type="presParOf" srcId="{8B558D7B-9A7A-41FF-8E1B-F53FAAA04095}" destId="{24AB50B4-25A6-491A-AAFF-13AD81507AB7}" srcOrd="0" destOrd="0" presId="urn:microsoft.com/office/officeart/2005/8/layout/hierarchy1"/>
    <dgm:cxn modelId="{0D4A2BD1-27B8-4E9D-8E87-AB8D7E685D4A}" type="presParOf" srcId="{24AB50B4-25A6-491A-AAFF-13AD81507AB7}" destId="{750A8E2B-D151-4140-B34B-4A0781834CE3}" srcOrd="0" destOrd="0" presId="urn:microsoft.com/office/officeart/2005/8/layout/hierarchy1"/>
    <dgm:cxn modelId="{FCF2CD89-F3EB-41AE-AFDC-FECB78A8B1C4}" type="presParOf" srcId="{24AB50B4-25A6-491A-AAFF-13AD81507AB7}" destId="{B4ED14F7-4378-4971-BC0A-39B35A1DC0AC}" srcOrd="1" destOrd="0" presId="urn:microsoft.com/office/officeart/2005/8/layout/hierarchy1"/>
    <dgm:cxn modelId="{F7DF0747-D259-448E-9F33-DAD240E6341B}" type="presParOf" srcId="{8B558D7B-9A7A-41FF-8E1B-F53FAAA04095}" destId="{0D964CE3-69ED-4E29-94D2-A478F91EDFD6}" srcOrd="1" destOrd="0" presId="urn:microsoft.com/office/officeart/2005/8/layout/hierarchy1"/>
    <dgm:cxn modelId="{53FBBC67-8FE5-4E5D-AE21-DB0EBCBD3CBF}" type="presParOf" srcId="{4C37964E-51FC-41A1-BF3C-1862FDDA31B7}" destId="{B415BD30-BBDD-4C7F-BE7A-A68F2FA0B17F}" srcOrd="18" destOrd="0" presId="urn:microsoft.com/office/officeart/2005/8/layout/hierarchy1"/>
    <dgm:cxn modelId="{D745A57A-9B88-406D-B10B-5C73BE95699A}" type="presParOf" srcId="{4C37964E-51FC-41A1-BF3C-1862FDDA31B7}" destId="{F3500F22-7357-41FC-94C2-F0E6413EF3C6}" srcOrd="19" destOrd="0" presId="urn:microsoft.com/office/officeart/2005/8/layout/hierarchy1"/>
    <dgm:cxn modelId="{3F2227B9-1720-4370-8325-CAC69A8B7B9A}" type="presParOf" srcId="{F3500F22-7357-41FC-94C2-F0E6413EF3C6}" destId="{639288A4-BCAD-433A-914E-70277C821791}" srcOrd="0" destOrd="0" presId="urn:microsoft.com/office/officeart/2005/8/layout/hierarchy1"/>
    <dgm:cxn modelId="{2EE22A9E-2041-4593-9AA1-91E46D9178E7}" type="presParOf" srcId="{639288A4-BCAD-433A-914E-70277C821791}" destId="{8E292B68-B0B0-40D3-8F68-8E8079861FC4}" srcOrd="0" destOrd="0" presId="urn:microsoft.com/office/officeart/2005/8/layout/hierarchy1"/>
    <dgm:cxn modelId="{6166DD7C-3439-4EDE-9D9C-63CF7153F219}" type="presParOf" srcId="{639288A4-BCAD-433A-914E-70277C821791}" destId="{37A48086-EDC1-4FEF-ADEB-360D54702E9C}" srcOrd="1" destOrd="0" presId="urn:microsoft.com/office/officeart/2005/8/layout/hierarchy1"/>
    <dgm:cxn modelId="{7ED61558-59CA-4103-B58F-95580A2C5311}" type="presParOf" srcId="{F3500F22-7357-41FC-94C2-F0E6413EF3C6}" destId="{E99A0643-6A3D-41D8-ACA5-BA66A7B26D02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430F4-2C3B-43AC-A208-769AD030EBFB}">
      <dsp:nvSpPr>
        <dsp:cNvPr id="0" name=""/>
        <dsp:cNvSpPr/>
      </dsp:nvSpPr>
      <dsp:spPr>
        <a:xfrm>
          <a:off x="6442593" y="754718"/>
          <a:ext cx="4341671" cy="344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680"/>
              </a:lnTo>
              <a:lnTo>
                <a:pt x="4341671" y="234680"/>
              </a:lnTo>
              <a:lnTo>
                <a:pt x="4341671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3BE5F-6534-4884-B268-303AE05938EA}">
      <dsp:nvSpPr>
        <dsp:cNvPr id="0" name=""/>
        <dsp:cNvSpPr/>
      </dsp:nvSpPr>
      <dsp:spPr>
        <a:xfrm>
          <a:off x="6442593" y="754718"/>
          <a:ext cx="2894447" cy="344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680"/>
              </a:lnTo>
              <a:lnTo>
                <a:pt x="2894447" y="234680"/>
              </a:lnTo>
              <a:lnTo>
                <a:pt x="2894447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52B3C-E12E-472D-93AC-E75687E3687D}">
      <dsp:nvSpPr>
        <dsp:cNvPr id="0" name=""/>
        <dsp:cNvSpPr/>
      </dsp:nvSpPr>
      <dsp:spPr>
        <a:xfrm>
          <a:off x="7844096" y="5139806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D2297-7798-4450-87AA-47DBDA1DEFCD}">
      <dsp:nvSpPr>
        <dsp:cNvPr id="0" name=""/>
        <dsp:cNvSpPr/>
      </dsp:nvSpPr>
      <dsp:spPr>
        <a:xfrm>
          <a:off x="7844096" y="4043534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AB49B-3D1D-4E88-B561-DA12C9DA8D2F}">
      <dsp:nvSpPr>
        <dsp:cNvPr id="0" name=""/>
        <dsp:cNvSpPr/>
      </dsp:nvSpPr>
      <dsp:spPr>
        <a:xfrm>
          <a:off x="7844096" y="2970375"/>
          <a:ext cx="91440" cy="321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26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5060A-4792-4832-BF3B-BC18F2BCD157}">
      <dsp:nvSpPr>
        <dsp:cNvPr id="0" name=""/>
        <dsp:cNvSpPr/>
      </dsp:nvSpPr>
      <dsp:spPr>
        <a:xfrm>
          <a:off x="7844096" y="1850990"/>
          <a:ext cx="91440" cy="3674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48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59113-38B1-413A-8417-9EB986F111EC}">
      <dsp:nvSpPr>
        <dsp:cNvPr id="0" name=""/>
        <dsp:cNvSpPr/>
      </dsp:nvSpPr>
      <dsp:spPr>
        <a:xfrm>
          <a:off x="6442593" y="754718"/>
          <a:ext cx="1447223" cy="344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680"/>
              </a:lnTo>
              <a:lnTo>
                <a:pt x="1447223" y="234680"/>
              </a:lnTo>
              <a:lnTo>
                <a:pt x="1447223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3CA9D-9D06-40C8-B0DF-5996B1E75047}">
      <dsp:nvSpPr>
        <dsp:cNvPr id="0" name=""/>
        <dsp:cNvSpPr/>
      </dsp:nvSpPr>
      <dsp:spPr>
        <a:xfrm>
          <a:off x="6371391" y="5129287"/>
          <a:ext cx="91440" cy="354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199"/>
              </a:lnTo>
              <a:lnTo>
                <a:pt x="71201" y="245199"/>
              </a:lnTo>
              <a:lnTo>
                <a:pt x="71201" y="3548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B5B77-9EFD-446B-B97D-5106D2745777}">
      <dsp:nvSpPr>
        <dsp:cNvPr id="0" name=""/>
        <dsp:cNvSpPr/>
      </dsp:nvSpPr>
      <dsp:spPr>
        <a:xfrm>
          <a:off x="6371391" y="4043534"/>
          <a:ext cx="91440" cy="333854"/>
        </a:xfrm>
        <a:custGeom>
          <a:avLst/>
          <a:gdLst/>
          <a:ahLst/>
          <a:cxnLst/>
          <a:rect l="0" t="0" r="0" b="0"/>
          <a:pathLst>
            <a:path>
              <a:moveTo>
                <a:pt x="71201" y="0"/>
              </a:moveTo>
              <a:lnTo>
                <a:pt x="71201" y="224161"/>
              </a:lnTo>
              <a:lnTo>
                <a:pt x="45720" y="224161"/>
              </a:lnTo>
              <a:lnTo>
                <a:pt x="45720" y="3338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44956-9D23-4638-8A6D-596E2357A4AE}">
      <dsp:nvSpPr>
        <dsp:cNvPr id="0" name=""/>
        <dsp:cNvSpPr/>
      </dsp:nvSpPr>
      <dsp:spPr>
        <a:xfrm>
          <a:off x="6396873" y="2947262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57DA-B79D-4086-8F8A-B40F922AC324}">
      <dsp:nvSpPr>
        <dsp:cNvPr id="0" name=""/>
        <dsp:cNvSpPr/>
      </dsp:nvSpPr>
      <dsp:spPr>
        <a:xfrm>
          <a:off x="6396873" y="1850990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7167F-BE81-4422-BA02-B30598552E62}">
      <dsp:nvSpPr>
        <dsp:cNvPr id="0" name=""/>
        <dsp:cNvSpPr/>
      </dsp:nvSpPr>
      <dsp:spPr>
        <a:xfrm>
          <a:off x="6396873" y="754718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82513-630A-41A5-A61E-222A07464F8A}">
      <dsp:nvSpPr>
        <dsp:cNvPr id="0" name=""/>
        <dsp:cNvSpPr/>
      </dsp:nvSpPr>
      <dsp:spPr>
        <a:xfrm>
          <a:off x="4949649" y="4043534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D83B7-37A4-439C-8847-560C9B6901E3}">
      <dsp:nvSpPr>
        <dsp:cNvPr id="0" name=""/>
        <dsp:cNvSpPr/>
      </dsp:nvSpPr>
      <dsp:spPr>
        <a:xfrm>
          <a:off x="4949649" y="2947262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3948A-A661-4B20-A8F2-5498674B04F7}">
      <dsp:nvSpPr>
        <dsp:cNvPr id="0" name=""/>
        <dsp:cNvSpPr/>
      </dsp:nvSpPr>
      <dsp:spPr>
        <a:xfrm>
          <a:off x="4949649" y="1850990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BBF08-C305-4FC2-B7C7-34A33F5B223F}">
      <dsp:nvSpPr>
        <dsp:cNvPr id="0" name=""/>
        <dsp:cNvSpPr/>
      </dsp:nvSpPr>
      <dsp:spPr>
        <a:xfrm>
          <a:off x="4995369" y="754718"/>
          <a:ext cx="1447223" cy="344373"/>
        </a:xfrm>
        <a:custGeom>
          <a:avLst/>
          <a:gdLst/>
          <a:ahLst/>
          <a:cxnLst/>
          <a:rect l="0" t="0" r="0" b="0"/>
          <a:pathLst>
            <a:path>
              <a:moveTo>
                <a:pt x="1447223" y="0"/>
              </a:moveTo>
              <a:lnTo>
                <a:pt x="1447223" y="234680"/>
              </a:lnTo>
              <a:lnTo>
                <a:pt x="0" y="234680"/>
              </a:lnTo>
              <a:lnTo>
                <a:pt x="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DC234-8A8E-4D20-9A3A-7D2F7522349C}">
      <dsp:nvSpPr>
        <dsp:cNvPr id="0" name=""/>
        <dsp:cNvSpPr/>
      </dsp:nvSpPr>
      <dsp:spPr>
        <a:xfrm>
          <a:off x="3502425" y="5139806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4A904-550F-417B-9AB4-2D21A4B0B2F3}">
      <dsp:nvSpPr>
        <dsp:cNvPr id="0" name=""/>
        <dsp:cNvSpPr/>
      </dsp:nvSpPr>
      <dsp:spPr>
        <a:xfrm>
          <a:off x="3502425" y="4043534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32CA4-D3FE-4734-A932-27DEA61BC4B1}">
      <dsp:nvSpPr>
        <dsp:cNvPr id="0" name=""/>
        <dsp:cNvSpPr/>
      </dsp:nvSpPr>
      <dsp:spPr>
        <a:xfrm>
          <a:off x="3502425" y="2947262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EF314-E886-479D-AB9B-29AA66AC3F99}">
      <dsp:nvSpPr>
        <dsp:cNvPr id="0" name=""/>
        <dsp:cNvSpPr/>
      </dsp:nvSpPr>
      <dsp:spPr>
        <a:xfrm>
          <a:off x="3502425" y="1850990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88AEA-9961-4B9A-9F46-61F054FA0314}">
      <dsp:nvSpPr>
        <dsp:cNvPr id="0" name=""/>
        <dsp:cNvSpPr/>
      </dsp:nvSpPr>
      <dsp:spPr>
        <a:xfrm>
          <a:off x="3548145" y="754718"/>
          <a:ext cx="2894447" cy="344373"/>
        </a:xfrm>
        <a:custGeom>
          <a:avLst/>
          <a:gdLst/>
          <a:ahLst/>
          <a:cxnLst/>
          <a:rect l="0" t="0" r="0" b="0"/>
          <a:pathLst>
            <a:path>
              <a:moveTo>
                <a:pt x="2894447" y="0"/>
              </a:moveTo>
              <a:lnTo>
                <a:pt x="2894447" y="234680"/>
              </a:lnTo>
              <a:lnTo>
                <a:pt x="0" y="234680"/>
              </a:lnTo>
              <a:lnTo>
                <a:pt x="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C0BAF-0F7B-4BE0-A371-B44B509B28A3}">
      <dsp:nvSpPr>
        <dsp:cNvPr id="0" name=""/>
        <dsp:cNvSpPr/>
      </dsp:nvSpPr>
      <dsp:spPr>
        <a:xfrm>
          <a:off x="2055201" y="2947262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C53F4-06E2-4327-8B52-873DE1CB7226}">
      <dsp:nvSpPr>
        <dsp:cNvPr id="0" name=""/>
        <dsp:cNvSpPr/>
      </dsp:nvSpPr>
      <dsp:spPr>
        <a:xfrm>
          <a:off x="2055201" y="1850990"/>
          <a:ext cx="91440" cy="344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8710D-9F59-49CC-A002-5BDAC03B6587}">
      <dsp:nvSpPr>
        <dsp:cNvPr id="0" name=""/>
        <dsp:cNvSpPr/>
      </dsp:nvSpPr>
      <dsp:spPr>
        <a:xfrm>
          <a:off x="2100921" y="754718"/>
          <a:ext cx="4341671" cy="344373"/>
        </a:xfrm>
        <a:custGeom>
          <a:avLst/>
          <a:gdLst/>
          <a:ahLst/>
          <a:cxnLst/>
          <a:rect l="0" t="0" r="0" b="0"/>
          <a:pathLst>
            <a:path>
              <a:moveTo>
                <a:pt x="4341671" y="0"/>
              </a:moveTo>
              <a:lnTo>
                <a:pt x="4341671" y="234680"/>
              </a:lnTo>
              <a:lnTo>
                <a:pt x="0" y="234680"/>
              </a:lnTo>
              <a:lnTo>
                <a:pt x="0" y="344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CC9BF-6C76-44A4-8BE6-6CAAD8FCDEE0}">
      <dsp:nvSpPr>
        <dsp:cNvPr id="0" name=""/>
        <dsp:cNvSpPr/>
      </dsp:nvSpPr>
      <dsp:spPr>
        <a:xfrm>
          <a:off x="5850546" y="2819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E0A8F-8EA0-45C8-ADBE-EE7C6E127912}">
      <dsp:nvSpPr>
        <dsp:cNvPr id="0" name=""/>
        <dsp:cNvSpPr/>
      </dsp:nvSpPr>
      <dsp:spPr>
        <a:xfrm>
          <a:off x="5982112" y="127807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ASC NEIGHBOURHOODS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Head of ASC Neighbourhoods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Shelley Head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735797</a:t>
          </a:r>
        </a:p>
      </dsp:txBody>
      <dsp:txXfrm>
        <a:off x="6004134" y="149829"/>
        <a:ext cx="1140048" cy="707854"/>
      </dsp:txXfrm>
    </dsp:sp>
    <dsp:sp modelId="{4B6F64AC-2624-4AEB-BA25-4841849A0708}">
      <dsp:nvSpPr>
        <dsp:cNvPr id="0" name=""/>
        <dsp:cNvSpPr/>
      </dsp:nvSpPr>
      <dsp:spPr>
        <a:xfrm>
          <a:off x="1508875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7A6FB-2EC5-42D7-BFDB-97A88AB34D1A}">
      <dsp:nvSpPr>
        <dsp:cNvPr id="0" name=""/>
        <dsp:cNvSpPr/>
      </dsp:nvSpPr>
      <dsp:spPr>
        <a:xfrm>
          <a:off x="1640441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SAFEGUARDING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Service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Noel Geoghegan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732053</a:t>
          </a:r>
        </a:p>
      </dsp:txBody>
      <dsp:txXfrm>
        <a:off x="1662463" y="1246101"/>
        <a:ext cx="1140048" cy="707854"/>
      </dsp:txXfrm>
    </dsp:sp>
    <dsp:sp modelId="{253CFAB6-7238-4007-B6FA-EE9B3698F38A}">
      <dsp:nvSpPr>
        <dsp:cNvPr id="0" name=""/>
        <dsp:cNvSpPr/>
      </dsp:nvSpPr>
      <dsp:spPr>
        <a:xfrm>
          <a:off x="1508875" y="2195363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CDF37-C65D-482B-9DF4-85457109D261}">
      <dsp:nvSpPr>
        <dsp:cNvPr id="0" name=""/>
        <dsp:cNvSpPr/>
      </dsp:nvSpPr>
      <dsp:spPr>
        <a:xfrm>
          <a:off x="1640441" y="2320351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MASH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Richard Boateng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732187</a:t>
          </a:r>
        </a:p>
      </dsp:txBody>
      <dsp:txXfrm>
        <a:off x="1662463" y="2342373"/>
        <a:ext cx="1140048" cy="707854"/>
      </dsp:txXfrm>
    </dsp:sp>
    <dsp:sp modelId="{951AA474-5539-4DF9-B8E5-789EAE77FA2C}">
      <dsp:nvSpPr>
        <dsp:cNvPr id="0" name=""/>
        <dsp:cNvSpPr/>
      </dsp:nvSpPr>
      <dsp:spPr>
        <a:xfrm>
          <a:off x="1508875" y="3291635"/>
          <a:ext cx="1184092" cy="75189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D0D78-D893-40EC-9D99-55B2A3756B32}">
      <dsp:nvSpPr>
        <dsp:cNvPr id="0" name=""/>
        <dsp:cNvSpPr/>
      </dsp:nvSpPr>
      <dsp:spPr>
        <a:xfrm>
          <a:off x="1640441" y="3416623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DOLS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Tony Anyaegbu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732057</a:t>
          </a:r>
        </a:p>
      </dsp:txBody>
      <dsp:txXfrm>
        <a:off x="1662463" y="3438645"/>
        <a:ext cx="1140048" cy="707854"/>
      </dsp:txXfrm>
    </dsp:sp>
    <dsp:sp modelId="{78EC00F2-8242-4CF4-B964-8B05DA5C5CC6}">
      <dsp:nvSpPr>
        <dsp:cNvPr id="0" name=""/>
        <dsp:cNvSpPr/>
      </dsp:nvSpPr>
      <dsp:spPr>
        <a:xfrm>
          <a:off x="2956099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D6B4E-BCF0-47CA-B6D4-74B1F73332CD}">
      <dsp:nvSpPr>
        <dsp:cNvPr id="0" name=""/>
        <dsp:cNvSpPr/>
      </dsp:nvSpPr>
      <dsp:spPr>
        <a:xfrm>
          <a:off x="3087665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 dirty="0">
              <a:cs typeface="Arial"/>
            </a:rPr>
            <a:t>NEIGHBOURHOODS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cs typeface="Arial"/>
            </a:rPr>
            <a:t>Service Manager</a:t>
          </a:r>
          <a:endParaRPr lang="en-GB" sz="700" b="0" kern="1200" dirty="0">
            <a:cs typeface="Arial"/>
          </a:endParaRP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 dirty="0">
              <a:latin typeface="Calibri Light" panose="020F0302020204030204"/>
              <a:cs typeface="Arial"/>
            </a:rPr>
            <a:t>Asli Ipek</a:t>
          </a:r>
          <a:endParaRPr lang="en-GB" sz="700" b="0" kern="1200" dirty="0">
            <a:cs typeface="Arial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cs typeface="Arial"/>
            </a:rPr>
            <a:t>737593</a:t>
          </a:r>
        </a:p>
      </dsp:txBody>
      <dsp:txXfrm>
        <a:off x="3109687" y="1246101"/>
        <a:ext cx="1140048" cy="707854"/>
      </dsp:txXfrm>
    </dsp:sp>
    <dsp:sp modelId="{00F143B1-D0A8-472E-BA26-7B90E0851973}">
      <dsp:nvSpPr>
        <dsp:cNvPr id="0" name=""/>
        <dsp:cNvSpPr/>
      </dsp:nvSpPr>
      <dsp:spPr>
        <a:xfrm>
          <a:off x="2956099" y="2195363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BB820-AEDE-43F1-A6F3-FF07D2E4C6E3}">
      <dsp:nvSpPr>
        <dsp:cNvPr id="0" name=""/>
        <dsp:cNvSpPr/>
      </dsp:nvSpPr>
      <dsp:spPr>
        <a:xfrm>
          <a:off x="3087665" y="2320351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NORTH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  <a:endParaRPr lang="en-GB" sz="700" kern="1200">
            <a:cs typeface="Arial"/>
          </a:endParaRP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latin typeface="Calibri Light" panose="020F0302020204030204"/>
              <a:cs typeface="Arial"/>
            </a:rPr>
            <a:t>Mehret</a:t>
          </a:r>
          <a:r>
            <a:rPr lang="en-GB" sz="700" kern="1200">
              <a:latin typeface="Calibri Light" panose="020F0302020204030204"/>
              <a:cs typeface="Arial"/>
            </a:rPr>
            <a:t> Kidane </a:t>
          </a:r>
          <a:endParaRPr lang="en-GB" sz="700" kern="120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737464</a:t>
          </a:r>
        </a:p>
      </dsp:txBody>
      <dsp:txXfrm>
        <a:off x="3109687" y="2342373"/>
        <a:ext cx="1140048" cy="707854"/>
      </dsp:txXfrm>
    </dsp:sp>
    <dsp:sp modelId="{F9FAB0C0-0A30-4D65-A018-B6351F75A144}">
      <dsp:nvSpPr>
        <dsp:cNvPr id="0" name=""/>
        <dsp:cNvSpPr/>
      </dsp:nvSpPr>
      <dsp:spPr>
        <a:xfrm>
          <a:off x="2956099" y="3291635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A2678-5C84-4F2A-B277-BF9189FE183E}">
      <dsp:nvSpPr>
        <dsp:cNvPr id="0" name=""/>
        <dsp:cNvSpPr/>
      </dsp:nvSpPr>
      <dsp:spPr>
        <a:xfrm>
          <a:off x="3087665" y="3416623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WEST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Andy Fung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737478</a:t>
          </a:r>
        </a:p>
      </dsp:txBody>
      <dsp:txXfrm>
        <a:off x="3109687" y="3438645"/>
        <a:ext cx="1140048" cy="707854"/>
      </dsp:txXfrm>
    </dsp:sp>
    <dsp:sp modelId="{9434EF3A-0A3F-43C6-9028-3247FF47279C}">
      <dsp:nvSpPr>
        <dsp:cNvPr id="0" name=""/>
        <dsp:cNvSpPr/>
      </dsp:nvSpPr>
      <dsp:spPr>
        <a:xfrm>
          <a:off x="2956099" y="4387908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FC12D-F119-408A-81FE-A4634C18982A}">
      <dsp:nvSpPr>
        <dsp:cNvPr id="0" name=""/>
        <dsp:cNvSpPr/>
      </dsp:nvSpPr>
      <dsp:spPr>
        <a:xfrm>
          <a:off x="3087665" y="4512895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WEST 2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Zubaida Butt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737490</a:t>
          </a:r>
        </a:p>
      </dsp:txBody>
      <dsp:txXfrm>
        <a:off x="3109687" y="4534917"/>
        <a:ext cx="1140048" cy="707854"/>
      </dsp:txXfrm>
    </dsp:sp>
    <dsp:sp modelId="{A0514C4F-CF3E-4A34-964E-A58AAFB3C526}">
      <dsp:nvSpPr>
        <dsp:cNvPr id="0" name=""/>
        <dsp:cNvSpPr/>
      </dsp:nvSpPr>
      <dsp:spPr>
        <a:xfrm>
          <a:off x="2956099" y="5484180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876AEB-2795-4631-8F2A-ED2FD6AAE91A}">
      <dsp:nvSpPr>
        <dsp:cNvPr id="0" name=""/>
        <dsp:cNvSpPr/>
      </dsp:nvSpPr>
      <dsp:spPr>
        <a:xfrm>
          <a:off x="3087665" y="5609167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PLACEMENT REVIEWS</a:t>
          </a:r>
          <a:r>
            <a:rPr lang="en-GB" sz="700" b="1" u="sng" kern="1200">
              <a:latin typeface="Calibri Light" panose="020F0302020204030204"/>
              <a:cs typeface="Arial"/>
            </a:rPr>
            <a:t>                  </a:t>
          </a:r>
          <a:endParaRPr lang="en-GB" sz="700" b="1" u="sng" kern="1200">
            <a:cs typeface="Arial"/>
          </a:endParaRP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Carol Hawthorne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737501</a:t>
          </a:r>
        </a:p>
      </dsp:txBody>
      <dsp:txXfrm>
        <a:off x="3109687" y="5631189"/>
        <a:ext cx="1140048" cy="707854"/>
      </dsp:txXfrm>
    </dsp:sp>
    <dsp:sp modelId="{32974463-37F0-43C4-991E-EEDBD41E4A51}">
      <dsp:nvSpPr>
        <dsp:cNvPr id="0" name=""/>
        <dsp:cNvSpPr/>
      </dsp:nvSpPr>
      <dsp:spPr>
        <a:xfrm>
          <a:off x="4403323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5E6BF-04A4-401A-AE3F-75BBE11EDA77}">
      <dsp:nvSpPr>
        <dsp:cNvPr id="0" name=""/>
        <dsp:cNvSpPr/>
      </dsp:nvSpPr>
      <dsp:spPr>
        <a:xfrm>
          <a:off x="4534888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latin typeface="Calibri Light" panose="020F0302020204030204"/>
              <a:cs typeface="Arial"/>
            </a:rPr>
            <a:t> </a:t>
          </a:r>
          <a:r>
            <a:rPr lang="en-GB" sz="700" b="1" u="sng" kern="1200">
              <a:cs typeface="Arial"/>
            </a:rPr>
            <a:t>NEIGHBOURHOODS 2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Service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Chris Stone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737503</a:t>
          </a:r>
        </a:p>
      </dsp:txBody>
      <dsp:txXfrm>
        <a:off x="4556910" y="1246101"/>
        <a:ext cx="1140048" cy="707854"/>
      </dsp:txXfrm>
    </dsp:sp>
    <dsp:sp modelId="{D6572454-763A-4B24-BE5C-6C4F150D7FCA}">
      <dsp:nvSpPr>
        <dsp:cNvPr id="0" name=""/>
        <dsp:cNvSpPr/>
      </dsp:nvSpPr>
      <dsp:spPr>
        <a:xfrm>
          <a:off x="4403323" y="2195363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3F296-CCAE-45E2-9835-9CF85D4284C4}">
      <dsp:nvSpPr>
        <dsp:cNvPr id="0" name=""/>
        <dsp:cNvSpPr/>
      </dsp:nvSpPr>
      <dsp:spPr>
        <a:xfrm>
          <a:off x="4534888" y="2320351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SOUTH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</a:t>
          </a:r>
          <a:r>
            <a:rPr lang="en-GB" sz="700" kern="1200">
              <a:cs typeface="Arial"/>
            </a:rPr>
            <a:t> </a:t>
          </a:r>
          <a:r>
            <a:rPr lang="en-GB" sz="700" b="1" kern="1200">
              <a:cs typeface="Arial"/>
            </a:rPr>
            <a:t>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Eni Salawu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737540</a:t>
          </a:r>
        </a:p>
      </dsp:txBody>
      <dsp:txXfrm>
        <a:off x="4556910" y="2342373"/>
        <a:ext cx="1140048" cy="707854"/>
      </dsp:txXfrm>
    </dsp:sp>
    <dsp:sp modelId="{27D1DF9B-78A7-4CEA-AC29-3A3BFC1DC579}">
      <dsp:nvSpPr>
        <dsp:cNvPr id="0" name=""/>
        <dsp:cNvSpPr/>
      </dsp:nvSpPr>
      <dsp:spPr>
        <a:xfrm>
          <a:off x="4403323" y="3291635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0BF4-D49B-451C-BE7C-AAA288EFDC65}">
      <dsp:nvSpPr>
        <dsp:cNvPr id="0" name=""/>
        <dsp:cNvSpPr/>
      </dsp:nvSpPr>
      <dsp:spPr>
        <a:xfrm>
          <a:off x="4534888" y="3416623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CENTRAL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u="none" kern="1200">
              <a:cs typeface="Arial"/>
            </a:rPr>
            <a:t>Imran Ali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none" kern="1200">
              <a:cs typeface="Arial"/>
            </a:rPr>
            <a:t>737515</a:t>
          </a:r>
          <a:endParaRPr lang="en-GB" sz="700" b="1" kern="1200">
            <a:cs typeface="Arial"/>
          </a:endParaRPr>
        </a:p>
      </dsp:txBody>
      <dsp:txXfrm>
        <a:off x="4556910" y="3438645"/>
        <a:ext cx="1140048" cy="707854"/>
      </dsp:txXfrm>
    </dsp:sp>
    <dsp:sp modelId="{34712657-2B55-44F9-AC0C-599F704E293B}">
      <dsp:nvSpPr>
        <dsp:cNvPr id="0" name=""/>
        <dsp:cNvSpPr/>
      </dsp:nvSpPr>
      <dsp:spPr>
        <a:xfrm>
          <a:off x="4403323" y="4387908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794F2-E67F-4FA7-8D07-3F9700CDD36E}">
      <dsp:nvSpPr>
        <dsp:cNvPr id="0" name=""/>
        <dsp:cNvSpPr/>
      </dsp:nvSpPr>
      <dsp:spPr>
        <a:xfrm>
          <a:off x="4534888" y="4512895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 dirty="0">
              <a:cs typeface="Arial"/>
            </a:rPr>
            <a:t>CENTRAL 2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 dirty="0">
              <a:cs typeface="Arial"/>
            </a:rPr>
            <a:t>Rita Okoroha / Charles Edozien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cs typeface="Arial"/>
            </a:rPr>
            <a:t>737523</a:t>
          </a:r>
        </a:p>
      </dsp:txBody>
      <dsp:txXfrm>
        <a:off x="4556910" y="4534917"/>
        <a:ext cx="1140048" cy="707854"/>
      </dsp:txXfrm>
    </dsp:sp>
    <dsp:sp modelId="{4B5299B0-EA2B-44C5-8E38-80F99BF4EE31}">
      <dsp:nvSpPr>
        <dsp:cNvPr id="0" name=""/>
        <dsp:cNvSpPr/>
      </dsp:nvSpPr>
      <dsp:spPr>
        <a:xfrm>
          <a:off x="5850546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120DB-BEDF-4BE4-AB81-81C906506CA5}">
      <dsp:nvSpPr>
        <dsp:cNvPr id="0" name=""/>
        <dsp:cNvSpPr/>
      </dsp:nvSpPr>
      <dsp:spPr>
        <a:xfrm>
          <a:off x="5982112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NEIGHBOURHOODS 3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Service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Lucinda Okadigbo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737541</a:t>
          </a:r>
        </a:p>
      </dsp:txBody>
      <dsp:txXfrm>
        <a:off x="6004134" y="1246101"/>
        <a:ext cx="1140048" cy="707854"/>
      </dsp:txXfrm>
    </dsp:sp>
    <dsp:sp modelId="{92BB1461-43A5-40A9-8210-841CBFC3689A}">
      <dsp:nvSpPr>
        <dsp:cNvPr id="0" name=""/>
        <dsp:cNvSpPr/>
      </dsp:nvSpPr>
      <dsp:spPr>
        <a:xfrm>
          <a:off x="5850546" y="2195363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59F84-8941-47D3-B930-CB598058E345}">
      <dsp:nvSpPr>
        <dsp:cNvPr id="0" name=""/>
        <dsp:cNvSpPr/>
      </dsp:nvSpPr>
      <dsp:spPr>
        <a:xfrm>
          <a:off x="5982112" y="2320351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SPECIALIST SUPPORT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Adenike Owonaiye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737585</a:t>
          </a:r>
        </a:p>
      </dsp:txBody>
      <dsp:txXfrm>
        <a:off x="6004134" y="2342373"/>
        <a:ext cx="1140048" cy="707854"/>
      </dsp:txXfrm>
    </dsp:sp>
    <dsp:sp modelId="{6AFA2769-F2CB-467D-A569-9A2BD016A734}">
      <dsp:nvSpPr>
        <dsp:cNvPr id="0" name=""/>
        <dsp:cNvSpPr/>
      </dsp:nvSpPr>
      <dsp:spPr>
        <a:xfrm>
          <a:off x="5850546" y="3291635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54678-9782-42FF-B6A4-1FCA467E759D}">
      <dsp:nvSpPr>
        <dsp:cNvPr id="0" name=""/>
        <dsp:cNvSpPr/>
      </dsp:nvSpPr>
      <dsp:spPr>
        <a:xfrm>
          <a:off x="5982112" y="3416623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EAST 1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Teresa Chan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737557</a:t>
          </a:r>
        </a:p>
      </dsp:txBody>
      <dsp:txXfrm>
        <a:off x="6004134" y="3438645"/>
        <a:ext cx="1140048" cy="707854"/>
      </dsp:txXfrm>
    </dsp:sp>
    <dsp:sp modelId="{1E1B573A-243D-4631-98AE-92B9915B2EF7}">
      <dsp:nvSpPr>
        <dsp:cNvPr id="0" name=""/>
        <dsp:cNvSpPr/>
      </dsp:nvSpPr>
      <dsp:spPr>
        <a:xfrm>
          <a:off x="5825065" y="4377388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EB13D-5B81-4CAB-B2C0-778B2A8DF95C}">
      <dsp:nvSpPr>
        <dsp:cNvPr id="0" name=""/>
        <dsp:cNvSpPr/>
      </dsp:nvSpPr>
      <dsp:spPr>
        <a:xfrm>
          <a:off x="5956631" y="4502376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EAST 2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u="none" kern="1200">
              <a:cs typeface="Arial"/>
            </a:rPr>
            <a:t>Matt Conaghan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none" kern="1200">
              <a:cs typeface="Arial"/>
            </a:rPr>
            <a:t>737572</a:t>
          </a:r>
          <a:endParaRPr lang="en-GB" sz="700" b="1" kern="1200">
            <a:cs typeface="Arial"/>
          </a:endParaRPr>
        </a:p>
      </dsp:txBody>
      <dsp:txXfrm>
        <a:off x="5978653" y="4524398"/>
        <a:ext cx="1140048" cy="707854"/>
      </dsp:txXfrm>
    </dsp:sp>
    <dsp:sp modelId="{1816CB2F-E497-4B4E-9FF8-DF268E8EDB58}">
      <dsp:nvSpPr>
        <dsp:cNvPr id="0" name=""/>
        <dsp:cNvSpPr/>
      </dsp:nvSpPr>
      <dsp:spPr>
        <a:xfrm>
          <a:off x="5850546" y="5484180"/>
          <a:ext cx="1184092" cy="751898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E8F4F-BE8C-4F56-AB48-F00E1AD72585}">
      <dsp:nvSpPr>
        <dsp:cNvPr id="0" name=""/>
        <dsp:cNvSpPr/>
      </dsp:nvSpPr>
      <dsp:spPr>
        <a:xfrm>
          <a:off x="5982112" y="5609167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/>
            <a:t>HOMES FOR UKRAINE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none" kern="1200"/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u="none" kern="1200"/>
            <a:t>Adetutu Talabi-Aluko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none" kern="1200"/>
            <a:t>737740</a:t>
          </a:r>
        </a:p>
      </dsp:txBody>
      <dsp:txXfrm>
        <a:off x="6004134" y="5631189"/>
        <a:ext cx="1140048" cy="707854"/>
      </dsp:txXfrm>
    </dsp:sp>
    <dsp:sp modelId="{CC448662-65B8-4BED-98CF-0F0EF5D162E1}">
      <dsp:nvSpPr>
        <dsp:cNvPr id="0" name=""/>
        <dsp:cNvSpPr/>
      </dsp:nvSpPr>
      <dsp:spPr>
        <a:xfrm>
          <a:off x="7297770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ACA3C-3BFB-43F7-B7F0-5480035E4764}">
      <dsp:nvSpPr>
        <dsp:cNvPr id="0" name=""/>
        <dsp:cNvSpPr/>
      </dsp:nvSpPr>
      <dsp:spPr>
        <a:xfrm>
          <a:off x="7429336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HOSPITALS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Service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Susan Bennett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727715</a:t>
          </a:r>
        </a:p>
      </dsp:txBody>
      <dsp:txXfrm>
        <a:off x="7451358" y="1246101"/>
        <a:ext cx="1140048" cy="707854"/>
      </dsp:txXfrm>
    </dsp:sp>
    <dsp:sp modelId="{AF9A25FF-3D61-4DC7-8E43-1D5C1BE84DEF}">
      <dsp:nvSpPr>
        <dsp:cNvPr id="0" name=""/>
        <dsp:cNvSpPr/>
      </dsp:nvSpPr>
      <dsp:spPr>
        <a:xfrm>
          <a:off x="7297770" y="2218477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6177C-6116-4BE4-A5E9-DE23EA0EA8ED}">
      <dsp:nvSpPr>
        <dsp:cNvPr id="0" name=""/>
        <dsp:cNvSpPr/>
      </dsp:nvSpPr>
      <dsp:spPr>
        <a:xfrm>
          <a:off x="7429336" y="2343464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RFH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Daniel Turner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732003</a:t>
          </a:r>
        </a:p>
      </dsp:txBody>
      <dsp:txXfrm>
        <a:off x="7451358" y="2365486"/>
        <a:ext cx="1140048" cy="707854"/>
      </dsp:txXfrm>
    </dsp:sp>
    <dsp:sp modelId="{2A44FDF4-72BA-4306-AE70-ABF3F670B4A8}">
      <dsp:nvSpPr>
        <dsp:cNvPr id="0" name=""/>
        <dsp:cNvSpPr/>
      </dsp:nvSpPr>
      <dsp:spPr>
        <a:xfrm>
          <a:off x="7297770" y="3291635"/>
          <a:ext cx="1184092" cy="751898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CA86B-4D7B-41EB-A52D-613DDB9CF872}">
      <dsp:nvSpPr>
        <dsp:cNvPr id="0" name=""/>
        <dsp:cNvSpPr/>
      </dsp:nvSpPr>
      <dsp:spPr>
        <a:xfrm>
          <a:off x="7429336" y="3416623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SPRU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Dionne Tiffen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732186</a:t>
          </a:r>
        </a:p>
      </dsp:txBody>
      <dsp:txXfrm>
        <a:off x="7451358" y="3438645"/>
        <a:ext cx="1140048" cy="707854"/>
      </dsp:txXfrm>
    </dsp:sp>
    <dsp:sp modelId="{2234E932-1931-4702-AD61-8D3E171A958A}">
      <dsp:nvSpPr>
        <dsp:cNvPr id="0" name=""/>
        <dsp:cNvSpPr/>
      </dsp:nvSpPr>
      <dsp:spPr>
        <a:xfrm>
          <a:off x="7297770" y="4387908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056D1-266E-4C9E-A416-2AAF482ACD99}">
      <dsp:nvSpPr>
        <dsp:cNvPr id="0" name=""/>
        <dsp:cNvSpPr/>
      </dsp:nvSpPr>
      <dsp:spPr>
        <a:xfrm>
          <a:off x="7429336" y="4512895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>
              <a:cs typeface="Arial"/>
            </a:rPr>
            <a:t>UCLH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>
              <a:cs typeface="Arial"/>
            </a:rPr>
            <a:t>Claire Taylor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732185</a:t>
          </a:r>
        </a:p>
      </dsp:txBody>
      <dsp:txXfrm>
        <a:off x="7451358" y="4534917"/>
        <a:ext cx="1140048" cy="707854"/>
      </dsp:txXfrm>
    </dsp:sp>
    <dsp:sp modelId="{457921E8-3495-4426-872A-939B7A2C5247}">
      <dsp:nvSpPr>
        <dsp:cNvPr id="0" name=""/>
        <dsp:cNvSpPr/>
      </dsp:nvSpPr>
      <dsp:spPr>
        <a:xfrm>
          <a:off x="7297770" y="5484180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9EEE5-BCB7-451C-99C0-D48655E038E8}">
      <dsp:nvSpPr>
        <dsp:cNvPr id="0" name=""/>
        <dsp:cNvSpPr/>
      </dsp:nvSpPr>
      <dsp:spPr>
        <a:xfrm>
          <a:off x="7429336" y="5609167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/>
            <a:t>REABLEMENT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u="none" kern="1200"/>
            <a:t>Valentina Lysenko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none" kern="1200"/>
            <a:t>737739</a:t>
          </a:r>
        </a:p>
      </dsp:txBody>
      <dsp:txXfrm>
        <a:off x="7451358" y="5631189"/>
        <a:ext cx="1140048" cy="707854"/>
      </dsp:txXfrm>
    </dsp:sp>
    <dsp:sp modelId="{80F2A64F-D611-4B1F-8B91-A1303F4092D4}">
      <dsp:nvSpPr>
        <dsp:cNvPr id="0" name=""/>
        <dsp:cNvSpPr/>
      </dsp:nvSpPr>
      <dsp:spPr>
        <a:xfrm>
          <a:off x="8744994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7E03C-4032-465D-B310-865CD35C5467}">
      <dsp:nvSpPr>
        <dsp:cNvPr id="0" name=""/>
        <dsp:cNvSpPr/>
      </dsp:nvSpPr>
      <dsp:spPr>
        <a:xfrm>
          <a:off x="8876560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u="sng" kern="1200"/>
            <a:t>TEAM CLERKS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ASC Support Lead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/>
            <a:t>Abi Lawal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732048</a:t>
          </a:r>
        </a:p>
      </dsp:txBody>
      <dsp:txXfrm>
        <a:off x="8898582" y="1246101"/>
        <a:ext cx="1140048" cy="707854"/>
      </dsp:txXfrm>
    </dsp:sp>
    <dsp:sp modelId="{2C9F7329-7141-4231-9186-B1C24CDF285F}">
      <dsp:nvSpPr>
        <dsp:cNvPr id="0" name=""/>
        <dsp:cNvSpPr/>
      </dsp:nvSpPr>
      <dsp:spPr>
        <a:xfrm>
          <a:off x="10192218" y="1099091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4076D-9E3B-4A04-9912-966FE5410BD2}">
      <dsp:nvSpPr>
        <dsp:cNvPr id="0" name=""/>
        <dsp:cNvSpPr/>
      </dsp:nvSpPr>
      <dsp:spPr>
        <a:xfrm>
          <a:off x="10323784" y="1224079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Technical and Rehabilitation Officer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Asif Iqbal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723209</a:t>
          </a:r>
        </a:p>
      </dsp:txBody>
      <dsp:txXfrm>
        <a:off x="10345806" y="1246101"/>
        <a:ext cx="1140048" cy="707854"/>
      </dsp:txXfrm>
    </dsp:sp>
    <dsp:sp modelId="{45C07011-AB6B-4B0D-970E-B5C4BC412361}">
      <dsp:nvSpPr>
        <dsp:cNvPr id="0" name=""/>
        <dsp:cNvSpPr/>
      </dsp:nvSpPr>
      <dsp:spPr>
        <a:xfrm>
          <a:off x="8487451" y="-8075"/>
          <a:ext cx="1184092" cy="75189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BDDDA-EB50-44A8-A281-8CE3AE967D08}">
      <dsp:nvSpPr>
        <dsp:cNvPr id="0" name=""/>
        <dsp:cNvSpPr/>
      </dsp:nvSpPr>
      <dsp:spPr>
        <a:xfrm>
          <a:off x="8619017" y="116912"/>
          <a:ext cx="1184092" cy="7518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>
              <a:cs typeface="Arial"/>
            </a:rPr>
            <a:t>Head of Mental Health Transformation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Ian Sherriff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737112</a:t>
          </a:r>
        </a:p>
      </dsp:txBody>
      <dsp:txXfrm>
        <a:off x="8641039" y="138934"/>
        <a:ext cx="1140048" cy="7078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D8353-A71B-4336-8E6F-107E0DDFC6E7}">
      <dsp:nvSpPr>
        <dsp:cNvPr id="0" name=""/>
        <dsp:cNvSpPr/>
      </dsp:nvSpPr>
      <dsp:spPr>
        <a:xfrm>
          <a:off x="5594273" y="1255597"/>
          <a:ext cx="4806386" cy="45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59"/>
              </a:lnTo>
              <a:lnTo>
                <a:pt x="4806386" y="311759"/>
              </a:lnTo>
              <a:lnTo>
                <a:pt x="4806386" y="4574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EE599-BE69-4FE5-A3B3-9BADDEA6FFD5}">
      <dsp:nvSpPr>
        <dsp:cNvPr id="0" name=""/>
        <dsp:cNvSpPr/>
      </dsp:nvSpPr>
      <dsp:spPr>
        <a:xfrm>
          <a:off x="5594273" y="1255597"/>
          <a:ext cx="2883832" cy="45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59"/>
              </a:lnTo>
              <a:lnTo>
                <a:pt x="2883832" y="311759"/>
              </a:lnTo>
              <a:lnTo>
                <a:pt x="2883832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448F3-4A26-415C-AB9A-097F7259E53E}">
      <dsp:nvSpPr>
        <dsp:cNvPr id="0" name=""/>
        <dsp:cNvSpPr/>
      </dsp:nvSpPr>
      <dsp:spPr>
        <a:xfrm>
          <a:off x="5594273" y="1255597"/>
          <a:ext cx="961277" cy="45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59"/>
              </a:lnTo>
              <a:lnTo>
                <a:pt x="961277" y="311759"/>
              </a:lnTo>
              <a:lnTo>
                <a:pt x="961277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D66CA-B8F3-434D-BFDF-63CF12625643}">
      <dsp:nvSpPr>
        <dsp:cNvPr id="0" name=""/>
        <dsp:cNvSpPr/>
      </dsp:nvSpPr>
      <dsp:spPr>
        <a:xfrm>
          <a:off x="4632996" y="1255597"/>
          <a:ext cx="961277" cy="457480"/>
        </a:xfrm>
        <a:custGeom>
          <a:avLst/>
          <a:gdLst/>
          <a:ahLst/>
          <a:cxnLst/>
          <a:rect l="0" t="0" r="0" b="0"/>
          <a:pathLst>
            <a:path>
              <a:moveTo>
                <a:pt x="961277" y="0"/>
              </a:moveTo>
              <a:lnTo>
                <a:pt x="961277" y="311759"/>
              </a:lnTo>
              <a:lnTo>
                <a:pt x="0" y="311759"/>
              </a:lnTo>
              <a:lnTo>
                <a:pt x="0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361D-2746-44BC-80FA-148679F697DE}">
      <dsp:nvSpPr>
        <dsp:cNvPr id="0" name=""/>
        <dsp:cNvSpPr/>
      </dsp:nvSpPr>
      <dsp:spPr>
        <a:xfrm>
          <a:off x="2664721" y="2711932"/>
          <a:ext cx="91440" cy="4777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7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CB056-A252-46A3-811A-F90520F6DCB1}">
      <dsp:nvSpPr>
        <dsp:cNvPr id="0" name=""/>
        <dsp:cNvSpPr/>
      </dsp:nvSpPr>
      <dsp:spPr>
        <a:xfrm>
          <a:off x="2710441" y="1255597"/>
          <a:ext cx="2883832" cy="457480"/>
        </a:xfrm>
        <a:custGeom>
          <a:avLst/>
          <a:gdLst/>
          <a:ahLst/>
          <a:cxnLst/>
          <a:rect l="0" t="0" r="0" b="0"/>
          <a:pathLst>
            <a:path>
              <a:moveTo>
                <a:pt x="2883832" y="0"/>
              </a:moveTo>
              <a:lnTo>
                <a:pt x="2883832" y="311759"/>
              </a:lnTo>
              <a:lnTo>
                <a:pt x="0" y="311759"/>
              </a:lnTo>
              <a:lnTo>
                <a:pt x="0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2E738-EBCE-4597-A69C-679D155B9860}">
      <dsp:nvSpPr>
        <dsp:cNvPr id="0" name=""/>
        <dsp:cNvSpPr/>
      </dsp:nvSpPr>
      <dsp:spPr>
        <a:xfrm>
          <a:off x="742166" y="2711932"/>
          <a:ext cx="91440" cy="4574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6412B-84AF-48A2-897B-2813BCB00514}">
      <dsp:nvSpPr>
        <dsp:cNvPr id="0" name=""/>
        <dsp:cNvSpPr/>
      </dsp:nvSpPr>
      <dsp:spPr>
        <a:xfrm>
          <a:off x="787886" y="1255597"/>
          <a:ext cx="4806386" cy="457480"/>
        </a:xfrm>
        <a:custGeom>
          <a:avLst/>
          <a:gdLst/>
          <a:ahLst/>
          <a:cxnLst/>
          <a:rect l="0" t="0" r="0" b="0"/>
          <a:pathLst>
            <a:path>
              <a:moveTo>
                <a:pt x="4806386" y="0"/>
              </a:moveTo>
              <a:lnTo>
                <a:pt x="4806386" y="311759"/>
              </a:lnTo>
              <a:lnTo>
                <a:pt x="0" y="311759"/>
              </a:lnTo>
              <a:lnTo>
                <a:pt x="0" y="4574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ACCEB-7D58-4568-92BF-40E072A54A4B}">
      <dsp:nvSpPr>
        <dsp:cNvPr id="0" name=""/>
        <dsp:cNvSpPr/>
      </dsp:nvSpPr>
      <dsp:spPr>
        <a:xfrm>
          <a:off x="4807773" y="256743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B0EE3-30AF-48E2-BE94-083E24D059FE}">
      <dsp:nvSpPr>
        <dsp:cNvPr id="0" name=""/>
        <dsp:cNvSpPr/>
      </dsp:nvSpPr>
      <dsp:spPr>
        <a:xfrm>
          <a:off x="4982551" y="422781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NEIGHBOURHOODS 1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Service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/>
            <a:t>Lucinda Okadigbo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737541</a:t>
          </a:r>
        </a:p>
      </dsp:txBody>
      <dsp:txXfrm>
        <a:off x="5011806" y="452036"/>
        <a:ext cx="1514489" cy="940344"/>
      </dsp:txXfrm>
    </dsp:sp>
    <dsp:sp modelId="{CEE79022-E82A-42BD-8411-47E9078C5261}">
      <dsp:nvSpPr>
        <dsp:cNvPr id="0" name=""/>
        <dsp:cNvSpPr/>
      </dsp:nvSpPr>
      <dsp:spPr>
        <a:xfrm>
          <a:off x="1387" y="1713078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83153-0C58-4AE1-871D-69BE17305756}">
      <dsp:nvSpPr>
        <dsp:cNvPr id="0" name=""/>
        <dsp:cNvSpPr/>
      </dsp:nvSpPr>
      <dsp:spPr>
        <a:xfrm>
          <a:off x="176164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EAST 1</a:t>
          </a:r>
          <a:endParaRPr lang="en-GB" sz="1000" b="0" u="sng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Teresa Chan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737557	</a:t>
          </a:r>
        </a:p>
      </dsp:txBody>
      <dsp:txXfrm>
        <a:off x="205419" y="1908372"/>
        <a:ext cx="1514489" cy="940344"/>
      </dsp:txXfrm>
    </dsp:sp>
    <dsp:sp modelId="{071C832A-2915-4D83-91CA-1ECA3A526E36}">
      <dsp:nvSpPr>
        <dsp:cNvPr id="0" name=""/>
        <dsp:cNvSpPr/>
      </dsp:nvSpPr>
      <dsp:spPr>
        <a:xfrm>
          <a:off x="1387" y="3169413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4A5A8-16F0-4BE1-86BA-0D72F45ADBC8}">
      <dsp:nvSpPr>
        <dsp:cNvPr id="0" name=""/>
        <dsp:cNvSpPr/>
      </dsp:nvSpPr>
      <dsp:spPr>
        <a:xfrm>
          <a:off x="176164" y="3335452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Senior Practitioner</a:t>
          </a:r>
          <a:endParaRPr lang="en-GB" sz="1000" b="0" kern="1200"/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latin typeface="Calibri Light" panose="020F0302020204030204"/>
            </a:rPr>
            <a:t>Ajibola Laditi</a:t>
          </a:r>
          <a:endParaRPr lang="en-GB" sz="1000" b="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1" kern="1200"/>
        </a:p>
      </dsp:txBody>
      <dsp:txXfrm>
        <a:off x="205419" y="3364707"/>
        <a:ext cx="1514489" cy="940344"/>
      </dsp:txXfrm>
    </dsp:sp>
    <dsp:sp modelId="{0386F5D9-AA88-4BD7-8C06-0CF469E15DBC}">
      <dsp:nvSpPr>
        <dsp:cNvPr id="0" name=""/>
        <dsp:cNvSpPr/>
      </dsp:nvSpPr>
      <dsp:spPr>
        <a:xfrm>
          <a:off x="1923941" y="1713078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161B7-0D2B-455D-BD81-91A9EE265F04}">
      <dsp:nvSpPr>
        <dsp:cNvPr id="0" name=""/>
        <dsp:cNvSpPr/>
      </dsp:nvSpPr>
      <dsp:spPr>
        <a:xfrm>
          <a:off x="2098719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EAST 2</a:t>
          </a:r>
          <a:endParaRPr lang="en-GB" sz="1000" b="0" u="sng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  <a:endParaRPr lang="en-GB" sz="1000" b="0" u="none" kern="1200"/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>
              <a:latin typeface="Calibri Light" panose="020F0302020204030204"/>
            </a:rPr>
            <a:t>Matt Conaghan</a:t>
          </a:r>
          <a:endParaRPr lang="en-GB" sz="1000" b="0" u="none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737572</a:t>
          </a:r>
        </a:p>
      </dsp:txBody>
      <dsp:txXfrm>
        <a:off x="2127974" y="1908372"/>
        <a:ext cx="1514489" cy="940344"/>
      </dsp:txXfrm>
    </dsp:sp>
    <dsp:sp modelId="{85A75A94-4164-4033-99A4-4FD86A122D12}">
      <dsp:nvSpPr>
        <dsp:cNvPr id="0" name=""/>
        <dsp:cNvSpPr/>
      </dsp:nvSpPr>
      <dsp:spPr>
        <a:xfrm>
          <a:off x="1923941" y="3189730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4A14C-AF5E-4ADF-AF0B-CE06B4C69195}">
      <dsp:nvSpPr>
        <dsp:cNvPr id="0" name=""/>
        <dsp:cNvSpPr/>
      </dsp:nvSpPr>
      <dsp:spPr>
        <a:xfrm>
          <a:off x="2098719" y="3355769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Senior Practitioner</a:t>
          </a:r>
          <a:endParaRPr lang="en-GB" sz="1000" b="0" kern="1200"/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latin typeface="Calibri Light" panose="020F0302020204030204"/>
            </a:rPr>
            <a:t>Linda Dakare</a:t>
          </a:r>
          <a:endParaRPr lang="en-GB" sz="1000" b="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737565</a:t>
          </a:r>
        </a:p>
      </dsp:txBody>
      <dsp:txXfrm>
        <a:off x="2127974" y="3385024"/>
        <a:ext cx="1514489" cy="940344"/>
      </dsp:txXfrm>
    </dsp:sp>
    <dsp:sp modelId="{947CD548-49C8-4C1C-AAFF-5C678B739CF5}">
      <dsp:nvSpPr>
        <dsp:cNvPr id="0" name=""/>
        <dsp:cNvSpPr/>
      </dsp:nvSpPr>
      <dsp:spPr>
        <a:xfrm>
          <a:off x="3846496" y="1713078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86C8A-4B6E-4FF7-8106-41A8CEA2FB96}">
      <dsp:nvSpPr>
        <dsp:cNvPr id="0" name=""/>
        <dsp:cNvSpPr/>
      </dsp:nvSpPr>
      <dsp:spPr>
        <a:xfrm>
          <a:off x="4021274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SPECIALIST SUPPORT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Adenike Owonaiye</a:t>
          </a:r>
        </a:p>
      </dsp:txBody>
      <dsp:txXfrm>
        <a:off x="4050529" y="1908372"/>
        <a:ext cx="1514489" cy="940344"/>
      </dsp:txXfrm>
    </dsp:sp>
    <dsp:sp modelId="{2AEEE154-95D0-4183-9CC7-A00CB9F30D93}">
      <dsp:nvSpPr>
        <dsp:cNvPr id="0" name=""/>
        <dsp:cNvSpPr/>
      </dsp:nvSpPr>
      <dsp:spPr>
        <a:xfrm>
          <a:off x="5769051" y="1713078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D79DC-48E4-496F-9A0D-5AFF27A675EC}">
      <dsp:nvSpPr>
        <dsp:cNvPr id="0" name=""/>
        <dsp:cNvSpPr/>
      </dsp:nvSpPr>
      <dsp:spPr>
        <a:xfrm>
          <a:off x="5943829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Lead Practitioner (OT)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/>
            <a:t>Michael Ross</a:t>
          </a:r>
        </a:p>
      </dsp:txBody>
      <dsp:txXfrm>
        <a:off x="5973084" y="1908372"/>
        <a:ext cx="1514489" cy="940344"/>
      </dsp:txXfrm>
    </dsp:sp>
    <dsp:sp modelId="{FEA44BC5-2D30-47EC-989C-B808841DD210}">
      <dsp:nvSpPr>
        <dsp:cNvPr id="0" name=""/>
        <dsp:cNvSpPr/>
      </dsp:nvSpPr>
      <dsp:spPr>
        <a:xfrm>
          <a:off x="7691606" y="1713078"/>
          <a:ext cx="1572999" cy="9988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48424-CB04-4B9B-A2E0-AF308ADBC74C}">
      <dsp:nvSpPr>
        <dsp:cNvPr id="0" name=""/>
        <dsp:cNvSpPr/>
      </dsp:nvSpPr>
      <dsp:spPr>
        <a:xfrm>
          <a:off x="7866383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Homes for Ukraine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Adetutu Talabi-Aluko</a:t>
          </a:r>
          <a:endParaRPr lang="en-GB" sz="1000" b="1" u="none" kern="1200"/>
        </a:p>
      </dsp:txBody>
      <dsp:txXfrm>
        <a:off x="7895638" y="1908372"/>
        <a:ext cx="1514489" cy="940344"/>
      </dsp:txXfrm>
    </dsp:sp>
    <dsp:sp modelId="{88121B86-4FB1-4D12-BAFF-DC2528C169F0}">
      <dsp:nvSpPr>
        <dsp:cNvPr id="0" name=""/>
        <dsp:cNvSpPr/>
      </dsp:nvSpPr>
      <dsp:spPr>
        <a:xfrm>
          <a:off x="9614160" y="1713078"/>
          <a:ext cx="1572999" cy="998854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4CC63-767B-4B41-9D49-8CDEF1660B4E}">
      <dsp:nvSpPr>
        <dsp:cNvPr id="0" name=""/>
        <dsp:cNvSpPr/>
      </dsp:nvSpPr>
      <dsp:spPr>
        <a:xfrm>
          <a:off x="9788938" y="1879117"/>
          <a:ext cx="1572999" cy="99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Family Link Social Worker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Mariatu Sesay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(Supernumerary)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737552</a:t>
          </a:r>
        </a:p>
      </dsp:txBody>
      <dsp:txXfrm>
        <a:off x="9818193" y="1908372"/>
        <a:ext cx="1514489" cy="9403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4BC38-F0DF-4760-8DC2-1BC15D994AE9}">
      <dsp:nvSpPr>
        <dsp:cNvPr id="0" name=""/>
        <dsp:cNvSpPr/>
      </dsp:nvSpPr>
      <dsp:spPr>
        <a:xfrm>
          <a:off x="7117329" y="2009805"/>
          <a:ext cx="5149569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5149569" y="167009"/>
              </a:lnTo>
              <a:lnTo>
                <a:pt x="5149569" y="2450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1BD76-19E3-443C-B18B-37F255CB75AD}">
      <dsp:nvSpPr>
        <dsp:cNvPr id="0" name=""/>
        <dsp:cNvSpPr/>
      </dsp:nvSpPr>
      <dsp:spPr>
        <a:xfrm>
          <a:off x="7117329" y="2009805"/>
          <a:ext cx="4119655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4119655" y="167009"/>
              </a:lnTo>
              <a:lnTo>
                <a:pt x="4119655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F05BF-3A25-4D06-A04B-3156B62B7ECB}">
      <dsp:nvSpPr>
        <dsp:cNvPr id="0" name=""/>
        <dsp:cNvSpPr/>
      </dsp:nvSpPr>
      <dsp:spPr>
        <a:xfrm>
          <a:off x="7117329" y="2009805"/>
          <a:ext cx="3089741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3089741" y="167009"/>
              </a:lnTo>
              <a:lnTo>
                <a:pt x="3089741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459AC-ADBC-4E63-BAD5-5A7F18AD168C}">
      <dsp:nvSpPr>
        <dsp:cNvPr id="0" name=""/>
        <dsp:cNvSpPr/>
      </dsp:nvSpPr>
      <dsp:spPr>
        <a:xfrm>
          <a:off x="7117329" y="2009805"/>
          <a:ext cx="2059827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2059827" y="167009"/>
              </a:lnTo>
              <a:lnTo>
                <a:pt x="2059827" y="2450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DB44A-06FE-4985-9518-B9DC20CA9DA8}">
      <dsp:nvSpPr>
        <dsp:cNvPr id="0" name=""/>
        <dsp:cNvSpPr/>
      </dsp:nvSpPr>
      <dsp:spPr>
        <a:xfrm>
          <a:off x="7117329" y="2009805"/>
          <a:ext cx="1029913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1029913" y="167009"/>
              </a:lnTo>
              <a:lnTo>
                <a:pt x="1029913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17289-C454-4B2C-A42E-C751AA08DD53}">
      <dsp:nvSpPr>
        <dsp:cNvPr id="0" name=""/>
        <dsp:cNvSpPr/>
      </dsp:nvSpPr>
      <dsp:spPr>
        <a:xfrm>
          <a:off x="7071609" y="2009805"/>
          <a:ext cx="91440" cy="2450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0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7571A-BAA4-4B81-BBDE-8F6951B16EBC}">
      <dsp:nvSpPr>
        <dsp:cNvPr id="0" name=""/>
        <dsp:cNvSpPr/>
      </dsp:nvSpPr>
      <dsp:spPr>
        <a:xfrm>
          <a:off x="6087415" y="2009805"/>
          <a:ext cx="1029913" cy="245072"/>
        </a:xfrm>
        <a:custGeom>
          <a:avLst/>
          <a:gdLst/>
          <a:ahLst/>
          <a:cxnLst/>
          <a:rect l="0" t="0" r="0" b="0"/>
          <a:pathLst>
            <a:path>
              <a:moveTo>
                <a:pt x="1029913" y="0"/>
              </a:moveTo>
              <a:lnTo>
                <a:pt x="1029913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33249-1986-430D-8BB0-FD154B51CC02}">
      <dsp:nvSpPr>
        <dsp:cNvPr id="0" name=""/>
        <dsp:cNvSpPr/>
      </dsp:nvSpPr>
      <dsp:spPr>
        <a:xfrm>
          <a:off x="5057501" y="2009805"/>
          <a:ext cx="2059827" cy="245072"/>
        </a:xfrm>
        <a:custGeom>
          <a:avLst/>
          <a:gdLst/>
          <a:ahLst/>
          <a:cxnLst/>
          <a:rect l="0" t="0" r="0" b="0"/>
          <a:pathLst>
            <a:path>
              <a:moveTo>
                <a:pt x="2059827" y="0"/>
              </a:moveTo>
              <a:lnTo>
                <a:pt x="2059827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4AB86-B94C-4A62-8050-E6F7AF2BE65E}">
      <dsp:nvSpPr>
        <dsp:cNvPr id="0" name=""/>
        <dsp:cNvSpPr/>
      </dsp:nvSpPr>
      <dsp:spPr>
        <a:xfrm>
          <a:off x="4027587" y="2009805"/>
          <a:ext cx="3089741" cy="245072"/>
        </a:xfrm>
        <a:custGeom>
          <a:avLst/>
          <a:gdLst/>
          <a:ahLst/>
          <a:cxnLst/>
          <a:rect l="0" t="0" r="0" b="0"/>
          <a:pathLst>
            <a:path>
              <a:moveTo>
                <a:pt x="3089741" y="0"/>
              </a:moveTo>
              <a:lnTo>
                <a:pt x="3089741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AE9BC-5E54-43FE-A427-80C75CD79410}">
      <dsp:nvSpPr>
        <dsp:cNvPr id="0" name=""/>
        <dsp:cNvSpPr/>
      </dsp:nvSpPr>
      <dsp:spPr>
        <a:xfrm>
          <a:off x="2997673" y="2009805"/>
          <a:ext cx="4119655" cy="245072"/>
        </a:xfrm>
        <a:custGeom>
          <a:avLst/>
          <a:gdLst/>
          <a:ahLst/>
          <a:cxnLst/>
          <a:rect l="0" t="0" r="0" b="0"/>
          <a:pathLst>
            <a:path>
              <a:moveTo>
                <a:pt x="4119655" y="0"/>
              </a:moveTo>
              <a:lnTo>
                <a:pt x="4119655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4F438-86C6-4B21-9E40-B5668F3B1135}">
      <dsp:nvSpPr>
        <dsp:cNvPr id="0" name=""/>
        <dsp:cNvSpPr/>
      </dsp:nvSpPr>
      <dsp:spPr>
        <a:xfrm>
          <a:off x="1967759" y="2789965"/>
          <a:ext cx="1544870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1544870" y="167009"/>
              </a:lnTo>
              <a:lnTo>
                <a:pt x="1544870" y="2450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C8376-35EA-42F3-A489-85054AA4ACD3}">
      <dsp:nvSpPr>
        <dsp:cNvPr id="0" name=""/>
        <dsp:cNvSpPr/>
      </dsp:nvSpPr>
      <dsp:spPr>
        <a:xfrm>
          <a:off x="1967759" y="2789965"/>
          <a:ext cx="514956" cy="2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09"/>
              </a:lnTo>
              <a:lnTo>
                <a:pt x="514956" y="167009"/>
              </a:lnTo>
              <a:lnTo>
                <a:pt x="514956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CDF13-31B9-415C-AF1B-55BB9ECDFEE9}">
      <dsp:nvSpPr>
        <dsp:cNvPr id="0" name=""/>
        <dsp:cNvSpPr/>
      </dsp:nvSpPr>
      <dsp:spPr>
        <a:xfrm>
          <a:off x="1452802" y="2789965"/>
          <a:ext cx="514956" cy="245072"/>
        </a:xfrm>
        <a:custGeom>
          <a:avLst/>
          <a:gdLst/>
          <a:ahLst/>
          <a:cxnLst/>
          <a:rect l="0" t="0" r="0" b="0"/>
          <a:pathLst>
            <a:path>
              <a:moveTo>
                <a:pt x="514956" y="0"/>
              </a:moveTo>
              <a:lnTo>
                <a:pt x="514956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D948A-47C5-4049-9FCA-CA02B74487DD}">
      <dsp:nvSpPr>
        <dsp:cNvPr id="0" name=""/>
        <dsp:cNvSpPr/>
      </dsp:nvSpPr>
      <dsp:spPr>
        <a:xfrm>
          <a:off x="422888" y="2789965"/>
          <a:ext cx="1544870" cy="245072"/>
        </a:xfrm>
        <a:custGeom>
          <a:avLst/>
          <a:gdLst/>
          <a:ahLst/>
          <a:cxnLst/>
          <a:rect l="0" t="0" r="0" b="0"/>
          <a:pathLst>
            <a:path>
              <a:moveTo>
                <a:pt x="1544870" y="0"/>
              </a:moveTo>
              <a:lnTo>
                <a:pt x="1544870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8A98A-DA32-422D-9BC5-BE3118F86252}">
      <dsp:nvSpPr>
        <dsp:cNvPr id="0" name=""/>
        <dsp:cNvSpPr/>
      </dsp:nvSpPr>
      <dsp:spPr>
        <a:xfrm>
          <a:off x="1967759" y="2009805"/>
          <a:ext cx="5149569" cy="245072"/>
        </a:xfrm>
        <a:custGeom>
          <a:avLst/>
          <a:gdLst/>
          <a:ahLst/>
          <a:cxnLst/>
          <a:rect l="0" t="0" r="0" b="0"/>
          <a:pathLst>
            <a:path>
              <a:moveTo>
                <a:pt x="5149569" y="0"/>
              </a:moveTo>
              <a:lnTo>
                <a:pt x="5149569" y="167009"/>
              </a:lnTo>
              <a:lnTo>
                <a:pt x="0" y="167009"/>
              </a:lnTo>
              <a:lnTo>
                <a:pt x="0" y="245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720F3-241F-4ADC-B3BB-2B5E4F35B70A}">
      <dsp:nvSpPr>
        <dsp:cNvPr id="0" name=""/>
        <dsp:cNvSpPr/>
      </dsp:nvSpPr>
      <dsp:spPr>
        <a:xfrm>
          <a:off x="6696000" y="147471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48319-67E0-400E-9204-6396E4D8B28A}">
      <dsp:nvSpPr>
        <dsp:cNvPr id="0" name=""/>
        <dsp:cNvSpPr/>
      </dsp:nvSpPr>
      <dsp:spPr>
        <a:xfrm>
          <a:off x="6789629" y="156366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Teresa Chan</a:t>
          </a:r>
          <a:br>
            <a:rPr lang="en-GB" sz="900" b="0" kern="1200"/>
          </a:br>
          <a:r>
            <a:rPr lang="en-GB" sz="900" b="1" kern="1200"/>
            <a:t>737557</a:t>
          </a:r>
        </a:p>
      </dsp:txBody>
      <dsp:txXfrm>
        <a:off x="6805301" y="1579337"/>
        <a:ext cx="811312" cy="503743"/>
      </dsp:txXfrm>
    </dsp:sp>
    <dsp:sp modelId="{890C7B14-54C0-452E-B2CE-C6862DEBBDC9}">
      <dsp:nvSpPr>
        <dsp:cNvPr id="0" name=""/>
        <dsp:cNvSpPr/>
      </dsp:nvSpPr>
      <dsp:spPr>
        <a:xfrm>
          <a:off x="1546431" y="225487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0990B-6888-40B5-AB80-14D152D7A680}">
      <dsp:nvSpPr>
        <dsp:cNvPr id="0" name=""/>
        <dsp:cNvSpPr/>
      </dsp:nvSpPr>
      <dsp:spPr>
        <a:xfrm>
          <a:off x="1640059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Senior Practitioner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i="0" kern="1200"/>
            <a:t>Ajibola </a:t>
          </a:r>
          <a:r>
            <a:rPr lang="en-GB" sz="800" b="0" i="0" kern="1200" err="1"/>
            <a:t>Laditi</a:t>
          </a:r>
          <a:br>
            <a:rPr lang="en-GB" sz="800" b="0" i="0" kern="1200"/>
          </a:br>
          <a:r>
            <a:rPr lang="en-GB" sz="800" b="1" kern="1200"/>
            <a:t>737548</a:t>
          </a:r>
        </a:p>
      </dsp:txBody>
      <dsp:txXfrm>
        <a:off x="1655731" y="2359497"/>
        <a:ext cx="811312" cy="503743"/>
      </dsp:txXfrm>
    </dsp:sp>
    <dsp:sp modelId="{5837AB03-4E36-4D81-A5C2-6CF6D80911AC}">
      <dsp:nvSpPr>
        <dsp:cNvPr id="0" name=""/>
        <dsp:cNvSpPr/>
      </dsp:nvSpPr>
      <dsp:spPr>
        <a:xfrm>
          <a:off x="1560" y="303503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20A34-B2CB-4FB9-871B-960AFD591F1B}">
      <dsp:nvSpPr>
        <dsp:cNvPr id="0" name=""/>
        <dsp:cNvSpPr/>
      </dsp:nvSpPr>
      <dsp:spPr>
        <a:xfrm>
          <a:off x="95189" y="312398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Devina Evanson</a:t>
          </a:r>
          <a:br>
            <a:rPr lang="en-GB" sz="900" b="0" kern="1200"/>
          </a:br>
          <a:r>
            <a:rPr lang="en-GB" sz="900" b="1" kern="1200"/>
            <a:t>737555</a:t>
          </a:r>
        </a:p>
      </dsp:txBody>
      <dsp:txXfrm>
        <a:off x="110861" y="3139657"/>
        <a:ext cx="811312" cy="503743"/>
      </dsp:txXfrm>
    </dsp:sp>
    <dsp:sp modelId="{D5CA30B2-01BC-4EC2-9BCC-0F4950EF56E9}">
      <dsp:nvSpPr>
        <dsp:cNvPr id="0" name=""/>
        <dsp:cNvSpPr/>
      </dsp:nvSpPr>
      <dsp:spPr>
        <a:xfrm>
          <a:off x="1031474" y="303503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29527-92FF-453A-AD56-3B70062DA1B9}">
      <dsp:nvSpPr>
        <dsp:cNvPr id="0" name=""/>
        <dsp:cNvSpPr/>
      </dsp:nvSpPr>
      <dsp:spPr>
        <a:xfrm>
          <a:off x="1125102" y="312398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1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  <a:br>
            <a:rPr lang="en-GB" sz="800" b="1" kern="1200"/>
          </a:br>
          <a:r>
            <a:rPr lang="en-GB" sz="800" b="0" kern="1200"/>
            <a:t>Maureen Robinson</a:t>
          </a:r>
          <a:br>
            <a:rPr lang="en-GB" sz="800" b="0" kern="1200"/>
          </a:br>
          <a:r>
            <a:rPr lang="en-GB" sz="900" b="1" kern="1200"/>
            <a:t>737558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/>
        </a:p>
      </dsp:txBody>
      <dsp:txXfrm>
        <a:off x="1140774" y="3139657"/>
        <a:ext cx="811312" cy="503743"/>
      </dsp:txXfrm>
    </dsp:sp>
    <dsp:sp modelId="{1B79CE42-1CB8-4905-BB95-7A0301B2FA48}">
      <dsp:nvSpPr>
        <dsp:cNvPr id="0" name=""/>
        <dsp:cNvSpPr/>
      </dsp:nvSpPr>
      <dsp:spPr>
        <a:xfrm>
          <a:off x="2061388" y="3035038"/>
          <a:ext cx="842656" cy="535087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D0B7A-9754-4C78-98F8-E561B2CD6B81}">
      <dsp:nvSpPr>
        <dsp:cNvPr id="0" name=""/>
        <dsp:cNvSpPr/>
      </dsp:nvSpPr>
      <dsp:spPr>
        <a:xfrm>
          <a:off x="2155016" y="312398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/>
            <a:t>Vacant</a:t>
          </a:r>
          <a:br>
            <a:rPr lang="en-GB" sz="900" b="0" i="0" kern="1200"/>
          </a:br>
          <a:r>
            <a:rPr lang="en-GB" sz="900" b="1" i="0" kern="1200"/>
            <a:t>737543</a:t>
          </a:r>
          <a:r>
            <a:rPr lang="en-GB" sz="900" kern="1200"/>
            <a:t> </a:t>
          </a:r>
        </a:p>
      </dsp:txBody>
      <dsp:txXfrm>
        <a:off x="2170688" y="3139657"/>
        <a:ext cx="811312" cy="503743"/>
      </dsp:txXfrm>
    </dsp:sp>
    <dsp:sp modelId="{3C8AC61F-68CC-4C0D-9F45-22EC76EB45C7}">
      <dsp:nvSpPr>
        <dsp:cNvPr id="0" name=""/>
        <dsp:cNvSpPr/>
      </dsp:nvSpPr>
      <dsp:spPr>
        <a:xfrm>
          <a:off x="3091302" y="303503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05CF7-E472-44A2-9A1E-BF0E89F0E72F}">
      <dsp:nvSpPr>
        <dsp:cNvPr id="0" name=""/>
        <dsp:cNvSpPr/>
      </dsp:nvSpPr>
      <dsp:spPr>
        <a:xfrm>
          <a:off x="3184930" y="312398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Regina </a:t>
          </a:r>
          <a:r>
            <a:rPr lang="en-GB" sz="900" kern="1200" err="1"/>
            <a:t>Oparaocha</a:t>
          </a:r>
          <a:br>
            <a:rPr lang="en-GB" sz="900" kern="1200"/>
          </a:br>
          <a:r>
            <a:rPr lang="en-GB" sz="900" b="1" kern="1200"/>
            <a:t>737511</a:t>
          </a:r>
        </a:p>
      </dsp:txBody>
      <dsp:txXfrm>
        <a:off x="3200602" y="3139657"/>
        <a:ext cx="811312" cy="503743"/>
      </dsp:txXfrm>
    </dsp:sp>
    <dsp:sp modelId="{CA13F425-A310-4B16-9A71-C95411103338}">
      <dsp:nvSpPr>
        <dsp:cNvPr id="0" name=""/>
        <dsp:cNvSpPr/>
      </dsp:nvSpPr>
      <dsp:spPr>
        <a:xfrm>
          <a:off x="2576345" y="225487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3EA43-B814-4398-87BE-7962B32C9EDD}">
      <dsp:nvSpPr>
        <dsp:cNvPr id="0" name=""/>
        <dsp:cNvSpPr/>
      </dsp:nvSpPr>
      <dsp:spPr>
        <a:xfrm>
          <a:off x="2669973" y="2343825"/>
          <a:ext cx="842656" cy="535087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rtlCol="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5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Senior Practitioner</a:t>
          </a:r>
          <a:br>
            <a:rPr lang="en-GB" sz="85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Jacqueline Mence</a:t>
          </a:r>
          <a:b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737545</a:t>
          </a:r>
        </a:p>
      </dsp:txBody>
      <dsp:txXfrm>
        <a:off x="2685645" y="2359497"/>
        <a:ext cx="811312" cy="503743"/>
      </dsp:txXfrm>
    </dsp:sp>
    <dsp:sp modelId="{18D3B48F-DA90-45DF-B847-E299AC489631}">
      <dsp:nvSpPr>
        <dsp:cNvPr id="0" name=""/>
        <dsp:cNvSpPr/>
      </dsp:nvSpPr>
      <dsp:spPr>
        <a:xfrm>
          <a:off x="3606259" y="225487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9C593-7B8B-4257-B1B3-0674AC449D73}">
      <dsp:nvSpPr>
        <dsp:cNvPr id="0" name=""/>
        <dsp:cNvSpPr/>
      </dsp:nvSpPr>
      <dsp:spPr>
        <a:xfrm>
          <a:off x="3699887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/>
            <a:t>Irina Cebotari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i="0" kern="1200"/>
            <a:t>737533</a:t>
          </a:r>
          <a:r>
            <a:rPr lang="en-GB" sz="900" b="0" kern="1200"/>
            <a:t> </a:t>
          </a:r>
        </a:p>
      </dsp:txBody>
      <dsp:txXfrm>
        <a:off x="3715559" y="2359497"/>
        <a:ext cx="811312" cy="503743"/>
      </dsp:txXfrm>
    </dsp:sp>
    <dsp:sp modelId="{BB663C4F-9096-4147-A141-B8FE6BC2BDC4}">
      <dsp:nvSpPr>
        <dsp:cNvPr id="0" name=""/>
        <dsp:cNvSpPr/>
      </dsp:nvSpPr>
      <dsp:spPr>
        <a:xfrm>
          <a:off x="4636172" y="225487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9A96D-02DB-44E4-998A-36EDD767ABE8}">
      <dsp:nvSpPr>
        <dsp:cNvPr id="0" name=""/>
        <dsp:cNvSpPr/>
      </dsp:nvSpPr>
      <dsp:spPr>
        <a:xfrm>
          <a:off x="4729801" y="2343825"/>
          <a:ext cx="842656" cy="535087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rtlCol="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</a:t>
          </a: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Abike</a:t>
          </a: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Maddison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737549 </a:t>
          </a:r>
        </a:p>
      </dsp:txBody>
      <dsp:txXfrm>
        <a:off x="4745473" y="2359497"/>
        <a:ext cx="811312" cy="503743"/>
      </dsp:txXfrm>
    </dsp:sp>
    <dsp:sp modelId="{7B390D56-0BA8-4A65-A727-6BCD14CB2275}">
      <dsp:nvSpPr>
        <dsp:cNvPr id="0" name=""/>
        <dsp:cNvSpPr/>
      </dsp:nvSpPr>
      <dsp:spPr>
        <a:xfrm>
          <a:off x="5666086" y="225487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B1D1A-98DB-46A2-8BEC-FE9A7031DF64}">
      <dsp:nvSpPr>
        <dsp:cNvPr id="0" name=""/>
        <dsp:cNvSpPr/>
      </dsp:nvSpPr>
      <dsp:spPr>
        <a:xfrm>
          <a:off x="5759715" y="2343825"/>
          <a:ext cx="842656" cy="535087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rtlCol="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OT</a:t>
          </a: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Matthew Wong</a:t>
          </a: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737546</a:t>
          </a:r>
        </a:p>
      </dsp:txBody>
      <dsp:txXfrm>
        <a:off x="5775387" y="2359497"/>
        <a:ext cx="811312" cy="503743"/>
      </dsp:txXfrm>
    </dsp:sp>
    <dsp:sp modelId="{982A2CBE-5E64-478B-813D-041E01356997}">
      <dsp:nvSpPr>
        <dsp:cNvPr id="0" name=""/>
        <dsp:cNvSpPr/>
      </dsp:nvSpPr>
      <dsp:spPr>
        <a:xfrm>
          <a:off x="6696000" y="225487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A8462-7B16-47D1-BD03-5861A25D8B8A}">
      <dsp:nvSpPr>
        <dsp:cNvPr id="0" name=""/>
        <dsp:cNvSpPr/>
      </dsp:nvSpPr>
      <dsp:spPr>
        <a:xfrm>
          <a:off x="6789629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  <a:br>
            <a:rPr lang="en-GB" sz="900" kern="1200"/>
          </a:br>
          <a:r>
            <a:rPr lang="en-GB" sz="900" kern="1200"/>
            <a:t>Liam </a:t>
          </a:r>
          <a:r>
            <a:rPr lang="en-GB" sz="900" kern="1200" err="1"/>
            <a:t>Koppe</a:t>
          </a:r>
          <a:br>
            <a:rPr lang="en-GB" sz="900" kern="1200"/>
          </a:br>
          <a:r>
            <a:rPr lang="en-GB" sz="900" b="1" kern="1200"/>
            <a:t>737550</a:t>
          </a:r>
        </a:p>
      </dsp:txBody>
      <dsp:txXfrm>
        <a:off x="6805301" y="2359497"/>
        <a:ext cx="811312" cy="503743"/>
      </dsp:txXfrm>
    </dsp:sp>
    <dsp:sp modelId="{F9FE1DD9-B7BD-4FC3-B222-87E97743E54B}">
      <dsp:nvSpPr>
        <dsp:cNvPr id="0" name=""/>
        <dsp:cNvSpPr/>
      </dsp:nvSpPr>
      <dsp:spPr>
        <a:xfrm>
          <a:off x="7725914" y="225487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FD709-6224-4BFD-91FD-7A01F0ABFDF5}">
      <dsp:nvSpPr>
        <dsp:cNvPr id="0" name=""/>
        <dsp:cNvSpPr/>
      </dsp:nvSpPr>
      <dsp:spPr>
        <a:xfrm>
          <a:off x="7819543" y="2343825"/>
          <a:ext cx="842656" cy="535087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rtlCol="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  <a:br>
            <a:rPr lang="en-GB" sz="900" b="1" kern="1200"/>
          </a:b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Caroline Oyedeji</a:t>
          </a:r>
          <a:b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737571</a:t>
          </a:r>
          <a:endParaRPr lang="en-GB" sz="900" b="1" kern="1200"/>
        </a:p>
      </dsp:txBody>
      <dsp:txXfrm>
        <a:off x="7835215" y="2359497"/>
        <a:ext cx="811312" cy="503743"/>
      </dsp:txXfrm>
    </dsp:sp>
    <dsp:sp modelId="{50398E02-2B4B-4785-8019-804317F4556A}">
      <dsp:nvSpPr>
        <dsp:cNvPr id="0" name=""/>
        <dsp:cNvSpPr/>
      </dsp:nvSpPr>
      <dsp:spPr>
        <a:xfrm>
          <a:off x="8755828" y="225487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58EED-1E20-47AE-A2E3-956FCE247679}">
      <dsp:nvSpPr>
        <dsp:cNvPr id="0" name=""/>
        <dsp:cNvSpPr/>
      </dsp:nvSpPr>
      <dsp:spPr>
        <a:xfrm>
          <a:off x="8849457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OT</a:t>
          </a:r>
          <a:br>
            <a:rPr lang="en-GB" sz="900" kern="1200" dirty="0"/>
          </a:br>
          <a:r>
            <a:rPr lang="en-GB" sz="900" kern="1200" dirty="0"/>
            <a:t>Vacancy</a:t>
          </a:r>
          <a:br>
            <a:rPr lang="en-GB" sz="900" kern="1200" dirty="0"/>
          </a:br>
          <a:r>
            <a:rPr lang="en-GB" sz="900" b="1" kern="1200" dirty="0"/>
            <a:t>7375546</a:t>
          </a:r>
        </a:p>
      </dsp:txBody>
      <dsp:txXfrm>
        <a:off x="8865129" y="2359497"/>
        <a:ext cx="811312" cy="503743"/>
      </dsp:txXfrm>
    </dsp:sp>
    <dsp:sp modelId="{6D6C708C-9914-4A0E-B7E5-F0E25AD0E1FC}">
      <dsp:nvSpPr>
        <dsp:cNvPr id="0" name=""/>
        <dsp:cNvSpPr/>
      </dsp:nvSpPr>
      <dsp:spPr>
        <a:xfrm>
          <a:off x="9785742" y="2254878"/>
          <a:ext cx="842656" cy="53508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CD833-AF88-40CC-802C-6E1B3D73E123}">
      <dsp:nvSpPr>
        <dsp:cNvPr id="0" name=""/>
        <dsp:cNvSpPr/>
      </dsp:nvSpPr>
      <dsp:spPr>
        <a:xfrm>
          <a:off x="9879370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  <a:br>
            <a:rPr lang="en-GB" sz="900" b="1" kern="1200"/>
          </a:br>
          <a:r>
            <a:rPr lang="en-GB" sz="900" b="1" i="0" kern="1200"/>
            <a:t>Cherise Phillips</a:t>
          </a:r>
          <a:br>
            <a:rPr lang="en-GB" sz="900" b="1" i="0" kern="1200"/>
          </a:br>
          <a:r>
            <a:rPr lang="en-GB" sz="900" b="1" i="0" kern="1200"/>
            <a:t>737554</a:t>
          </a:r>
          <a:endParaRPr lang="en-GB" sz="900" b="1" kern="1200"/>
        </a:p>
      </dsp:txBody>
      <dsp:txXfrm>
        <a:off x="9895042" y="2359497"/>
        <a:ext cx="811312" cy="503743"/>
      </dsp:txXfrm>
    </dsp:sp>
    <dsp:sp modelId="{3E2BD2BE-FA5E-4E83-B9D8-91559D7266CA}">
      <dsp:nvSpPr>
        <dsp:cNvPr id="0" name=""/>
        <dsp:cNvSpPr/>
      </dsp:nvSpPr>
      <dsp:spPr>
        <a:xfrm>
          <a:off x="10815656" y="2254878"/>
          <a:ext cx="842656" cy="5350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70AA3-42CC-4181-A007-7115AFFFF5CB}">
      <dsp:nvSpPr>
        <dsp:cNvPr id="0" name=""/>
        <dsp:cNvSpPr/>
      </dsp:nvSpPr>
      <dsp:spPr>
        <a:xfrm>
          <a:off x="10909284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Hardeep Chal</a:t>
          </a:r>
          <a:br>
            <a:rPr lang="en-GB" sz="900" b="0" kern="1200"/>
          </a:br>
          <a:r>
            <a:rPr lang="en-GB" sz="900" b="1" kern="1200"/>
            <a:t>737544</a:t>
          </a:r>
        </a:p>
      </dsp:txBody>
      <dsp:txXfrm>
        <a:off x="10924956" y="2359497"/>
        <a:ext cx="811312" cy="503743"/>
      </dsp:txXfrm>
    </dsp:sp>
    <dsp:sp modelId="{2B1D09AB-8BBE-4164-9CCE-D25E254868F8}">
      <dsp:nvSpPr>
        <dsp:cNvPr id="0" name=""/>
        <dsp:cNvSpPr/>
      </dsp:nvSpPr>
      <dsp:spPr>
        <a:xfrm>
          <a:off x="11845570" y="2254878"/>
          <a:ext cx="842656" cy="535087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2FAA1-ADC9-4738-B56B-BCBF031EECB1}">
      <dsp:nvSpPr>
        <dsp:cNvPr id="0" name=""/>
        <dsp:cNvSpPr/>
      </dsp:nvSpPr>
      <dsp:spPr>
        <a:xfrm>
          <a:off x="11939198" y="2343825"/>
          <a:ext cx="842656" cy="535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i="0" kern="1200"/>
            <a:t>Apprentice OT </a:t>
          </a:r>
          <a:r>
            <a:rPr lang="en-GB" sz="900" b="0" i="0" kern="1200"/>
            <a:t>Sawon Moazzem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/>
        </a:p>
      </dsp:txBody>
      <dsp:txXfrm>
        <a:off x="11954870" y="2359497"/>
        <a:ext cx="811312" cy="5037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CCEED-9C49-4A10-B9BA-DC148703B78D}">
      <dsp:nvSpPr>
        <dsp:cNvPr id="0" name=""/>
        <dsp:cNvSpPr/>
      </dsp:nvSpPr>
      <dsp:spPr>
        <a:xfrm>
          <a:off x="6821651" y="2035499"/>
          <a:ext cx="5319139" cy="276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2"/>
              </a:lnTo>
              <a:lnTo>
                <a:pt x="5319139" y="196292"/>
              </a:lnTo>
              <a:lnTo>
                <a:pt x="5319139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26C64-1DDC-42DF-9D12-9F6F7134E109}">
      <dsp:nvSpPr>
        <dsp:cNvPr id="0" name=""/>
        <dsp:cNvSpPr/>
      </dsp:nvSpPr>
      <dsp:spPr>
        <a:xfrm>
          <a:off x="6821651" y="2035499"/>
          <a:ext cx="4255311" cy="276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2"/>
              </a:lnTo>
              <a:lnTo>
                <a:pt x="4255311" y="196292"/>
              </a:lnTo>
              <a:lnTo>
                <a:pt x="4255311" y="27692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4DE8E-8773-4632-98AC-D6935ABC6E48}">
      <dsp:nvSpPr>
        <dsp:cNvPr id="0" name=""/>
        <dsp:cNvSpPr/>
      </dsp:nvSpPr>
      <dsp:spPr>
        <a:xfrm>
          <a:off x="6821651" y="2035499"/>
          <a:ext cx="3191483" cy="276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2"/>
              </a:lnTo>
              <a:lnTo>
                <a:pt x="3191483" y="196292"/>
              </a:lnTo>
              <a:lnTo>
                <a:pt x="3191483" y="27692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71AEA-11C2-4EDC-9436-513CB5267094}">
      <dsp:nvSpPr>
        <dsp:cNvPr id="0" name=""/>
        <dsp:cNvSpPr/>
      </dsp:nvSpPr>
      <dsp:spPr>
        <a:xfrm>
          <a:off x="6821651" y="2035499"/>
          <a:ext cx="2127655" cy="276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2"/>
              </a:lnTo>
              <a:lnTo>
                <a:pt x="2127655" y="196292"/>
              </a:lnTo>
              <a:lnTo>
                <a:pt x="2127655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86254-5132-4CF6-8465-9945D3F5E0CD}">
      <dsp:nvSpPr>
        <dsp:cNvPr id="0" name=""/>
        <dsp:cNvSpPr/>
      </dsp:nvSpPr>
      <dsp:spPr>
        <a:xfrm>
          <a:off x="6821651" y="2035499"/>
          <a:ext cx="1063827" cy="276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92"/>
              </a:lnTo>
              <a:lnTo>
                <a:pt x="1063827" y="196292"/>
              </a:lnTo>
              <a:lnTo>
                <a:pt x="1063827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26CF3-4948-4AB4-BFA2-0525A295B0B4}">
      <dsp:nvSpPr>
        <dsp:cNvPr id="0" name=""/>
        <dsp:cNvSpPr/>
      </dsp:nvSpPr>
      <dsp:spPr>
        <a:xfrm>
          <a:off x="6775931" y="2035499"/>
          <a:ext cx="91440" cy="2769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85C0F-1BCB-4028-9111-4599D5AA2B6B}">
      <dsp:nvSpPr>
        <dsp:cNvPr id="0" name=""/>
        <dsp:cNvSpPr/>
      </dsp:nvSpPr>
      <dsp:spPr>
        <a:xfrm>
          <a:off x="5757823" y="2035499"/>
          <a:ext cx="1063827" cy="276925"/>
        </a:xfrm>
        <a:custGeom>
          <a:avLst/>
          <a:gdLst/>
          <a:ahLst/>
          <a:cxnLst/>
          <a:rect l="0" t="0" r="0" b="0"/>
          <a:pathLst>
            <a:path>
              <a:moveTo>
                <a:pt x="1063827" y="0"/>
              </a:moveTo>
              <a:lnTo>
                <a:pt x="1063827" y="196292"/>
              </a:lnTo>
              <a:lnTo>
                <a:pt x="0" y="196292"/>
              </a:lnTo>
              <a:lnTo>
                <a:pt x="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D1212-FAEF-4943-8ABF-CE502197828F}">
      <dsp:nvSpPr>
        <dsp:cNvPr id="0" name=""/>
        <dsp:cNvSpPr/>
      </dsp:nvSpPr>
      <dsp:spPr>
        <a:xfrm>
          <a:off x="4693995" y="2035499"/>
          <a:ext cx="2127655" cy="276925"/>
        </a:xfrm>
        <a:custGeom>
          <a:avLst/>
          <a:gdLst/>
          <a:ahLst/>
          <a:cxnLst/>
          <a:rect l="0" t="0" r="0" b="0"/>
          <a:pathLst>
            <a:path>
              <a:moveTo>
                <a:pt x="2127655" y="0"/>
              </a:moveTo>
              <a:lnTo>
                <a:pt x="2127655" y="196292"/>
              </a:lnTo>
              <a:lnTo>
                <a:pt x="0" y="196292"/>
              </a:lnTo>
              <a:lnTo>
                <a:pt x="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01852-F8D5-4A00-94C3-2960CE8EEDC4}">
      <dsp:nvSpPr>
        <dsp:cNvPr id="0" name=""/>
        <dsp:cNvSpPr/>
      </dsp:nvSpPr>
      <dsp:spPr>
        <a:xfrm>
          <a:off x="3630167" y="2035499"/>
          <a:ext cx="3191483" cy="276925"/>
        </a:xfrm>
        <a:custGeom>
          <a:avLst/>
          <a:gdLst/>
          <a:ahLst/>
          <a:cxnLst/>
          <a:rect l="0" t="0" r="0" b="0"/>
          <a:pathLst>
            <a:path>
              <a:moveTo>
                <a:pt x="3191483" y="0"/>
              </a:moveTo>
              <a:lnTo>
                <a:pt x="3191483" y="196292"/>
              </a:lnTo>
              <a:lnTo>
                <a:pt x="0" y="196292"/>
              </a:lnTo>
              <a:lnTo>
                <a:pt x="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88E43-3B3C-488D-9E41-16C5DF0864E4}">
      <dsp:nvSpPr>
        <dsp:cNvPr id="0" name=""/>
        <dsp:cNvSpPr/>
      </dsp:nvSpPr>
      <dsp:spPr>
        <a:xfrm>
          <a:off x="2566339" y="2035499"/>
          <a:ext cx="4255311" cy="276925"/>
        </a:xfrm>
        <a:custGeom>
          <a:avLst/>
          <a:gdLst/>
          <a:ahLst/>
          <a:cxnLst/>
          <a:rect l="0" t="0" r="0" b="0"/>
          <a:pathLst>
            <a:path>
              <a:moveTo>
                <a:pt x="4255311" y="0"/>
              </a:moveTo>
              <a:lnTo>
                <a:pt x="4255311" y="196292"/>
              </a:lnTo>
              <a:lnTo>
                <a:pt x="0" y="196292"/>
              </a:lnTo>
              <a:lnTo>
                <a:pt x="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D69E7-FA97-4EFC-BCDC-F701910B1D72}">
      <dsp:nvSpPr>
        <dsp:cNvPr id="0" name=""/>
        <dsp:cNvSpPr/>
      </dsp:nvSpPr>
      <dsp:spPr>
        <a:xfrm>
          <a:off x="1502511" y="2865132"/>
          <a:ext cx="1063827" cy="253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509"/>
              </a:lnTo>
              <a:lnTo>
                <a:pt x="1063827" y="172509"/>
              </a:lnTo>
              <a:lnTo>
                <a:pt x="1063827" y="2531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30E57-EAE7-4264-8E40-205F6F8E469E}">
      <dsp:nvSpPr>
        <dsp:cNvPr id="0" name=""/>
        <dsp:cNvSpPr/>
      </dsp:nvSpPr>
      <dsp:spPr>
        <a:xfrm>
          <a:off x="1429400" y="2865132"/>
          <a:ext cx="91440" cy="244011"/>
        </a:xfrm>
        <a:custGeom>
          <a:avLst/>
          <a:gdLst/>
          <a:ahLst/>
          <a:cxnLst/>
          <a:rect l="0" t="0" r="0" b="0"/>
          <a:pathLst>
            <a:path>
              <a:moveTo>
                <a:pt x="73111" y="0"/>
              </a:moveTo>
              <a:lnTo>
                <a:pt x="73111" y="163378"/>
              </a:lnTo>
              <a:lnTo>
                <a:pt x="45720" y="163378"/>
              </a:lnTo>
              <a:lnTo>
                <a:pt x="45720" y="2440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C8E79-2F95-4DEB-991E-07D097B77386}">
      <dsp:nvSpPr>
        <dsp:cNvPr id="0" name=""/>
        <dsp:cNvSpPr/>
      </dsp:nvSpPr>
      <dsp:spPr>
        <a:xfrm>
          <a:off x="438683" y="2865132"/>
          <a:ext cx="1063827" cy="253142"/>
        </a:xfrm>
        <a:custGeom>
          <a:avLst/>
          <a:gdLst/>
          <a:ahLst/>
          <a:cxnLst/>
          <a:rect l="0" t="0" r="0" b="0"/>
          <a:pathLst>
            <a:path>
              <a:moveTo>
                <a:pt x="1063827" y="0"/>
              </a:moveTo>
              <a:lnTo>
                <a:pt x="1063827" y="172509"/>
              </a:lnTo>
              <a:lnTo>
                <a:pt x="0" y="172509"/>
              </a:lnTo>
              <a:lnTo>
                <a:pt x="0" y="2531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4308F-9AB5-4B13-A11E-0C2FEB20E3E3}">
      <dsp:nvSpPr>
        <dsp:cNvPr id="0" name=""/>
        <dsp:cNvSpPr/>
      </dsp:nvSpPr>
      <dsp:spPr>
        <a:xfrm>
          <a:off x="1502511" y="2035499"/>
          <a:ext cx="5319139" cy="276925"/>
        </a:xfrm>
        <a:custGeom>
          <a:avLst/>
          <a:gdLst/>
          <a:ahLst/>
          <a:cxnLst/>
          <a:rect l="0" t="0" r="0" b="0"/>
          <a:pathLst>
            <a:path>
              <a:moveTo>
                <a:pt x="5319139" y="0"/>
              </a:moveTo>
              <a:lnTo>
                <a:pt x="5319139" y="196292"/>
              </a:lnTo>
              <a:lnTo>
                <a:pt x="0" y="196292"/>
              </a:lnTo>
              <a:lnTo>
                <a:pt x="0" y="2769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ADEE3-AEE7-427D-917A-58A64EC8631C}">
      <dsp:nvSpPr>
        <dsp:cNvPr id="0" name=""/>
        <dsp:cNvSpPr/>
      </dsp:nvSpPr>
      <dsp:spPr>
        <a:xfrm>
          <a:off x="6386449" y="1482792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4F8AD-A552-4100-B6E5-84E4B4637111}">
      <dsp:nvSpPr>
        <dsp:cNvPr id="0" name=""/>
        <dsp:cNvSpPr/>
      </dsp:nvSpPr>
      <dsp:spPr>
        <a:xfrm>
          <a:off x="6483160" y="1574668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Team Manager </a:t>
          </a:r>
          <a:r>
            <a:rPr lang="en-GB" sz="900" kern="1200">
              <a:latin typeface="+mn-lt"/>
            </a:rPr>
            <a:t>Matthew Conaghan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737572</a:t>
          </a:r>
        </a:p>
      </dsp:txBody>
      <dsp:txXfrm>
        <a:off x="6499348" y="1590856"/>
        <a:ext cx="838028" cy="520330"/>
      </dsp:txXfrm>
    </dsp:sp>
    <dsp:sp modelId="{76C5D73F-D26F-465C-AD5B-FA1F2F9741A4}">
      <dsp:nvSpPr>
        <dsp:cNvPr id="0" name=""/>
        <dsp:cNvSpPr/>
      </dsp:nvSpPr>
      <dsp:spPr>
        <a:xfrm>
          <a:off x="1067309" y="2312425"/>
          <a:ext cx="870404" cy="55270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063E1-81B8-4806-911B-A1A080D063FF}">
      <dsp:nvSpPr>
        <dsp:cNvPr id="0" name=""/>
        <dsp:cNvSpPr/>
      </dsp:nvSpPr>
      <dsp:spPr>
        <a:xfrm>
          <a:off x="1164021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Senior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Linda Dakare</a:t>
          </a:r>
          <a:br>
            <a:rPr lang="en-GB" sz="800" kern="1200"/>
          </a:br>
          <a:r>
            <a:rPr lang="en-GB" sz="800" b="1" kern="1200"/>
            <a:t>737565</a:t>
          </a:r>
        </a:p>
      </dsp:txBody>
      <dsp:txXfrm>
        <a:off x="1180209" y="2420489"/>
        <a:ext cx="838028" cy="520330"/>
      </dsp:txXfrm>
    </dsp:sp>
    <dsp:sp modelId="{BBCD5AA4-62CD-4113-AD16-9F1BDB45EAFC}">
      <dsp:nvSpPr>
        <dsp:cNvPr id="0" name=""/>
        <dsp:cNvSpPr/>
      </dsp:nvSpPr>
      <dsp:spPr>
        <a:xfrm>
          <a:off x="3481" y="3118275"/>
          <a:ext cx="870404" cy="552706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78903-3B03-4C75-88CB-018394F988F4}">
      <dsp:nvSpPr>
        <dsp:cNvPr id="0" name=""/>
        <dsp:cNvSpPr/>
      </dsp:nvSpPr>
      <dsp:spPr>
        <a:xfrm>
          <a:off x="100193" y="321015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Vacant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737570</a:t>
          </a:r>
        </a:p>
      </dsp:txBody>
      <dsp:txXfrm>
        <a:off x="116381" y="3226339"/>
        <a:ext cx="838028" cy="520330"/>
      </dsp:txXfrm>
    </dsp:sp>
    <dsp:sp modelId="{21B58655-CED6-4380-A65F-8CF8DEB4EA2F}">
      <dsp:nvSpPr>
        <dsp:cNvPr id="0" name=""/>
        <dsp:cNvSpPr/>
      </dsp:nvSpPr>
      <dsp:spPr>
        <a:xfrm>
          <a:off x="1039917" y="3109144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5315D-4817-4A98-83CD-9C23C79B39CE}">
      <dsp:nvSpPr>
        <dsp:cNvPr id="0" name=""/>
        <dsp:cNvSpPr/>
      </dsp:nvSpPr>
      <dsp:spPr>
        <a:xfrm>
          <a:off x="1136629" y="3201020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50" b="1" kern="1200"/>
            <a:t>Outreach Officer</a:t>
          </a:r>
          <a:br>
            <a:rPr lang="en-GB" sz="850" kern="1200"/>
          </a:br>
          <a:r>
            <a:rPr lang="en-GB" sz="850" kern="1200"/>
            <a:t>Wayne Connors</a:t>
          </a:r>
          <a:br>
            <a:rPr lang="en-GB" sz="850" kern="1200"/>
          </a:br>
          <a:r>
            <a:rPr lang="en-GB" sz="850" b="1" kern="1200"/>
            <a:t>737547</a:t>
          </a:r>
        </a:p>
      </dsp:txBody>
      <dsp:txXfrm>
        <a:off x="1152817" y="3217208"/>
        <a:ext cx="838028" cy="520330"/>
      </dsp:txXfrm>
    </dsp:sp>
    <dsp:sp modelId="{F7E6CD85-ADD4-48ED-BDAB-0885E9D14C66}">
      <dsp:nvSpPr>
        <dsp:cNvPr id="0" name=""/>
        <dsp:cNvSpPr/>
      </dsp:nvSpPr>
      <dsp:spPr>
        <a:xfrm>
          <a:off x="2131137" y="3118275"/>
          <a:ext cx="870404" cy="552706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EA6BA-717C-4CF7-A17C-42CBD03A48C4}">
      <dsp:nvSpPr>
        <dsp:cNvPr id="0" name=""/>
        <dsp:cNvSpPr/>
      </dsp:nvSpPr>
      <dsp:spPr>
        <a:xfrm>
          <a:off x="2227849" y="321015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Social Care Practitioner</a:t>
          </a:r>
          <a:br>
            <a:rPr lang="en-GB" sz="800" kern="1200" dirty="0"/>
          </a:br>
          <a:r>
            <a:rPr lang="en-GB" sz="800" kern="1200" dirty="0"/>
            <a:t>Vacant</a:t>
          </a:r>
          <a:br>
            <a:rPr lang="en-GB" sz="800" kern="1200" dirty="0"/>
          </a:br>
          <a:r>
            <a:rPr lang="en-GB" sz="800" kern="1200" dirty="0"/>
            <a:t>737559</a:t>
          </a:r>
        </a:p>
      </dsp:txBody>
      <dsp:txXfrm>
        <a:off x="2244037" y="3226339"/>
        <a:ext cx="838028" cy="520330"/>
      </dsp:txXfrm>
    </dsp:sp>
    <dsp:sp modelId="{C5195BA7-6B5C-4D52-A759-675117A6EAAF}">
      <dsp:nvSpPr>
        <dsp:cNvPr id="0" name=""/>
        <dsp:cNvSpPr/>
      </dsp:nvSpPr>
      <dsp:spPr>
        <a:xfrm>
          <a:off x="2131137" y="2312425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90EEA-C3D6-4DDD-BD11-25E839CB4EC3}">
      <dsp:nvSpPr>
        <dsp:cNvPr id="0" name=""/>
        <dsp:cNvSpPr/>
      </dsp:nvSpPr>
      <dsp:spPr>
        <a:xfrm>
          <a:off x="2227849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Advanced Practitioner OT David Odgers 737561</a:t>
          </a:r>
        </a:p>
      </dsp:txBody>
      <dsp:txXfrm>
        <a:off x="2244037" y="2420489"/>
        <a:ext cx="838028" cy="520330"/>
      </dsp:txXfrm>
    </dsp:sp>
    <dsp:sp modelId="{B872E368-DCD4-4873-8686-FFFE7B06907D}">
      <dsp:nvSpPr>
        <dsp:cNvPr id="0" name=""/>
        <dsp:cNvSpPr/>
      </dsp:nvSpPr>
      <dsp:spPr>
        <a:xfrm>
          <a:off x="3194965" y="2312425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9B9B4-DBE3-4F50-B814-A1093F1C0137}">
      <dsp:nvSpPr>
        <dsp:cNvPr id="0" name=""/>
        <dsp:cNvSpPr/>
      </dsp:nvSpPr>
      <dsp:spPr>
        <a:xfrm>
          <a:off x="3291677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Occupational Therapist </a:t>
          </a:r>
          <a:br>
            <a:rPr lang="en-GB" sz="900" b="1" kern="1200">
              <a:latin typeface="+mn-lt"/>
            </a:rPr>
          </a:br>
          <a:r>
            <a:rPr lang="en-GB" sz="900" b="1" kern="1200">
              <a:latin typeface="+mn-lt"/>
            </a:rPr>
            <a:t>Karen Malone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7375643</a:t>
          </a:r>
        </a:p>
      </dsp:txBody>
      <dsp:txXfrm>
        <a:off x="3307865" y="2420489"/>
        <a:ext cx="838028" cy="520330"/>
      </dsp:txXfrm>
    </dsp:sp>
    <dsp:sp modelId="{8645165A-E0A7-4703-9A86-6A84A8E837E4}">
      <dsp:nvSpPr>
        <dsp:cNvPr id="0" name=""/>
        <dsp:cNvSpPr/>
      </dsp:nvSpPr>
      <dsp:spPr>
        <a:xfrm>
          <a:off x="4258793" y="2312425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D28D-7482-4372-83FF-5EA88A879C0A}">
      <dsp:nvSpPr>
        <dsp:cNvPr id="0" name=""/>
        <dsp:cNvSpPr/>
      </dsp:nvSpPr>
      <dsp:spPr>
        <a:xfrm>
          <a:off x="4355505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50" b="1" kern="1200">
              <a:latin typeface="+mn-lt"/>
            </a:rPr>
            <a:t>Advanced Practitioner (OT)</a:t>
          </a:r>
          <a:r>
            <a:rPr lang="en-GB" sz="900" b="1" kern="1200">
              <a:latin typeface="+mn-lt"/>
            </a:rPr>
            <a:t> Janice Macaulay 737560</a:t>
          </a:r>
        </a:p>
      </dsp:txBody>
      <dsp:txXfrm>
        <a:off x="4371693" y="2420489"/>
        <a:ext cx="838028" cy="520330"/>
      </dsp:txXfrm>
    </dsp:sp>
    <dsp:sp modelId="{B70F16B2-1A05-4634-8374-522B6B40A631}">
      <dsp:nvSpPr>
        <dsp:cNvPr id="0" name=""/>
        <dsp:cNvSpPr/>
      </dsp:nvSpPr>
      <dsp:spPr>
        <a:xfrm>
          <a:off x="5322621" y="2312425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DF173-3BA8-4573-87F6-D31C4BA40AF3}">
      <dsp:nvSpPr>
        <dsp:cNvPr id="0" name=""/>
        <dsp:cNvSpPr/>
      </dsp:nvSpPr>
      <dsp:spPr>
        <a:xfrm>
          <a:off x="5419332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  <a:br>
            <a:rPr lang="en-GB" sz="900" kern="1200"/>
          </a:br>
          <a:r>
            <a:rPr lang="en-GB" sz="900" kern="1200"/>
            <a:t>Manju Rejith</a:t>
          </a:r>
          <a:br>
            <a:rPr lang="en-GB" sz="900" kern="1200"/>
          </a:br>
          <a:r>
            <a:rPr lang="en-GB" sz="1000" b="1" kern="1200"/>
            <a:t>737576</a:t>
          </a:r>
          <a:endParaRPr lang="en-GB" sz="900" b="1" kern="1200"/>
        </a:p>
      </dsp:txBody>
      <dsp:txXfrm>
        <a:off x="5435520" y="2420489"/>
        <a:ext cx="838028" cy="520330"/>
      </dsp:txXfrm>
    </dsp:sp>
    <dsp:sp modelId="{C7420CF7-BC55-4AB1-A5DE-2E27AE596050}">
      <dsp:nvSpPr>
        <dsp:cNvPr id="0" name=""/>
        <dsp:cNvSpPr/>
      </dsp:nvSpPr>
      <dsp:spPr>
        <a:xfrm>
          <a:off x="6386449" y="2312425"/>
          <a:ext cx="870404" cy="552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30D1D-0E99-464F-A4A7-8BF160029CB3}">
      <dsp:nvSpPr>
        <dsp:cNvPr id="0" name=""/>
        <dsp:cNvSpPr/>
      </dsp:nvSpPr>
      <dsp:spPr>
        <a:xfrm>
          <a:off x="6483160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900" b="1" kern="1200">
              <a:latin typeface="+mn-lt"/>
            </a:rPr>
          </a:br>
          <a:r>
            <a:rPr lang="en-GB" sz="900" b="1" kern="1200">
              <a:latin typeface="+mn-lt"/>
            </a:rPr>
            <a:t>Occupational Therapist</a:t>
          </a:r>
          <a:br>
            <a:rPr lang="en-GB" sz="900" b="1" kern="1200">
              <a:latin typeface="+mn-lt"/>
            </a:rPr>
          </a:br>
          <a:r>
            <a:rPr lang="en-GB" sz="900" b="1" kern="1200">
              <a:latin typeface="+mn-lt"/>
            </a:rPr>
            <a:t> Emily Hunt 737562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>
            <a:latin typeface="+mn-lt"/>
          </a:endParaRPr>
        </a:p>
      </dsp:txBody>
      <dsp:txXfrm>
        <a:off x="6499348" y="2420489"/>
        <a:ext cx="838028" cy="520330"/>
      </dsp:txXfrm>
    </dsp:sp>
    <dsp:sp modelId="{2B7262A2-22B2-4DCE-83F9-55A3229E4A4F}">
      <dsp:nvSpPr>
        <dsp:cNvPr id="0" name=""/>
        <dsp:cNvSpPr/>
      </dsp:nvSpPr>
      <dsp:spPr>
        <a:xfrm>
          <a:off x="7450277" y="2312425"/>
          <a:ext cx="870404" cy="55270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BA43C5-BA8C-4D60-8636-2E28DD77AE45}">
      <dsp:nvSpPr>
        <dsp:cNvPr id="0" name=""/>
        <dsp:cNvSpPr/>
      </dsp:nvSpPr>
      <dsp:spPr>
        <a:xfrm>
          <a:off x="7546988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  <a:br>
            <a:rPr lang="en-GB" sz="900" b="1" kern="1200"/>
          </a:br>
          <a:r>
            <a:rPr lang="en-GB" sz="900" b="0" kern="1200" err="1"/>
            <a:t>Adetayo</a:t>
          </a:r>
          <a:r>
            <a:rPr lang="en-GB" sz="900" b="0" kern="1200"/>
            <a:t> Bankole</a:t>
          </a:r>
          <a:br>
            <a:rPr lang="en-GB" sz="900" b="0" kern="1200"/>
          </a:br>
          <a:r>
            <a:rPr lang="en-GB" sz="900" b="1" kern="1200"/>
            <a:t>737552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	</a:t>
          </a:r>
        </a:p>
      </dsp:txBody>
      <dsp:txXfrm>
        <a:off x="7563176" y="2420489"/>
        <a:ext cx="838028" cy="520330"/>
      </dsp:txXfrm>
    </dsp:sp>
    <dsp:sp modelId="{CDD1EF16-DA5C-4DA6-8464-95C0E06886E3}">
      <dsp:nvSpPr>
        <dsp:cNvPr id="0" name=""/>
        <dsp:cNvSpPr/>
      </dsp:nvSpPr>
      <dsp:spPr>
        <a:xfrm>
          <a:off x="8514105" y="2312425"/>
          <a:ext cx="870404" cy="55270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5D235-3218-497E-A502-FBBB2066FD14}">
      <dsp:nvSpPr>
        <dsp:cNvPr id="0" name=""/>
        <dsp:cNvSpPr/>
      </dsp:nvSpPr>
      <dsp:spPr>
        <a:xfrm>
          <a:off x="8610816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900" b="1" kern="1200"/>
          </a:br>
          <a:r>
            <a:rPr lang="en-GB" sz="900" b="1" kern="1200"/>
            <a:t>Social worker Judith James 737568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	</a:t>
          </a:r>
        </a:p>
      </dsp:txBody>
      <dsp:txXfrm>
        <a:off x="8627004" y="2420489"/>
        <a:ext cx="838028" cy="520330"/>
      </dsp:txXfrm>
    </dsp:sp>
    <dsp:sp modelId="{E0D99AE2-FD8C-4052-9A32-762ACBD44A7D}">
      <dsp:nvSpPr>
        <dsp:cNvPr id="0" name=""/>
        <dsp:cNvSpPr/>
      </dsp:nvSpPr>
      <dsp:spPr>
        <a:xfrm>
          <a:off x="9577933" y="2312425"/>
          <a:ext cx="870404" cy="55270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189CA-8C06-45A4-93A7-1AE2B0C12750}">
      <dsp:nvSpPr>
        <dsp:cNvPr id="0" name=""/>
        <dsp:cNvSpPr/>
      </dsp:nvSpPr>
      <dsp:spPr>
        <a:xfrm>
          <a:off x="9674644" y="2404301"/>
          <a:ext cx="870404" cy="552706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Benedicta Dom 737569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</a:p>
      </dsp:txBody>
      <dsp:txXfrm>
        <a:off x="9690832" y="2420489"/>
        <a:ext cx="838028" cy="520330"/>
      </dsp:txXfrm>
    </dsp:sp>
    <dsp:sp modelId="{0FE5328F-5C49-4F44-B0EB-368C4D1898C5}">
      <dsp:nvSpPr>
        <dsp:cNvPr id="0" name=""/>
        <dsp:cNvSpPr/>
      </dsp:nvSpPr>
      <dsp:spPr>
        <a:xfrm>
          <a:off x="10641761" y="2312425"/>
          <a:ext cx="870404" cy="55270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97DF9-6A03-429E-9480-1FB82D478F62}">
      <dsp:nvSpPr>
        <dsp:cNvPr id="0" name=""/>
        <dsp:cNvSpPr/>
      </dsp:nvSpPr>
      <dsp:spPr>
        <a:xfrm>
          <a:off x="10738472" y="2404301"/>
          <a:ext cx="870404" cy="552706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b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GB" sz="85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Occupational Therapist </a:t>
          </a:r>
        </a:p>
        <a:p>
          <a:pPr algn="ctr"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Ella Barrett </a:t>
          </a:r>
        </a:p>
        <a:p>
          <a:pPr algn="ctr"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767563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  <a:endParaRPr lang="en-GB" sz="900" b="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	</a:t>
          </a:r>
        </a:p>
      </dsp:txBody>
      <dsp:txXfrm>
        <a:off x="10754660" y="2420489"/>
        <a:ext cx="838028" cy="520330"/>
      </dsp:txXfrm>
    </dsp:sp>
    <dsp:sp modelId="{1778DA1F-17E3-46D2-A90F-51FA2B4910E7}">
      <dsp:nvSpPr>
        <dsp:cNvPr id="0" name=""/>
        <dsp:cNvSpPr/>
      </dsp:nvSpPr>
      <dsp:spPr>
        <a:xfrm>
          <a:off x="11705589" y="2312425"/>
          <a:ext cx="870404" cy="55270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6993A-2FCD-42FC-8B59-DA7231643B92}">
      <dsp:nvSpPr>
        <dsp:cNvPr id="0" name=""/>
        <dsp:cNvSpPr/>
      </dsp:nvSpPr>
      <dsp:spPr>
        <a:xfrm>
          <a:off x="11802300" y="2404301"/>
          <a:ext cx="870404" cy="552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900" b="1" kern="1200"/>
          </a:br>
          <a:r>
            <a:rPr lang="en-GB" sz="900" b="1" kern="1200"/>
            <a:t>Occupational Therapist </a:t>
          </a:r>
          <a:br>
            <a:rPr lang="en-GB" sz="900" b="1" kern="1200"/>
          </a:br>
          <a:r>
            <a:rPr lang="en-GB" sz="900" b="1" kern="1200"/>
            <a:t>Ken Balance</a:t>
          </a:r>
          <a:br>
            <a:rPr lang="en-GB" sz="900" b="1" kern="1200"/>
          </a:br>
          <a:r>
            <a:rPr lang="en-GB" sz="900" b="1" kern="1200"/>
            <a:t>737564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	</a:t>
          </a:r>
          <a:endParaRPr lang="en-GB" sz="900" kern="1200"/>
        </a:p>
      </dsp:txBody>
      <dsp:txXfrm>
        <a:off x="11818488" y="2420489"/>
        <a:ext cx="838028" cy="5203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CCEED-9C49-4A10-B9BA-DC148703B78D}">
      <dsp:nvSpPr>
        <dsp:cNvPr id="0" name=""/>
        <dsp:cNvSpPr/>
      </dsp:nvSpPr>
      <dsp:spPr>
        <a:xfrm>
          <a:off x="5630166" y="2109693"/>
          <a:ext cx="5157106" cy="272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38"/>
              </a:lnTo>
              <a:lnTo>
                <a:pt x="5157106" y="185838"/>
              </a:lnTo>
              <a:lnTo>
                <a:pt x="5157106" y="272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26C64-1DDC-42DF-9D12-9F6F7134E109}">
      <dsp:nvSpPr>
        <dsp:cNvPr id="0" name=""/>
        <dsp:cNvSpPr/>
      </dsp:nvSpPr>
      <dsp:spPr>
        <a:xfrm>
          <a:off x="5630166" y="2109693"/>
          <a:ext cx="4011083" cy="272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38"/>
              </a:lnTo>
              <a:lnTo>
                <a:pt x="4011083" y="185838"/>
              </a:lnTo>
              <a:lnTo>
                <a:pt x="4011083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4DE8E-8773-4632-98AC-D6935ABC6E48}">
      <dsp:nvSpPr>
        <dsp:cNvPr id="0" name=""/>
        <dsp:cNvSpPr/>
      </dsp:nvSpPr>
      <dsp:spPr>
        <a:xfrm>
          <a:off x="5630166" y="2109693"/>
          <a:ext cx="2865059" cy="272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38"/>
              </a:lnTo>
              <a:lnTo>
                <a:pt x="2865059" y="185838"/>
              </a:lnTo>
              <a:lnTo>
                <a:pt x="2865059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71AEA-11C2-4EDC-9436-513CB5267094}">
      <dsp:nvSpPr>
        <dsp:cNvPr id="0" name=""/>
        <dsp:cNvSpPr/>
      </dsp:nvSpPr>
      <dsp:spPr>
        <a:xfrm>
          <a:off x="5630166" y="2109693"/>
          <a:ext cx="1719035" cy="272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38"/>
              </a:lnTo>
              <a:lnTo>
                <a:pt x="1719035" y="185838"/>
              </a:lnTo>
              <a:lnTo>
                <a:pt x="1719035" y="272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86254-5132-4CF6-8465-9945D3F5E0CD}">
      <dsp:nvSpPr>
        <dsp:cNvPr id="0" name=""/>
        <dsp:cNvSpPr/>
      </dsp:nvSpPr>
      <dsp:spPr>
        <a:xfrm>
          <a:off x="5630166" y="2109693"/>
          <a:ext cx="573011" cy="272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38"/>
              </a:lnTo>
              <a:lnTo>
                <a:pt x="573011" y="185838"/>
              </a:lnTo>
              <a:lnTo>
                <a:pt x="573011" y="272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FEE7E-857D-4A5B-8B08-206A89710287}">
      <dsp:nvSpPr>
        <dsp:cNvPr id="0" name=""/>
        <dsp:cNvSpPr/>
      </dsp:nvSpPr>
      <dsp:spPr>
        <a:xfrm>
          <a:off x="5057154" y="2109693"/>
          <a:ext cx="573011" cy="272701"/>
        </a:xfrm>
        <a:custGeom>
          <a:avLst/>
          <a:gdLst/>
          <a:ahLst/>
          <a:cxnLst/>
          <a:rect l="0" t="0" r="0" b="0"/>
          <a:pathLst>
            <a:path>
              <a:moveTo>
                <a:pt x="573011" y="0"/>
              </a:moveTo>
              <a:lnTo>
                <a:pt x="573011" y="185838"/>
              </a:lnTo>
              <a:lnTo>
                <a:pt x="0" y="185838"/>
              </a:lnTo>
              <a:lnTo>
                <a:pt x="0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2F39F-551F-4D1C-AB15-634B414CC126}">
      <dsp:nvSpPr>
        <dsp:cNvPr id="0" name=""/>
        <dsp:cNvSpPr/>
      </dsp:nvSpPr>
      <dsp:spPr>
        <a:xfrm>
          <a:off x="3911130" y="2109693"/>
          <a:ext cx="1719035" cy="272701"/>
        </a:xfrm>
        <a:custGeom>
          <a:avLst/>
          <a:gdLst/>
          <a:ahLst/>
          <a:cxnLst/>
          <a:rect l="0" t="0" r="0" b="0"/>
          <a:pathLst>
            <a:path>
              <a:moveTo>
                <a:pt x="1719035" y="0"/>
              </a:moveTo>
              <a:lnTo>
                <a:pt x="1719035" y="185838"/>
              </a:lnTo>
              <a:lnTo>
                <a:pt x="0" y="185838"/>
              </a:lnTo>
              <a:lnTo>
                <a:pt x="0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F7212-E9C4-43D6-A986-AF52750A3FD4}">
      <dsp:nvSpPr>
        <dsp:cNvPr id="0" name=""/>
        <dsp:cNvSpPr/>
      </dsp:nvSpPr>
      <dsp:spPr>
        <a:xfrm>
          <a:off x="2765106" y="2109693"/>
          <a:ext cx="2865059" cy="272701"/>
        </a:xfrm>
        <a:custGeom>
          <a:avLst/>
          <a:gdLst/>
          <a:ahLst/>
          <a:cxnLst/>
          <a:rect l="0" t="0" r="0" b="0"/>
          <a:pathLst>
            <a:path>
              <a:moveTo>
                <a:pt x="2865059" y="0"/>
              </a:moveTo>
              <a:lnTo>
                <a:pt x="2865059" y="185838"/>
              </a:lnTo>
              <a:lnTo>
                <a:pt x="0" y="185838"/>
              </a:lnTo>
              <a:lnTo>
                <a:pt x="0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B6BE0-25FA-4AB1-A2BC-8D9E0C0E01DB}">
      <dsp:nvSpPr>
        <dsp:cNvPr id="0" name=""/>
        <dsp:cNvSpPr/>
      </dsp:nvSpPr>
      <dsp:spPr>
        <a:xfrm>
          <a:off x="1619082" y="2109693"/>
          <a:ext cx="4011083" cy="272701"/>
        </a:xfrm>
        <a:custGeom>
          <a:avLst/>
          <a:gdLst/>
          <a:ahLst/>
          <a:cxnLst/>
          <a:rect l="0" t="0" r="0" b="0"/>
          <a:pathLst>
            <a:path>
              <a:moveTo>
                <a:pt x="4011083" y="0"/>
              </a:moveTo>
              <a:lnTo>
                <a:pt x="4011083" y="185838"/>
              </a:lnTo>
              <a:lnTo>
                <a:pt x="0" y="185838"/>
              </a:lnTo>
              <a:lnTo>
                <a:pt x="0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72363-A84E-4402-8207-AAA6DBCB9A05}">
      <dsp:nvSpPr>
        <dsp:cNvPr id="0" name=""/>
        <dsp:cNvSpPr/>
      </dsp:nvSpPr>
      <dsp:spPr>
        <a:xfrm>
          <a:off x="473059" y="2109693"/>
          <a:ext cx="5157106" cy="272701"/>
        </a:xfrm>
        <a:custGeom>
          <a:avLst/>
          <a:gdLst/>
          <a:ahLst/>
          <a:cxnLst/>
          <a:rect l="0" t="0" r="0" b="0"/>
          <a:pathLst>
            <a:path>
              <a:moveTo>
                <a:pt x="5157106" y="0"/>
              </a:moveTo>
              <a:lnTo>
                <a:pt x="5157106" y="185838"/>
              </a:lnTo>
              <a:lnTo>
                <a:pt x="0" y="185838"/>
              </a:lnTo>
              <a:lnTo>
                <a:pt x="0" y="2727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ADEE3-AEE7-427D-917A-58A64EC8631C}">
      <dsp:nvSpPr>
        <dsp:cNvPr id="0" name=""/>
        <dsp:cNvSpPr/>
      </dsp:nvSpPr>
      <dsp:spPr>
        <a:xfrm>
          <a:off x="5161338" y="1514282"/>
          <a:ext cx="937655" cy="595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4F8AD-A552-4100-B6E5-84E4B4637111}">
      <dsp:nvSpPr>
        <dsp:cNvPr id="0" name=""/>
        <dsp:cNvSpPr/>
      </dsp:nvSpPr>
      <dsp:spPr>
        <a:xfrm>
          <a:off x="5265522" y="1613257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Team Manager </a:t>
          </a:r>
          <a:r>
            <a:rPr lang="en-GB" sz="900" kern="1200">
              <a:latin typeface="+mn-lt"/>
            </a:rPr>
            <a:t>Adenike Owonaiye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737585</a:t>
          </a:r>
        </a:p>
      </dsp:txBody>
      <dsp:txXfrm>
        <a:off x="5282961" y="1630696"/>
        <a:ext cx="902777" cy="560533"/>
      </dsp:txXfrm>
    </dsp:sp>
    <dsp:sp modelId="{67EE78C1-7B74-4048-9E27-8388245B355B}">
      <dsp:nvSpPr>
        <dsp:cNvPr id="0" name=""/>
        <dsp:cNvSpPr/>
      </dsp:nvSpPr>
      <dsp:spPr>
        <a:xfrm>
          <a:off x="4231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9B2CA-DDA0-4C4B-BA1A-756C95621ADF}">
      <dsp:nvSpPr>
        <dsp:cNvPr id="0" name=""/>
        <dsp:cNvSpPr/>
      </dsp:nvSpPr>
      <dsp:spPr>
        <a:xfrm>
          <a:off x="108415" y="2481370"/>
          <a:ext cx="937655" cy="595411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</a:rPr>
            <a:t>Lead Practitioner – </a:t>
          </a: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Homelessness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latin typeface="+mn-lt"/>
            </a:rPr>
            <a:t>Izaliana Parente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</a:rPr>
            <a:t>737578</a:t>
          </a:r>
        </a:p>
      </dsp:txBody>
      <dsp:txXfrm>
        <a:off x="125854" y="2498809"/>
        <a:ext cx="902777" cy="560533"/>
      </dsp:txXfrm>
    </dsp:sp>
    <dsp:sp modelId="{F6701369-4CDF-47F3-80FD-6590CA03A6BD}">
      <dsp:nvSpPr>
        <dsp:cNvPr id="0" name=""/>
        <dsp:cNvSpPr/>
      </dsp:nvSpPr>
      <dsp:spPr>
        <a:xfrm>
          <a:off x="1150254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E2F01-4524-4C2C-B6A8-A91CF743BA10}">
      <dsp:nvSpPr>
        <dsp:cNvPr id="0" name=""/>
        <dsp:cNvSpPr/>
      </dsp:nvSpPr>
      <dsp:spPr>
        <a:xfrm>
          <a:off x="1254438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latin typeface="+mn-lt"/>
            </a:rPr>
            <a:t>Kate Dale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737581</a:t>
          </a:r>
          <a:endParaRPr lang="en-GB" sz="1050" b="1" kern="1200">
            <a:latin typeface="+mn-lt"/>
          </a:endParaRPr>
        </a:p>
      </dsp:txBody>
      <dsp:txXfrm>
        <a:off x="1271877" y="2498809"/>
        <a:ext cx="902777" cy="560533"/>
      </dsp:txXfrm>
    </dsp:sp>
    <dsp:sp modelId="{136AFDCB-1927-4BE5-9B1C-FBED4856A35B}">
      <dsp:nvSpPr>
        <dsp:cNvPr id="0" name=""/>
        <dsp:cNvSpPr/>
      </dsp:nvSpPr>
      <dsp:spPr>
        <a:xfrm>
          <a:off x="2296278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694D5-0EFD-46F1-9A01-9BF1674B3EAB}">
      <dsp:nvSpPr>
        <dsp:cNvPr id="0" name=""/>
        <dsp:cNvSpPr/>
      </dsp:nvSpPr>
      <dsp:spPr>
        <a:xfrm>
          <a:off x="2400462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latin typeface="+mn-lt"/>
            </a:rPr>
            <a:t>Martin Hampton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737582</a:t>
          </a:r>
          <a:r>
            <a:rPr lang="en-GB" sz="900" kern="1200">
              <a:latin typeface="+mn-lt"/>
            </a:rPr>
            <a:t> </a:t>
          </a:r>
        </a:p>
      </dsp:txBody>
      <dsp:txXfrm>
        <a:off x="2417901" y="2498809"/>
        <a:ext cx="902777" cy="560533"/>
      </dsp:txXfrm>
    </dsp:sp>
    <dsp:sp modelId="{65F17699-02F9-49B4-9745-239A334EFC49}">
      <dsp:nvSpPr>
        <dsp:cNvPr id="0" name=""/>
        <dsp:cNvSpPr/>
      </dsp:nvSpPr>
      <dsp:spPr>
        <a:xfrm>
          <a:off x="3442302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348B4-5F01-43CC-8206-7D64AA4D2432}">
      <dsp:nvSpPr>
        <dsp:cNvPr id="0" name=""/>
        <dsp:cNvSpPr/>
      </dsp:nvSpPr>
      <dsp:spPr>
        <a:xfrm>
          <a:off x="3546486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latin typeface="+mn-lt"/>
            </a:rPr>
            <a:t>Beverley Williams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737583</a:t>
          </a:r>
        </a:p>
      </dsp:txBody>
      <dsp:txXfrm>
        <a:off x="3563925" y="2498809"/>
        <a:ext cx="902777" cy="560533"/>
      </dsp:txXfrm>
    </dsp:sp>
    <dsp:sp modelId="{2DDEB519-74CD-48F7-8054-0D3057407FF2}">
      <dsp:nvSpPr>
        <dsp:cNvPr id="0" name=""/>
        <dsp:cNvSpPr/>
      </dsp:nvSpPr>
      <dsp:spPr>
        <a:xfrm>
          <a:off x="4588326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0C45B8-48A0-4F1F-A954-EA6D11CC915F}">
      <dsp:nvSpPr>
        <dsp:cNvPr id="0" name=""/>
        <dsp:cNvSpPr/>
      </dsp:nvSpPr>
      <dsp:spPr>
        <a:xfrm>
          <a:off x="4692510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latin typeface="+mn-lt"/>
            </a:rPr>
            <a:t>Lisa Smith-Thomas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</a:rPr>
            <a:t>737584</a:t>
          </a:r>
        </a:p>
      </dsp:txBody>
      <dsp:txXfrm>
        <a:off x="4709949" y="2498809"/>
        <a:ext cx="902777" cy="560533"/>
      </dsp:txXfrm>
    </dsp:sp>
    <dsp:sp modelId="{2B7262A2-22B2-4DCE-83F9-55A3229E4A4F}">
      <dsp:nvSpPr>
        <dsp:cNvPr id="0" name=""/>
        <dsp:cNvSpPr/>
      </dsp:nvSpPr>
      <dsp:spPr>
        <a:xfrm>
          <a:off x="5734349" y="2382395"/>
          <a:ext cx="937655" cy="595411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BA43C5-BA8C-4D60-8636-2E28DD77AE45}">
      <dsp:nvSpPr>
        <dsp:cNvPr id="0" name=""/>
        <dsp:cNvSpPr/>
      </dsp:nvSpPr>
      <dsp:spPr>
        <a:xfrm>
          <a:off x="5838533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dirty="0"/>
            <a:t>Michelle Simmons-Safo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737747</a:t>
          </a:r>
        </a:p>
      </dsp:txBody>
      <dsp:txXfrm>
        <a:off x="5855972" y="2498809"/>
        <a:ext cx="902777" cy="560533"/>
      </dsp:txXfrm>
    </dsp:sp>
    <dsp:sp modelId="{CDD1EF16-DA5C-4DA6-8464-95C0E06886E3}">
      <dsp:nvSpPr>
        <dsp:cNvPr id="0" name=""/>
        <dsp:cNvSpPr/>
      </dsp:nvSpPr>
      <dsp:spPr>
        <a:xfrm>
          <a:off x="6880373" y="2382395"/>
          <a:ext cx="937655" cy="595411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5D235-3218-497E-A502-FBBB2066FD14}">
      <dsp:nvSpPr>
        <dsp:cNvPr id="0" name=""/>
        <dsp:cNvSpPr/>
      </dsp:nvSpPr>
      <dsp:spPr>
        <a:xfrm>
          <a:off x="6984557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737746</a:t>
          </a:r>
        </a:p>
      </dsp:txBody>
      <dsp:txXfrm>
        <a:off x="7001996" y="2498809"/>
        <a:ext cx="902777" cy="560533"/>
      </dsp:txXfrm>
    </dsp:sp>
    <dsp:sp modelId="{E0D99AE2-FD8C-4052-9A32-762ACBD44A7D}">
      <dsp:nvSpPr>
        <dsp:cNvPr id="0" name=""/>
        <dsp:cNvSpPr/>
      </dsp:nvSpPr>
      <dsp:spPr>
        <a:xfrm>
          <a:off x="8026397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189CA-8C06-45A4-93A7-1AE2B0C12750}">
      <dsp:nvSpPr>
        <dsp:cNvPr id="0" name=""/>
        <dsp:cNvSpPr/>
      </dsp:nvSpPr>
      <dsp:spPr>
        <a:xfrm>
          <a:off x="8130581" y="2481370"/>
          <a:ext cx="937655" cy="595411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Outreach Officer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Alessio Scifoni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737579</a:t>
          </a:r>
        </a:p>
      </dsp:txBody>
      <dsp:txXfrm>
        <a:off x="8148020" y="2498809"/>
        <a:ext cx="902777" cy="560533"/>
      </dsp:txXfrm>
    </dsp:sp>
    <dsp:sp modelId="{0FE5328F-5C49-4F44-B0EB-368C4D1898C5}">
      <dsp:nvSpPr>
        <dsp:cNvPr id="0" name=""/>
        <dsp:cNvSpPr/>
      </dsp:nvSpPr>
      <dsp:spPr>
        <a:xfrm>
          <a:off x="9172421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97DF9-6A03-429E-9480-1FB82D478F62}">
      <dsp:nvSpPr>
        <dsp:cNvPr id="0" name=""/>
        <dsp:cNvSpPr/>
      </dsp:nvSpPr>
      <dsp:spPr>
        <a:xfrm>
          <a:off x="9276605" y="2481370"/>
          <a:ext cx="937655" cy="595411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Outreach Officer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Austina</a:t>
          </a:r>
          <a:r>
            <a:rPr lang="en-GB" sz="9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GB" sz="900" b="0" kern="120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Okpechi</a:t>
          </a:r>
          <a:endParaRPr lang="en-GB" sz="900" b="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737580</a:t>
          </a:r>
        </a:p>
      </dsp:txBody>
      <dsp:txXfrm>
        <a:off x="9294044" y="2498809"/>
        <a:ext cx="902777" cy="560533"/>
      </dsp:txXfrm>
    </dsp:sp>
    <dsp:sp modelId="{1778DA1F-17E3-46D2-A90F-51FA2B4910E7}">
      <dsp:nvSpPr>
        <dsp:cNvPr id="0" name=""/>
        <dsp:cNvSpPr/>
      </dsp:nvSpPr>
      <dsp:spPr>
        <a:xfrm>
          <a:off x="10318445" y="2382395"/>
          <a:ext cx="937655" cy="595411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6993A-2FCD-42FC-8B59-DA7231643B92}">
      <dsp:nvSpPr>
        <dsp:cNvPr id="0" name=""/>
        <dsp:cNvSpPr/>
      </dsp:nvSpPr>
      <dsp:spPr>
        <a:xfrm>
          <a:off x="10422629" y="2481370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Elyse Connolly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737814</a:t>
          </a:r>
          <a:r>
            <a:rPr lang="en-GB" sz="900" kern="1200"/>
            <a:t> </a:t>
          </a:r>
        </a:p>
      </dsp:txBody>
      <dsp:txXfrm>
        <a:off x="10440068" y="2498809"/>
        <a:ext cx="902777" cy="560533"/>
      </dsp:txXfrm>
    </dsp:sp>
    <dsp:sp modelId="{2A522542-E620-4C6A-A933-20906FC962D3}">
      <dsp:nvSpPr>
        <dsp:cNvPr id="0" name=""/>
        <dsp:cNvSpPr/>
      </dsp:nvSpPr>
      <dsp:spPr>
        <a:xfrm>
          <a:off x="6307361" y="1514282"/>
          <a:ext cx="937655" cy="595411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4EAF7-73DF-42A9-A8A1-0C1980FD8147}">
      <dsp:nvSpPr>
        <dsp:cNvPr id="0" name=""/>
        <dsp:cNvSpPr/>
      </dsp:nvSpPr>
      <dsp:spPr>
        <a:xfrm>
          <a:off x="6411545" y="1613257"/>
          <a:ext cx="937655" cy="5954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Senior Practitioner</a:t>
          </a:r>
          <a:br>
            <a:rPr lang="en-GB" sz="1000" kern="1200" dirty="0"/>
          </a:br>
          <a:r>
            <a:rPr lang="en-GB" sz="1000" kern="1200" dirty="0"/>
            <a:t>Vacant</a:t>
          </a:r>
        </a:p>
      </dsp:txBody>
      <dsp:txXfrm>
        <a:off x="6428984" y="1630696"/>
        <a:ext cx="902777" cy="56053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D5BD5-1FC1-481E-8A1E-FA31FA3D0CD7}">
      <dsp:nvSpPr>
        <dsp:cNvPr id="0" name=""/>
        <dsp:cNvSpPr/>
      </dsp:nvSpPr>
      <dsp:spPr>
        <a:xfrm>
          <a:off x="6326129" y="2264227"/>
          <a:ext cx="5732798" cy="34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6"/>
              </a:lnTo>
              <a:lnTo>
                <a:pt x="5732798" y="232406"/>
              </a:lnTo>
              <a:lnTo>
                <a:pt x="5732798" y="3410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66701-3526-42A5-9FE2-E77671EA3396}">
      <dsp:nvSpPr>
        <dsp:cNvPr id="0" name=""/>
        <dsp:cNvSpPr/>
      </dsp:nvSpPr>
      <dsp:spPr>
        <a:xfrm>
          <a:off x="6326129" y="2264227"/>
          <a:ext cx="4299599" cy="34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6"/>
              </a:lnTo>
              <a:lnTo>
                <a:pt x="4299599" y="232406"/>
              </a:lnTo>
              <a:lnTo>
                <a:pt x="4299599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894A2-B3FE-4B34-BF99-3CA4C038F25C}">
      <dsp:nvSpPr>
        <dsp:cNvPr id="0" name=""/>
        <dsp:cNvSpPr/>
      </dsp:nvSpPr>
      <dsp:spPr>
        <a:xfrm>
          <a:off x="6326129" y="2264227"/>
          <a:ext cx="2866399" cy="34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6"/>
              </a:lnTo>
              <a:lnTo>
                <a:pt x="2866399" y="232406"/>
              </a:lnTo>
              <a:lnTo>
                <a:pt x="2866399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11CB3-CDF8-495F-807B-1C4B05FDF046}">
      <dsp:nvSpPr>
        <dsp:cNvPr id="0" name=""/>
        <dsp:cNvSpPr/>
      </dsp:nvSpPr>
      <dsp:spPr>
        <a:xfrm>
          <a:off x="6326129" y="2264227"/>
          <a:ext cx="1433199" cy="34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6"/>
              </a:lnTo>
              <a:lnTo>
                <a:pt x="1433199" y="232406"/>
              </a:lnTo>
              <a:lnTo>
                <a:pt x="1433199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53D89-4A25-4EE0-B3A3-7C5AA294060F}">
      <dsp:nvSpPr>
        <dsp:cNvPr id="0" name=""/>
        <dsp:cNvSpPr/>
      </dsp:nvSpPr>
      <dsp:spPr>
        <a:xfrm>
          <a:off x="6280409" y="2264227"/>
          <a:ext cx="91440" cy="341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79F50-9BF3-471D-B929-B6BE2E742D8C}">
      <dsp:nvSpPr>
        <dsp:cNvPr id="0" name=""/>
        <dsp:cNvSpPr/>
      </dsp:nvSpPr>
      <dsp:spPr>
        <a:xfrm>
          <a:off x="4892929" y="2264227"/>
          <a:ext cx="1433199" cy="341036"/>
        </a:xfrm>
        <a:custGeom>
          <a:avLst/>
          <a:gdLst/>
          <a:ahLst/>
          <a:cxnLst/>
          <a:rect l="0" t="0" r="0" b="0"/>
          <a:pathLst>
            <a:path>
              <a:moveTo>
                <a:pt x="1433199" y="0"/>
              </a:moveTo>
              <a:lnTo>
                <a:pt x="1433199" y="232406"/>
              </a:lnTo>
              <a:lnTo>
                <a:pt x="0" y="232406"/>
              </a:lnTo>
              <a:lnTo>
                <a:pt x="0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9CC32-7B51-42FC-870F-AA27E0C1D888}">
      <dsp:nvSpPr>
        <dsp:cNvPr id="0" name=""/>
        <dsp:cNvSpPr/>
      </dsp:nvSpPr>
      <dsp:spPr>
        <a:xfrm>
          <a:off x="3459730" y="2264227"/>
          <a:ext cx="2866399" cy="341036"/>
        </a:xfrm>
        <a:custGeom>
          <a:avLst/>
          <a:gdLst/>
          <a:ahLst/>
          <a:cxnLst/>
          <a:rect l="0" t="0" r="0" b="0"/>
          <a:pathLst>
            <a:path>
              <a:moveTo>
                <a:pt x="2866399" y="0"/>
              </a:moveTo>
              <a:lnTo>
                <a:pt x="2866399" y="232406"/>
              </a:lnTo>
              <a:lnTo>
                <a:pt x="0" y="232406"/>
              </a:lnTo>
              <a:lnTo>
                <a:pt x="0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7B8D2-E005-42EF-94BC-34B2F1126193}">
      <dsp:nvSpPr>
        <dsp:cNvPr id="0" name=""/>
        <dsp:cNvSpPr/>
      </dsp:nvSpPr>
      <dsp:spPr>
        <a:xfrm>
          <a:off x="2026530" y="2264227"/>
          <a:ext cx="4299599" cy="341036"/>
        </a:xfrm>
        <a:custGeom>
          <a:avLst/>
          <a:gdLst/>
          <a:ahLst/>
          <a:cxnLst/>
          <a:rect l="0" t="0" r="0" b="0"/>
          <a:pathLst>
            <a:path>
              <a:moveTo>
                <a:pt x="4299599" y="0"/>
              </a:moveTo>
              <a:lnTo>
                <a:pt x="4299599" y="232406"/>
              </a:lnTo>
              <a:lnTo>
                <a:pt x="0" y="232406"/>
              </a:lnTo>
              <a:lnTo>
                <a:pt x="0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1999F-6B56-4AE3-86DB-98B5C6A177C8}">
      <dsp:nvSpPr>
        <dsp:cNvPr id="0" name=""/>
        <dsp:cNvSpPr/>
      </dsp:nvSpPr>
      <dsp:spPr>
        <a:xfrm>
          <a:off x="593330" y="2264227"/>
          <a:ext cx="5732798" cy="341036"/>
        </a:xfrm>
        <a:custGeom>
          <a:avLst/>
          <a:gdLst/>
          <a:ahLst/>
          <a:cxnLst/>
          <a:rect l="0" t="0" r="0" b="0"/>
          <a:pathLst>
            <a:path>
              <a:moveTo>
                <a:pt x="5732798" y="0"/>
              </a:moveTo>
              <a:lnTo>
                <a:pt x="5732798" y="232406"/>
              </a:lnTo>
              <a:lnTo>
                <a:pt x="0" y="232406"/>
              </a:lnTo>
              <a:lnTo>
                <a:pt x="0" y="3410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A77E0-9046-4CDD-9EEC-67041669A0B8}">
      <dsp:nvSpPr>
        <dsp:cNvPr id="0" name=""/>
        <dsp:cNvSpPr/>
      </dsp:nvSpPr>
      <dsp:spPr>
        <a:xfrm>
          <a:off x="5739820" y="1519615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64068-DEBB-4202-B0D0-D4C95242416F}">
      <dsp:nvSpPr>
        <dsp:cNvPr id="0" name=""/>
        <dsp:cNvSpPr/>
      </dsp:nvSpPr>
      <dsp:spPr>
        <a:xfrm>
          <a:off x="5870111" y="1643391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ASC Support Lead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Abi Lawal</a:t>
          </a:r>
          <a:br>
            <a:rPr lang="en-GB" sz="800" kern="1200"/>
          </a:br>
          <a:r>
            <a:rPr lang="en-GB" sz="800" b="1" kern="1200"/>
            <a:t>732048</a:t>
          </a:r>
        </a:p>
      </dsp:txBody>
      <dsp:txXfrm>
        <a:off x="5891920" y="1665200"/>
        <a:ext cx="1128999" cy="700994"/>
      </dsp:txXfrm>
    </dsp:sp>
    <dsp:sp modelId="{1A0C212B-7BE0-42ED-93A3-93D48E1B5F68}">
      <dsp:nvSpPr>
        <dsp:cNvPr id="0" name=""/>
        <dsp:cNvSpPr/>
      </dsp:nvSpPr>
      <dsp:spPr>
        <a:xfrm>
          <a:off x="7021" y="2605264"/>
          <a:ext cx="1172617" cy="744612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79AAF-80EB-4075-85FE-C496FE3D33F2}">
      <dsp:nvSpPr>
        <dsp:cNvPr id="0" name=""/>
        <dsp:cNvSpPr/>
      </dsp:nvSpPr>
      <dsp:spPr>
        <a:xfrm>
          <a:off x="137312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Admin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Rashad </a:t>
          </a:r>
          <a:r>
            <a:rPr lang="en-GB" sz="800" b="1" kern="1200" dirty="0" err="1"/>
            <a:t>Monaem</a:t>
          </a:r>
          <a:br>
            <a:rPr lang="en-GB" sz="800" b="1" kern="1200" dirty="0"/>
          </a:br>
          <a:r>
            <a:rPr lang="en-GB" sz="800" b="1" kern="1200" dirty="0"/>
            <a:t>723514</a:t>
          </a:r>
          <a:endParaRPr lang="en-GB" sz="800" kern="1200" dirty="0"/>
        </a:p>
      </dsp:txBody>
      <dsp:txXfrm>
        <a:off x="159121" y="2750849"/>
        <a:ext cx="1128999" cy="700994"/>
      </dsp:txXfrm>
    </dsp:sp>
    <dsp:sp modelId="{0F121E87-3A54-48E9-BA1F-ABC1121ABD64}">
      <dsp:nvSpPr>
        <dsp:cNvPr id="0" name=""/>
        <dsp:cNvSpPr/>
      </dsp:nvSpPr>
      <dsp:spPr>
        <a:xfrm>
          <a:off x="1440221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65607-1363-47B5-A8DD-99594C906BDD}">
      <dsp:nvSpPr>
        <dsp:cNvPr id="0" name=""/>
        <dsp:cNvSpPr/>
      </dsp:nvSpPr>
      <dsp:spPr>
        <a:xfrm>
          <a:off x="1570512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Clerk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i="0" kern="1200"/>
            <a:t>Zahanara Begum</a:t>
          </a:r>
          <a:br>
            <a:rPr lang="en-GB" sz="800" b="0" i="0" kern="1200"/>
          </a:br>
          <a:r>
            <a:rPr lang="en-GB" sz="800" b="0" i="0" kern="1200"/>
            <a:t>731733</a:t>
          </a:r>
          <a:r>
            <a:rPr lang="en-GB" sz="800" kern="1200"/>
            <a:t> </a:t>
          </a:r>
        </a:p>
      </dsp:txBody>
      <dsp:txXfrm>
        <a:off x="1592321" y="2750849"/>
        <a:ext cx="1128999" cy="700994"/>
      </dsp:txXfrm>
    </dsp:sp>
    <dsp:sp modelId="{96CB59C4-2509-4CD4-A046-DBB65F005453}">
      <dsp:nvSpPr>
        <dsp:cNvPr id="0" name=""/>
        <dsp:cNvSpPr/>
      </dsp:nvSpPr>
      <dsp:spPr>
        <a:xfrm>
          <a:off x="2873421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3D0C4-6CDF-42ED-B841-07C889757AA4}">
      <dsp:nvSpPr>
        <dsp:cNvPr id="0" name=""/>
        <dsp:cNvSpPr/>
      </dsp:nvSpPr>
      <dsp:spPr>
        <a:xfrm>
          <a:off x="3003712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Clerk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i="0" kern="1200"/>
            <a:t>Belle Gallagher</a:t>
          </a:r>
          <a:br>
            <a:rPr lang="en-GB" sz="800" b="0" i="0" kern="1200"/>
          </a:br>
          <a:r>
            <a:rPr lang="en-GB" sz="800" b="0" i="0" kern="1200"/>
            <a:t>732040</a:t>
          </a:r>
          <a:r>
            <a:rPr lang="en-GB" sz="800" kern="1200"/>
            <a:t> </a:t>
          </a:r>
        </a:p>
      </dsp:txBody>
      <dsp:txXfrm>
        <a:off x="3025521" y="2750849"/>
        <a:ext cx="1128999" cy="700994"/>
      </dsp:txXfrm>
    </dsp:sp>
    <dsp:sp modelId="{8307B362-C13F-4BB5-8215-1FAE888A869C}">
      <dsp:nvSpPr>
        <dsp:cNvPr id="0" name=""/>
        <dsp:cNvSpPr/>
      </dsp:nvSpPr>
      <dsp:spPr>
        <a:xfrm>
          <a:off x="4306620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54422-BA9F-4054-8EE3-70628AAF23D8}">
      <dsp:nvSpPr>
        <dsp:cNvPr id="0" name=""/>
        <dsp:cNvSpPr/>
      </dsp:nvSpPr>
      <dsp:spPr>
        <a:xfrm>
          <a:off x="4436911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Clerk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i="0" kern="1200"/>
            <a:t>Megan Murphy</a:t>
          </a:r>
          <a:br>
            <a:rPr lang="en-GB" sz="800" b="0" i="0" kern="1200"/>
          </a:br>
          <a:r>
            <a:rPr lang="en-GB" sz="800" b="0" i="0" kern="1200"/>
            <a:t>734046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i="0" kern="1200"/>
            <a:t>Maternity leave until March 2025</a:t>
          </a:r>
          <a:r>
            <a:rPr lang="en-GB" sz="800" kern="1200"/>
            <a:t> </a:t>
          </a:r>
        </a:p>
      </dsp:txBody>
      <dsp:txXfrm>
        <a:off x="4458720" y="2750849"/>
        <a:ext cx="1128999" cy="700994"/>
      </dsp:txXfrm>
    </dsp:sp>
    <dsp:sp modelId="{8B9CD155-7BC8-462E-B736-988E5CA3D7B3}">
      <dsp:nvSpPr>
        <dsp:cNvPr id="0" name=""/>
        <dsp:cNvSpPr/>
      </dsp:nvSpPr>
      <dsp:spPr>
        <a:xfrm>
          <a:off x="5739820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2A76B-CDE9-416C-BFCB-FA1EC68D64FC}">
      <dsp:nvSpPr>
        <dsp:cNvPr id="0" name=""/>
        <dsp:cNvSpPr/>
      </dsp:nvSpPr>
      <dsp:spPr>
        <a:xfrm>
          <a:off x="5870111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Clerk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/>
            <a:t>Sharmela Majumder</a:t>
          </a:r>
          <a:br>
            <a:rPr lang="en-GB" sz="900" b="0" i="0" kern="1200"/>
          </a:br>
          <a:r>
            <a:rPr lang="en-GB" sz="900" b="0" i="0" kern="1200"/>
            <a:t>732778</a:t>
          </a:r>
          <a:r>
            <a:rPr lang="en-GB" sz="900" kern="1200"/>
            <a:t> </a:t>
          </a:r>
        </a:p>
      </dsp:txBody>
      <dsp:txXfrm>
        <a:off x="5891920" y="2750849"/>
        <a:ext cx="1128999" cy="700994"/>
      </dsp:txXfrm>
    </dsp:sp>
    <dsp:sp modelId="{40E7AEF4-2020-4BC1-AC8F-427225EAF9E6}">
      <dsp:nvSpPr>
        <dsp:cNvPr id="0" name=""/>
        <dsp:cNvSpPr/>
      </dsp:nvSpPr>
      <dsp:spPr>
        <a:xfrm>
          <a:off x="7173020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897B3-AB8C-4BE4-87CB-BEBCD8548A94}">
      <dsp:nvSpPr>
        <dsp:cNvPr id="0" name=""/>
        <dsp:cNvSpPr/>
      </dsp:nvSpPr>
      <dsp:spPr>
        <a:xfrm>
          <a:off x="7303311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Clerk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/>
            <a:t>Nichola Heels</a:t>
          </a:r>
          <a:br>
            <a:rPr lang="en-GB" sz="900" b="0" i="0" kern="1200"/>
          </a:br>
          <a:r>
            <a:rPr lang="en-GB" sz="900" b="0" i="0" kern="1200"/>
            <a:t>734871</a:t>
          </a:r>
          <a:r>
            <a:rPr lang="en-GB" sz="900" kern="1200"/>
            <a:t> </a:t>
          </a:r>
          <a:br>
            <a:rPr lang="en-GB" sz="900" kern="1200"/>
          </a:br>
          <a:r>
            <a:rPr lang="en-GB" sz="900" b="1" kern="1200"/>
            <a:t>Fixed Term</a:t>
          </a:r>
        </a:p>
      </dsp:txBody>
      <dsp:txXfrm>
        <a:off x="7325120" y="2750849"/>
        <a:ext cx="1128999" cy="700994"/>
      </dsp:txXfrm>
    </dsp:sp>
    <dsp:sp modelId="{D9754371-EBF2-4D82-934D-0E71F7739040}">
      <dsp:nvSpPr>
        <dsp:cNvPr id="0" name=""/>
        <dsp:cNvSpPr/>
      </dsp:nvSpPr>
      <dsp:spPr>
        <a:xfrm>
          <a:off x="8606220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DD1A1-6D45-48FD-8B4B-66B72AC643B5}">
      <dsp:nvSpPr>
        <dsp:cNvPr id="0" name=""/>
        <dsp:cNvSpPr/>
      </dsp:nvSpPr>
      <dsp:spPr>
        <a:xfrm>
          <a:off x="8736510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Clerk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Molly Middleditch</a:t>
          </a:r>
          <a:br>
            <a:rPr lang="en-GB" sz="900" kern="1200"/>
          </a:br>
          <a:r>
            <a:rPr lang="en-GB" sz="900" kern="1200"/>
            <a:t>737147</a:t>
          </a:r>
        </a:p>
      </dsp:txBody>
      <dsp:txXfrm>
        <a:off x="8758319" y="2750849"/>
        <a:ext cx="1128999" cy="700994"/>
      </dsp:txXfrm>
    </dsp:sp>
    <dsp:sp modelId="{903EBDF2-B673-44A6-B5CE-142AD2BA5FC6}">
      <dsp:nvSpPr>
        <dsp:cNvPr id="0" name=""/>
        <dsp:cNvSpPr/>
      </dsp:nvSpPr>
      <dsp:spPr>
        <a:xfrm>
          <a:off x="10039419" y="2605264"/>
          <a:ext cx="1172617" cy="744612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D5369-395F-4988-98F7-00E15E6ADDA8}">
      <dsp:nvSpPr>
        <dsp:cNvPr id="0" name=""/>
        <dsp:cNvSpPr/>
      </dsp:nvSpPr>
      <dsp:spPr>
        <a:xfrm>
          <a:off x="10169710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Team Clerk Apprentice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 </a:t>
          </a:r>
          <a:r>
            <a:rPr lang="en-GB" sz="900" kern="1200" dirty="0"/>
            <a:t>Megan Wagstaff</a:t>
          </a:r>
          <a:br>
            <a:rPr lang="en-GB" sz="900" kern="1200" dirty="0"/>
          </a:br>
          <a:r>
            <a:rPr lang="en-GB" sz="900" kern="1200" dirty="0"/>
            <a:t>732050</a:t>
          </a:r>
          <a:br>
            <a:rPr lang="en-GB" sz="900" kern="1200" dirty="0"/>
          </a:br>
          <a:r>
            <a:rPr lang="en-GB" sz="900" b="1" kern="1200" dirty="0"/>
            <a:t>Fixed Term</a:t>
          </a:r>
          <a:endParaRPr lang="en-GB" sz="900" kern="1200" dirty="0"/>
        </a:p>
      </dsp:txBody>
      <dsp:txXfrm>
        <a:off x="10191519" y="2750849"/>
        <a:ext cx="1128999" cy="700994"/>
      </dsp:txXfrm>
    </dsp:sp>
    <dsp:sp modelId="{BB3291CC-45BB-4CF0-BE9A-53343C3C9C3A}">
      <dsp:nvSpPr>
        <dsp:cNvPr id="0" name=""/>
        <dsp:cNvSpPr/>
      </dsp:nvSpPr>
      <dsp:spPr>
        <a:xfrm>
          <a:off x="11472619" y="2605264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ECEE8-4693-4DD8-B72A-DC46D68E903B}">
      <dsp:nvSpPr>
        <dsp:cNvPr id="0" name=""/>
        <dsp:cNvSpPr/>
      </dsp:nvSpPr>
      <dsp:spPr>
        <a:xfrm>
          <a:off x="11602910" y="2729040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Clerk </a:t>
          </a:r>
          <a:r>
            <a:rPr lang="en-GB" sz="900" b="0" kern="1200"/>
            <a:t>Shayna Noel- Russell </a:t>
          </a:r>
          <a:br>
            <a:rPr lang="en-GB" sz="900" b="0" kern="1200"/>
          </a:br>
          <a:r>
            <a:rPr lang="en-GB" sz="900" b="0" kern="1200"/>
            <a:t>734871</a:t>
          </a:r>
        </a:p>
      </dsp:txBody>
      <dsp:txXfrm>
        <a:off x="11624719" y="2750849"/>
        <a:ext cx="1128999" cy="700994"/>
      </dsp:txXfrm>
    </dsp:sp>
    <dsp:sp modelId="{50DAC16E-2AB0-40BC-87BA-9E1F14741B08}">
      <dsp:nvSpPr>
        <dsp:cNvPr id="0" name=""/>
        <dsp:cNvSpPr/>
      </dsp:nvSpPr>
      <dsp:spPr>
        <a:xfrm>
          <a:off x="7173020" y="1519615"/>
          <a:ext cx="1172617" cy="744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96A48-7F0D-4422-B23D-15ABBB99BC08}">
      <dsp:nvSpPr>
        <dsp:cNvPr id="0" name=""/>
        <dsp:cNvSpPr/>
      </dsp:nvSpPr>
      <dsp:spPr>
        <a:xfrm>
          <a:off x="7303311" y="1643391"/>
          <a:ext cx="1172617" cy="7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CLDS &amp; MH Business Manager</a:t>
          </a:r>
          <a:br>
            <a:rPr lang="en-GB" sz="800" kern="1200"/>
          </a:br>
          <a:r>
            <a:rPr lang="en-GB" sz="800" kern="1200"/>
            <a:t>Vivien Glaskin</a:t>
          </a:r>
          <a:br>
            <a:rPr lang="en-GB" sz="700" kern="1200"/>
          </a:br>
          <a:r>
            <a:rPr lang="en-GB" sz="700" b="1" kern="1200"/>
            <a:t>735121</a:t>
          </a:r>
        </a:p>
      </dsp:txBody>
      <dsp:txXfrm>
        <a:off x="7325120" y="1665200"/>
        <a:ext cx="1128999" cy="70099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B8E87-1587-41F2-A4A5-C732CE353ABB}">
      <dsp:nvSpPr>
        <dsp:cNvPr id="0" name=""/>
        <dsp:cNvSpPr/>
      </dsp:nvSpPr>
      <dsp:spPr>
        <a:xfrm>
          <a:off x="5944261" y="1750860"/>
          <a:ext cx="5444811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5444811" y="196205"/>
              </a:lnTo>
              <a:lnTo>
                <a:pt x="5444811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FA65F-40AF-4F79-8F85-007993F8D4D3}">
      <dsp:nvSpPr>
        <dsp:cNvPr id="0" name=""/>
        <dsp:cNvSpPr/>
      </dsp:nvSpPr>
      <dsp:spPr>
        <a:xfrm>
          <a:off x="5944261" y="1750860"/>
          <a:ext cx="4234853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4234853" y="196205"/>
              </a:lnTo>
              <a:lnTo>
                <a:pt x="4234853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ADAF6-FBD9-44B8-A47A-E0D219916654}">
      <dsp:nvSpPr>
        <dsp:cNvPr id="0" name=""/>
        <dsp:cNvSpPr/>
      </dsp:nvSpPr>
      <dsp:spPr>
        <a:xfrm>
          <a:off x="5944261" y="1750860"/>
          <a:ext cx="3024895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3024895" y="196205"/>
              </a:lnTo>
              <a:lnTo>
                <a:pt x="3024895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5DE88-31B8-4D3E-B3FF-7471CE2DD09E}">
      <dsp:nvSpPr>
        <dsp:cNvPr id="0" name=""/>
        <dsp:cNvSpPr/>
      </dsp:nvSpPr>
      <dsp:spPr>
        <a:xfrm>
          <a:off x="5944261" y="1750860"/>
          <a:ext cx="1814937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1814937" y="196205"/>
              </a:lnTo>
              <a:lnTo>
                <a:pt x="1814937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E5EAE-6740-4FDA-9903-9CEF21BEC8D5}">
      <dsp:nvSpPr>
        <dsp:cNvPr id="0" name=""/>
        <dsp:cNvSpPr/>
      </dsp:nvSpPr>
      <dsp:spPr>
        <a:xfrm>
          <a:off x="5944261" y="1750860"/>
          <a:ext cx="604979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604979" y="196205"/>
              </a:lnTo>
              <a:lnTo>
                <a:pt x="604979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10E9-5EA6-4689-95FD-352E308D1ECB}">
      <dsp:nvSpPr>
        <dsp:cNvPr id="0" name=""/>
        <dsp:cNvSpPr/>
      </dsp:nvSpPr>
      <dsp:spPr>
        <a:xfrm>
          <a:off x="5339282" y="1750860"/>
          <a:ext cx="604979" cy="287915"/>
        </a:xfrm>
        <a:custGeom>
          <a:avLst/>
          <a:gdLst/>
          <a:ahLst/>
          <a:cxnLst/>
          <a:rect l="0" t="0" r="0" b="0"/>
          <a:pathLst>
            <a:path>
              <a:moveTo>
                <a:pt x="604979" y="0"/>
              </a:moveTo>
              <a:lnTo>
                <a:pt x="604979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756AD-D071-441C-AB3C-78CC5DE1D50D}">
      <dsp:nvSpPr>
        <dsp:cNvPr id="0" name=""/>
        <dsp:cNvSpPr/>
      </dsp:nvSpPr>
      <dsp:spPr>
        <a:xfrm>
          <a:off x="4129324" y="1750860"/>
          <a:ext cx="1814937" cy="287915"/>
        </a:xfrm>
        <a:custGeom>
          <a:avLst/>
          <a:gdLst/>
          <a:ahLst/>
          <a:cxnLst/>
          <a:rect l="0" t="0" r="0" b="0"/>
          <a:pathLst>
            <a:path>
              <a:moveTo>
                <a:pt x="1814937" y="0"/>
              </a:moveTo>
              <a:lnTo>
                <a:pt x="1814937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11DC2-B9DD-48F5-A86D-4BA31969A52A}">
      <dsp:nvSpPr>
        <dsp:cNvPr id="0" name=""/>
        <dsp:cNvSpPr/>
      </dsp:nvSpPr>
      <dsp:spPr>
        <a:xfrm>
          <a:off x="2919366" y="1750860"/>
          <a:ext cx="3024895" cy="287915"/>
        </a:xfrm>
        <a:custGeom>
          <a:avLst/>
          <a:gdLst/>
          <a:ahLst/>
          <a:cxnLst/>
          <a:rect l="0" t="0" r="0" b="0"/>
          <a:pathLst>
            <a:path>
              <a:moveTo>
                <a:pt x="3024895" y="0"/>
              </a:moveTo>
              <a:lnTo>
                <a:pt x="3024895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05981-384E-4A85-B833-D0DACD8E7F46}">
      <dsp:nvSpPr>
        <dsp:cNvPr id="0" name=""/>
        <dsp:cNvSpPr/>
      </dsp:nvSpPr>
      <dsp:spPr>
        <a:xfrm>
          <a:off x="1709408" y="2667403"/>
          <a:ext cx="1209958" cy="28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205"/>
              </a:lnTo>
              <a:lnTo>
                <a:pt x="1209958" y="196205"/>
              </a:lnTo>
              <a:lnTo>
                <a:pt x="1209958" y="287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D1BEA-2A61-438C-AD6F-388DA2EA99F1}">
      <dsp:nvSpPr>
        <dsp:cNvPr id="0" name=""/>
        <dsp:cNvSpPr/>
      </dsp:nvSpPr>
      <dsp:spPr>
        <a:xfrm>
          <a:off x="1663688" y="2667403"/>
          <a:ext cx="91440" cy="287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70D6C-260B-4D9A-859A-C9661F0A6908}">
      <dsp:nvSpPr>
        <dsp:cNvPr id="0" name=""/>
        <dsp:cNvSpPr/>
      </dsp:nvSpPr>
      <dsp:spPr>
        <a:xfrm>
          <a:off x="499450" y="2667403"/>
          <a:ext cx="1209958" cy="287915"/>
        </a:xfrm>
        <a:custGeom>
          <a:avLst/>
          <a:gdLst/>
          <a:ahLst/>
          <a:cxnLst/>
          <a:rect l="0" t="0" r="0" b="0"/>
          <a:pathLst>
            <a:path>
              <a:moveTo>
                <a:pt x="1209958" y="0"/>
              </a:moveTo>
              <a:lnTo>
                <a:pt x="1209958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1C5B8-D188-45D2-9FFA-E5336A328023}">
      <dsp:nvSpPr>
        <dsp:cNvPr id="0" name=""/>
        <dsp:cNvSpPr/>
      </dsp:nvSpPr>
      <dsp:spPr>
        <a:xfrm>
          <a:off x="1709408" y="1750860"/>
          <a:ext cx="4234853" cy="287915"/>
        </a:xfrm>
        <a:custGeom>
          <a:avLst/>
          <a:gdLst/>
          <a:ahLst/>
          <a:cxnLst/>
          <a:rect l="0" t="0" r="0" b="0"/>
          <a:pathLst>
            <a:path>
              <a:moveTo>
                <a:pt x="4234853" y="0"/>
              </a:moveTo>
              <a:lnTo>
                <a:pt x="4234853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9009F0-1562-4202-8B21-E2CAA53DC77E}">
      <dsp:nvSpPr>
        <dsp:cNvPr id="0" name=""/>
        <dsp:cNvSpPr/>
      </dsp:nvSpPr>
      <dsp:spPr>
        <a:xfrm>
          <a:off x="499450" y="1750860"/>
          <a:ext cx="5444811" cy="287915"/>
        </a:xfrm>
        <a:custGeom>
          <a:avLst/>
          <a:gdLst/>
          <a:ahLst/>
          <a:cxnLst/>
          <a:rect l="0" t="0" r="0" b="0"/>
          <a:pathLst>
            <a:path>
              <a:moveTo>
                <a:pt x="5444811" y="0"/>
              </a:moveTo>
              <a:lnTo>
                <a:pt x="5444811" y="196205"/>
              </a:lnTo>
              <a:lnTo>
                <a:pt x="0" y="196205"/>
              </a:lnTo>
              <a:lnTo>
                <a:pt x="0" y="2879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4AB81-96DA-4922-A136-BABF5939A4E2}">
      <dsp:nvSpPr>
        <dsp:cNvPr id="0" name=""/>
        <dsp:cNvSpPr/>
      </dsp:nvSpPr>
      <dsp:spPr>
        <a:xfrm>
          <a:off x="5449279" y="1122232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DAE70-7ECD-41BE-9907-7BE268497812}">
      <dsp:nvSpPr>
        <dsp:cNvPr id="0" name=""/>
        <dsp:cNvSpPr/>
      </dsp:nvSpPr>
      <dsp:spPr>
        <a:xfrm>
          <a:off x="5559275" y="1226728"/>
          <a:ext cx="989965" cy="628628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Carol Hawthorne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737501</a:t>
          </a:r>
        </a:p>
      </dsp:txBody>
      <dsp:txXfrm>
        <a:off x="5577687" y="1245140"/>
        <a:ext cx="953141" cy="591804"/>
      </dsp:txXfrm>
    </dsp:sp>
    <dsp:sp modelId="{9EE8EBFB-F55C-4C4F-88D5-3A943C561467}">
      <dsp:nvSpPr>
        <dsp:cNvPr id="0" name=""/>
        <dsp:cNvSpPr/>
      </dsp:nvSpPr>
      <dsp:spPr>
        <a:xfrm>
          <a:off x="4467" y="2038775"/>
          <a:ext cx="989965" cy="62862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3C81F-10CF-4B0A-8C4B-8AE63643F1E1}">
      <dsp:nvSpPr>
        <dsp:cNvPr id="0" name=""/>
        <dsp:cNvSpPr/>
      </dsp:nvSpPr>
      <dsp:spPr>
        <a:xfrm>
          <a:off x="114463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Safa Adam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737500</a:t>
          </a:r>
        </a:p>
      </dsp:txBody>
      <dsp:txXfrm>
        <a:off x="132875" y="2161684"/>
        <a:ext cx="953141" cy="591804"/>
      </dsp:txXfrm>
    </dsp:sp>
    <dsp:sp modelId="{8277FC79-A6B4-4B76-885E-BBA3D71CDBEB}">
      <dsp:nvSpPr>
        <dsp:cNvPr id="0" name=""/>
        <dsp:cNvSpPr/>
      </dsp:nvSpPr>
      <dsp:spPr>
        <a:xfrm>
          <a:off x="1214425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00B06-9F76-44AB-88E9-2AB079EC19FB}">
      <dsp:nvSpPr>
        <dsp:cNvPr id="0" name=""/>
        <dsp:cNvSpPr/>
      </dsp:nvSpPr>
      <dsp:spPr>
        <a:xfrm>
          <a:off x="1324421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Senior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Lydia </a:t>
          </a:r>
          <a:r>
            <a:rPr lang="en-GB" sz="800" b="0" kern="1200" err="1"/>
            <a:t>Maximen</a:t>
          </a:r>
          <a:endParaRPr lang="en-GB" sz="800" b="0" kern="1200" dirty="0" err="1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737220</a:t>
          </a:r>
        </a:p>
      </dsp:txBody>
      <dsp:txXfrm>
        <a:off x="1342833" y="2161684"/>
        <a:ext cx="953141" cy="591804"/>
      </dsp:txXfrm>
    </dsp:sp>
    <dsp:sp modelId="{2BC13F80-8A08-47C0-AFC1-E3159AE52CE5}">
      <dsp:nvSpPr>
        <dsp:cNvPr id="0" name=""/>
        <dsp:cNvSpPr/>
      </dsp:nvSpPr>
      <dsp:spPr>
        <a:xfrm>
          <a:off x="4467" y="2955318"/>
          <a:ext cx="989965" cy="62862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9C2C3-32A9-4974-A49A-E3259DDF9938}">
      <dsp:nvSpPr>
        <dsp:cNvPr id="0" name=""/>
        <dsp:cNvSpPr/>
      </dsp:nvSpPr>
      <dsp:spPr>
        <a:xfrm>
          <a:off x="114463" y="3059815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Casmir Obasi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737495</a:t>
          </a:r>
          <a:endParaRPr lang="en-GB" sz="7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	</a:t>
          </a:r>
          <a:endParaRPr lang="en-GB" sz="800" b="0" kern="1200" dirty="0"/>
        </a:p>
      </dsp:txBody>
      <dsp:txXfrm>
        <a:off x="132875" y="3078227"/>
        <a:ext cx="953141" cy="591804"/>
      </dsp:txXfrm>
    </dsp:sp>
    <dsp:sp modelId="{B779ECDF-CBE3-48CF-A938-6B016AF15D97}">
      <dsp:nvSpPr>
        <dsp:cNvPr id="0" name=""/>
        <dsp:cNvSpPr/>
      </dsp:nvSpPr>
      <dsp:spPr>
        <a:xfrm>
          <a:off x="1214425" y="2955318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DFE8F-DB4A-4985-95F7-DDEC69BC53C4}">
      <dsp:nvSpPr>
        <dsp:cNvPr id="0" name=""/>
        <dsp:cNvSpPr/>
      </dsp:nvSpPr>
      <dsp:spPr>
        <a:xfrm>
          <a:off x="1324421" y="3059815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 err="1"/>
            <a:t>Wunmi</a:t>
          </a:r>
          <a:r>
            <a:rPr lang="en-GB" sz="800" kern="1200" dirty="0"/>
            <a:t> Babalola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737492</a:t>
          </a:r>
        </a:p>
      </dsp:txBody>
      <dsp:txXfrm>
        <a:off x="1342833" y="3078227"/>
        <a:ext cx="953141" cy="591804"/>
      </dsp:txXfrm>
    </dsp:sp>
    <dsp:sp modelId="{9859E90F-4468-43A8-94E8-CE611A71A823}">
      <dsp:nvSpPr>
        <dsp:cNvPr id="0" name=""/>
        <dsp:cNvSpPr/>
      </dsp:nvSpPr>
      <dsp:spPr>
        <a:xfrm>
          <a:off x="2424383" y="2955318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D39C9-22AD-4E52-9587-B55BE6514195}">
      <dsp:nvSpPr>
        <dsp:cNvPr id="0" name=""/>
        <dsp:cNvSpPr/>
      </dsp:nvSpPr>
      <dsp:spPr>
        <a:xfrm>
          <a:off x="2534379" y="3059815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Margaret Kitson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737491</a:t>
          </a:r>
        </a:p>
      </dsp:txBody>
      <dsp:txXfrm>
        <a:off x="2552791" y="3078227"/>
        <a:ext cx="953141" cy="591804"/>
      </dsp:txXfrm>
    </dsp:sp>
    <dsp:sp modelId="{65A4E054-024D-49BB-8159-BA6C2ED06F37}">
      <dsp:nvSpPr>
        <dsp:cNvPr id="0" name=""/>
        <dsp:cNvSpPr/>
      </dsp:nvSpPr>
      <dsp:spPr>
        <a:xfrm>
          <a:off x="2424383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63834-39F4-405F-A024-E27E45D4D97D}">
      <dsp:nvSpPr>
        <dsp:cNvPr id="0" name=""/>
        <dsp:cNvSpPr/>
      </dsp:nvSpPr>
      <dsp:spPr>
        <a:xfrm>
          <a:off x="2534379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Ariela </a:t>
          </a:r>
          <a:r>
            <a:rPr lang="en-GB" sz="800" b="0" kern="1200" dirty="0" err="1"/>
            <a:t>Flusser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737496</a:t>
          </a:r>
        </a:p>
      </dsp:txBody>
      <dsp:txXfrm>
        <a:off x="2552791" y="2161684"/>
        <a:ext cx="953141" cy="591804"/>
      </dsp:txXfrm>
    </dsp:sp>
    <dsp:sp modelId="{8115C65E-EF76-43D0-875D-18348108FD9B}">
      <dsp:nvSpPr>
        <dsp:cNvPr id="0" name=""/>
        <dsp:cNvSpPr/>
      </dsp:nvSpPr>
      <dsp:spPr>
        <a:xfrm>
          <a:off x="3634341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4931B-CD77-47D1-B0B1-4E7B1A041B71}">
      <dsp:nvSpPr>
        <dsp:cNvPr id="0" name=""/>
        <dsp:cNvSpPr/>
      </dsp:nvSpPr>
      <dsp:spPr>
        <a:xfrm>
          <a:off x="3744337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Rochelle Woodhead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737497</a:t>
          </a:r>
        </a:p>
      </dsp:txBody>
      <dsp:txXfrm>
        <a:off x="3762749" y="2161684"/>
        <a:ext cx="953141" cy="591804"/>
      </dsp:txXfrm>
    </dsp:sp>
    <dsp:sp modelId="{B19943C1-17B6-40D1-914E-C03DF1D23587}">
      <dsp:nvSpPr>
        <dsp:cNvPr id="0" name=""/>
        <dsp:cNvSpPr/>
      </dsp:nvSpPr>
      <dsp:spPr>
        <a:xfrm>
          <a:off x="4844299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4CA6A-E1D6-4D26-B202-9A859EF85104}">
      <dsp:nvSpPr>
        <dsp:cNvPr id="0" name=""/>
        <dsp:cNvSpPr/>
      </dsp:nvSpPr>
      <dsp:spPr>
        <a:xfrm>
          <a:off x="4954296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Pamela Muyama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737498</a:t>
          </a:r>
        </a:p>
      </dsp:txBody>
      <dsp:txXfrm>
        <a:off x="4972708" y="2161684"/>
        <a:ext cx="953141" cy="591804"/>
      </dsp:txXfrm>
    </dsp:sp>
    <dsp:sp modelId="{FC35198D-ABE8-4FDA-B66D-972168629B12}">
      <dsp:nvSpPr>
        <dsp:cNvPr id="0" name=""/>
        <dsp:cNvSpPr/>
      </dsp:nvSpPr>
      <dsp:spPr>
        <a:xfrm>
          <a:off x="6054258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8F5A4-95DB-4FD1-885C-F599F2AE8F2B}">
      <dsp:nvSpPr>
        <dsp:cNvPr id="0" name=""/>
        <dsp:cNvSpPr/>
      </dsp:nvSpPr>
      <dsp:spPr>
        <a:xfrm>
          <a:off x="6164254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Carolyn Myers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737499</a:t>
          </a:r>
        </a:p>
      </dsp:txBody>
      <dsp:txXfrm>
        <a:off x="6182666" y="2161684"/>
        <a:ext cx="953141" cy="591804"/>
      </dsp:txXfrm>
    </dsp:sp>
    <dsp:sp modelId="{1A212C45-FEB8-4468-9205-102C416A36D9}">
      <dsp:nvSpPr>
        <dsp:cNvPr id="0" name=""/>
        <dsp:cNvSpPr/>
      </dsp:nvSpPr>
      <dsp:spPr>
        <a:xfrm>
          <a:off x="7264216" y="2038775"/>
          <a:ext cx="989965" cy="62862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F982E-F6A8-48C2-B3AD-B63CA3CF2E13}">
      <dsp:nvSpPr>
        <dsp:cNvPr id="0" name=""/>
        <dsp:cNvSpPr/>
      </dsp:nvSpPr>
      <dsp:spPr>
        <a:xfrm>
          <a:off x="7374212" y="2143272"/>
          <a:ext cx="989965" cy="628628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Cherie Popat</a:t>
          </a:r>
          <a:br>
            <a:rPr lang="en-GB" sz="800" b="0" kern="1200" dirty="0"/>
          </a:br>
          <a:r>
            <a:rPr lang="en-GB" sz="800" b="1" kern="1200" dirty="0"/>
            <a:t>737831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b="0" kern="1200"/>
        </a:p>
      </dsp:txBody>
      <dsp:txXfrm>
        <a:off x="7392624" y="2161684"/>
        <a:ext cx="953141" cy="591804"/>
      </dsp:txXfrm>
    </dsp:sp>
    <dsp:sp modelId="{A820C78C-D772-40C1-9F89-016071DA2A56}">
      <dsp:nvSpPr>
        <dsp:cNvPr id="0" name=""/>
        <dsp:cNvSpPr/>
      </dsp:nvSpPr>
      <dsp:spPr>
        <a:xfrm>
          <a:off x="8474174" y="2038775"/>
          <a:ext cx="989965" cy="62862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76A2E-0425-41E7-9ED3-11BC26E72D63}">
      <dsp:nvSpPr>
        <dsp:cNvPr id="0" name=""/>
        <dsp:cNvSpPr/>
      </dsp:nvSpPr>
      <dsp:spPr>
        <a:xfrm>
          <a:off x="8584170" y="2143272"/>
          <a:ext cx="989965" cy="628628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Wendi Blake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737494</a:t>
          </a:r>
        </a:p>
      </dsp:txBody>
      <dsp:txXfrm>
        <a:off x="8602582" y="2161684"/>
        <a:ext cx="953141" cy="591804"/>
      </dsp:txXfrm>
    </dsp:sp>
    <dsp:sp modelId="{922B92CD-0370-4B2A-84C8-F89909DBDC30}">
      <dsp:nvSpPr>
        <dsp:cNvPr id="0" name=""/>
        <dsp:cNvSpPr/>
      </dsp:nvSpPr>
      <dsp:spPr>
        <a:xfrm>
          <a:off x="9684132" y="2038775"/>
          <a:ext cx="989965" cy="628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ACE7B-C812-4ECB-B691-895007AE192E}">
      <dsp:nvSpPr>
        <dsp:cNvPr id="0" name=""/>
        <dsp:cNvSpPr/>
      </dsp:nvSpPr>
      <dsp:spPr>
        <a:xfrm>
          <a:off x="9794128" y="2143272"/>
          <a:ext cx="989965" cy="628628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Occupational Therapist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 dirty="0"/>
            <a:t>Paul Faddy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737737</a:t>
          </a:r>
        </a:p>
      </dsp:txBody>
      <dsp:txXfrm>
        <a:off x="9812540" y="2161684"/>
        <a:ext cx="953141" cy="591804"/>
      </dsp:txXfrm>
    </dsp:sp>
    <dsp:sp modelId="{D42125F5-C95D-42FA-A5F0-819B488950FF}">
      <dsp:nvSpPr>
        <dsp:cNvPr id="0" name=""/>
        <dsp:cNvSpPr/>
      </dsp:nvSpPr>
      <dsp:spPr>
        <a:xfrm>
          <a:off x="10894090" y="2038775"/>
          <a:ext cx="989965" cy="62862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C6BE4-002C-40CE-9357-AFEE5E272D02}">
      <dsp:nvSpPr>
        <dsp:cNvPr id="0" name=""/>
        <dsp:cNvSpPr/>
      </dsp:nvSpPr>
      <dsp:spPr>
        <a:xfrm>
          <a:off x="11004086" y="2143272"/>
          <a:ext cx="989965" cy="628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Social Worker</a:t>
          </a:r>
          <a:br>
            <a:rPr lang="en-GB" sz="800" b="1" kern="1200" dirty="0"/>
          </a:br>
          <a:r>
            <a:rPr lang="en-GB" sz="800" b="0" kern="1200" dirty="0"/>
            <a:t>Isabel </a:t>
          </a:r>
          <a:r>
            <a:rPr lang="en-GB" sz="800" b="0" kern="1200" dirty="0" err="1"/>
            <a:t>Gurura</a:t>
          </a:r>
          <a:endParaRPr lang="en-GB" sz="800" b="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737812</a:t>
          </a:r>
        </a:p>
      </dsp:txBody>
      <dsp:txXfrm>
        <a:off x="11022498" y="2161684"/>
        <a:ext cx="953141" cy="5918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86BBE-820A-4046-B4DE-944FB6789E89}">
      <dsp:nvSpPr>
        <dsp:cNvPr id="0" name=""/>
        <dsp:cNvSpPr/>
      </dsp:nvSpPr>
      <dsp:spPr>
        <a:xfrm>
          <a:off x="7566332" y="2802360"/>
          <a:ext cx="5085925" cy="384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566"/>
              </a:lnTo>
              <a:lnTo>
                <a:pt x="5085925" y="307566"/>
              </a:lnTo>
              <a:lnTo>
                <a:pt x="5085925" y="38478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DACCA-B71C-4C88-8448-CFF8B7DD6D86}">
      <dsp:nvSpPr>
        <dsp:cNvPr id="0" name=""/>
        <dsp:cNvSpPr/>
      </dsp:nvSpPr>
      <dsp:spPr>
        <a:xfrm>
          <a:off x="7566332" y="2802360"/>
          <a:ext cx="4067158" cy="384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566"/>
              </a:lnTo>
              <a:lnTo>
                <a:pt x="4067158" y="307566"/>
              </a:lnTo>
              <a:lnTo>
                <a:pt x="4067158" y="38478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11241-8702-4F5D-B510-BB1BEAEBE65D}">
      <dsp:nvSpPr>
        <dsp:cNvPr id="0" name=""/>
        <dsp:cNvSpPr/>
      </dsp:nvSpPr>
      <dsp:spPr>
        <a:xfrm>
          <a:off x="10614724" y="3716441"/>
          <a:ext cx="2037533" cy="2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02"/>
              </a:lnTo>
              <a:lnTo>
                <a:pt x="2037533" y="165202"/>
              </a:lnTo>
              <a:lnTo>
                <a:pt x="2037533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4C6B6-91A2-436D-8764-7B8659F19BC8}">
      <dsp:nvSpPr>
        <dsp:cNvPr id="0" name=""/>
        <dsp:cNvSpPr/>
      </dsp:nvSpPr>
      <dsp:spPr>
        <a:xfrm>
          <a:off x="10614724" y="3716441"/>
          <a:ext cx="1018766" cy="2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02"/>
              </a:lnTo>
              <a:lnTo>
                <a:pt x="1018766" y="165202"/>
              </a:lnTo>
              <a:lnTo>
                <a:pt x="1018766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2157B-33FD-4A1C-A139-86BF86BA6BCE}">
      <dsp:nvSpPr>
        <dsp:cNvPr id="0" name=""/>
        <dsp:cNvSpPr/>
      </dsp:nvSpPr>
      <dsp:spPr>
        <a:xfrm>
          <a:off x="10569004" y="3716441"/>
          <a:ext cx="91440" cy="242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AE4DB-69E3-444A-B28D-2796F603E23C}">
      <dsp:nvSpPr>
        <dsp:cNvPr id="0" name=""/>
        <dsp:cNvSpPr/>
      </dsp:nvSpPr>
      <dsp:spPr>
        <a:xfrm>
          <a:off x="9595958" y="3716441"/>
          <a:ext cx="1018766" cy="242420"/>
        </a:xfrm>
        <a:custGeom>
          <a:avLst/>
          <a:gdLst/>
          <a:ahLst/>
          <a:cxnLst/>
          <a:rect l="0" t="0" r="0" b="0"/>
          <a:pathLst>
            <a:path>
              <a:moveTo>
                <a:pt x="1018766" y="0"/>
              </a:moveTo>
              <a:lnTo>
                <a:pt x="1018766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0FB0E-554D-45F6-85BB-8716BFE40CD3}">
      <dsp:nvSpPr>
        <dsp:cNvPr id="0" name=""/>
        <dsp:cNvSpPr/>
      </dsp:nvSpPr>
      <dsp:spPr>
        <a:xfrm>
          <a:off x="8577191" y="3716441"/>
          <a:ext cx="2037533" cy="242420"/>
        </a:xfrm>
        <a:custGeom>
          <a:avLst/>
          <a:gdLst/>
          <a:ahLst/>
          <a:cxnLst/>
          <a:rect l="0" t="0" r="0" b="0"/>
          <a:pathLst>
            <a:path>
              <a:moveTo>
                <a:pt x="2037533" y="0"/>
              </a:moveTo>
              <a:lnTo>
                <a:pt x="2037533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C2A5D-4560-4D34-9C5D-0804E8018161}">
      <dsp:nvSpPr>
        <dsp:cNvPr id="0" name=""/>
        <dsp:cNvSpPr/>
      </dsp:nvSpPr>
      <dsp:spPr>
        <a:xfrm>
          <a:off x="7566332" y="2802360"/>
          <a:ext cx="3048392" cy="384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566"/>
              </a:lnTo>
              <a:lnTo>
                <a:pt x="3048392" y="307566"/>
              </a:lnTo>
              <a:lnTo>
                <a:pt x="3048392" y="38478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D44BE-6E97-40F0-8879-6DC69A9CD270}">
      <dsp:nvSpPr>
        <dsp:cNvPr id="0" name=""/>
        <dsp:cNvSpPr/>
      </dsp:nvSpPr>
      <dsp:spPr>
        <a:xfrm>
          <a:off x="5870409" y="2802360"/>
          <a:ext cx="1695923" cy="356430"/>
        </a:xfrm>
        <a:custGeom>
          <a:avLst/>
          <a:gdLst/>
          <a:ahLst/>
          <a:cxnLst/>
          <a:rect l="0" t="0" r="0" b="0"/>
          <a:pathLst>
            <a:path>
              <a:moveTo>
                <a:pt x="1695923" y="0"/>
              </a:moveTo>
              <a:lnTo>
                <a:pt x="1695923" y="279212"/>
              </a:lnTo>
              <a:lnTo>
                <a:pt x="0" y="279212"/>
              </a:lnTo>
              <a:lnTo>
                <a:pt x="0" y="356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AC34E-6D1D-4460-B2CC-1BCCA0A90FFF}">
      <dsp:nvSpPr>
        <dsp:cNvPr id="0" name=""/>
        <dsp:cNvSpPr/>
      </dsp:nvSpPr>
      <dsp:spPr>
        <a:xfrm>
          <a:off x="3992741" y="3716441"/>
          <a:ext cx="3565683" cy="2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02"/>
              </a:lnTo>
              <a:lnTo>
                <a:pt x="3565683" y="165202"/>
              </a:lnTo>
              <a:lnTo>
                <a:pt x="3565683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7E8B9-7D71-45DC-9BF8-9DFF6857C830}">
      <dsp:nvSpPr>
        <dsp:cNvPr id="0" name=""/>
        <dsp:cNvSpPr/>
      </dsp:nvSpPr>
      <dsp:spPr>
        <a:xfrm>
          <a:off x="3992741" y="3716441"/>
          <a:ext cx="2546916" cy="216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56"/>
              </a:lnTo>
              <a:lnTo>
                <a:pt x="2546916" y="139356"/>
              </a:lnTo>
              <a:lnTo>
                <a:pt x="2546916" y="21657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8CE17-B38B-4031-8C00-D39A662212B9}">
      <dsp:nvSpPr>
        <dsp:cNvPr id="0" name=""/>
        <dsp:cNvSpPr/>
      </dsp:nvSpPr>
      <dsp:spPr>
        <a:xfrm>
          <a:off x="3992741" y="3716441"/>
          <a:ext cx="1528149" cy="2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02"/>
              </a:lnTo>
              <a:lnTo>
                <a:pt x="1528149" y="165202"/>
              </a:lnTo>
              <a:lnTo>
                <a:pt x="1528149" y="242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812EB-054D-40D9-8520-52E3718A7910}">
      <dsp:nvSpPr>
        <dsp:cNvPr id="0" name=""/>
        <dsp:cNvSpPr/>
      </dsp:nvSpPr>
      <dsp:spPr>
        <a:xfrm>
          <a:off x="3992741" y="3716441"/>
          <a:ext cx="509383" cy="242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02"/>
              </a:lnTo>
              <a:lnTo>
                <a:pt x="509383" y="165202"/>
              </a:lnTo>
              <a:lnTo>
                <a:pt x="509383" y="242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715C3-7C9F-45DF-9A71-125FA81A5767}">
      <dsp:nvSpPr>
        <dsp:cNvPr id="0" name=""/>
        <dsp:cNvSpPr/>
      </dsp:nvSpPr>
      <dsp:spPr>
        <a:xfrm>
          <a:off x="3483358" y="3716441"/>
          <a:ext cx="509383" cy="242420"/>
        </a:xfrm>
        <a:custGeom>
          <a:avLst/>
          <a:gdLst/>
          <a:ahLst/>
          <a:cxnLst/>
          <a:rect l="0" t="0" r="0" b="0"/>
          <a:pathLst>
            <a:path>
              <a:moveTo>
                <a:pt x="509383" y="0"/>
              </a:moveTo>
              <a:lnTo>
                <a:pt x="509383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B3FEE-EE72-482A-942B-26CCBB6AABA7}">
      <dsp:nvSpPr>
        <dsp:cNvPr id="0" name=""/>
        <dsp:cNvSpPr/>
      </dsp:nvSpPr>
      <dsp:spPr>
        <a:xfrm>
          <a:off x="2464591" y="3716441"/>
          <a:ext cx="1528149" cy="242420"/>
        </a:xfrm>
        <a:custGeom>
          <a:avLst/>
          <a:gdLst/>
          <a:ahLst/>
          <a:cxnLst/>
          <a:rect l="0" t="0" r="0" b="0"/>
          <a:pathLst>
            <a:path>
              <a:moveTo>
                <a:pt x="1528149" y="0"/>
              </a:moveTo>
              <a:lnTo>
                <a:pt x="1528149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ABDCD-E5EE-48BF-916F-49A9E2888A16}">
      <dsp:nvSpPr>
        <dsp:cNvPr id="0" name=""/>
        <dsp:cNvSpPr/>
      </dsp:nvSpPr>
      <dsp:spPr>
        <a:xfrm>
          <a:off x="1445825" y="3716441"/>
          <a:ext cx="2546916" cy="242420"/>
        </a:xfrm>
        <a:custGeom>
          <a:avLst/>
          <a:gdLst/>
          <a:ahLst/>
          <a:cxnLst/>
          <a:rect l="0" t="0" r="0" b="0"/>
          <a:pathLst>
            <a:path>
              <a:moveTo>
                <a:pt x="2546916" y="0"/>
              </a:moveTo>
              <a:lnTo>
                <a:pt x="2546916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F4752-E5D3-459C-95CC-26222D661174}">
      <dsp:nvSpPr>
        <dsp:cNvPr id="0" name=""/>
        <dsp:cNvSpPr/>
      </dsp:nvSpPr>
      <dsp:spPr>
        <a:xfrm>
          <a:off x="427058" y="3716441"/>
          <a:ext cx="3565683" cy="242420"/>
        </a:xfrm>
        <a:custGeom>
          <a:avLst/>
          <a:gdLst/>
          <a:ahLst/>
          <a:cxnLst/>
          <a:rect l="0" t="0" r="0" b="0"/>
          <a:pathLst>
            <a:path>
              <a:moveTo>
                <a:pt x="3565683" y="0"/>
              </a:moveTo>
              <a:lnTo>
                <a:pt x="3565683" y="165202"/>
              </a:lnTo>
              <a:lnTo>
                <a:pt x="0" y="165202"/>
              </a:lnTo>
              <a:lnTo>
                <a:pt x="0" y="2424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55E3C-07D8-421F-91BD-23D9ABAFBF0E}">
      <dsp:nvSpPr>
        <dsp:cNvPr id="0" name=""/>
        <dsp:cNvSpPr/>
      </dsp:nvSpPr>
      <dsp:spPr>
        <a:xfrm>
          <a:off x="3992741" y="2802360"/>
          <a:ext cx="3573590" cy="384784"/>
        </a:xfrm>
        <a:custGeom>
          <a:avLst/>
          <a:gdLst/>
          <a:ahLst/>
          <a:cxnLst/>
          <a:rect l="0" t="0" r="0" b="0"/>
          <a:pathLst>
            <a:path>
              <a:moveTo>
                <a:pt x="3573590" y="0"/>
              </a:moveTo>
              <a:lnTo>
                <a:pt x="3573590" y="307566"/>
              </a:lnTo>
              <a:lnTo>
                <a:pt x="0" y="307566"/>
              </a:lnTo>
              <a:lnTo>
                <a:pt x="0" y="38478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98A82-3FE0-4D58-9DE5-0CC3662C1EBE}">
      <dsp:nvSpPr>
        <dsp:cNvPr id="0" name=""/>
        <dsp:cNvSpPr/>
      </dsp:nvSpPr>
      <dsp:spPr>
        <a:xfrm>
          <a:off x="7149564" y="2273065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4AEBD-2A34-46F5-BD92-007D418C40B7}">
      <dsp:nvSpPr>
        <dsp:cNvPr id="0" name=""/>
        <dsp:cNvSpPr/>
      </dsp:nvSpPr>
      <dsp:spPr>
        <a:xfrm>
          <a:off x="7242179" y="2361049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Service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Noel Geoghegan</a:t>
          </a:r>
          <a:br>
            <a:rPr lang="en-GB" sz="800" kern="1200"/>
          </a:br>
          <a:r>
            <a:rPr lang="en-GB" sz="800" kern="1200"/>
            <a:t>732053</a:t>
          </a:r>
        </a:p>
      </dsp:txBody>
      <dsp:txXfrm>
        <a:off x="7257682" y="2376552"/>
        <a:ext cx="802530" cy="498289"/>
      </dsp:txXfrm>
    </dsp:sp>
    <dsp:sp modelId="{2FA54A9E-921F-44FB-9E95-2833588C18BF}">
      <dsp:nvSpPr>
        <dsp:cNvPr id="0" name=""/>
        <dsp:cNvSpPr/>
      </dsp:nvSpPr>
      <dsp:spPr>
        <a:xfrm>
          <a:off x="3575973" y="3187145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8A486-2D0B-4687-9331-B19E6B6BEE51}">
      <dsp:nvSpPr>
        <dsp:cNvPr id="0" name=""/>
        <dsp:cNvSpPr/>
      </dsp:nvSpPr>
      <dsp:spPr>
        <a:xfrm>
          <a:off x="3668588" y="3275129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Richard Boateng</a:t>
          </a:r>
          <a:br>
            <a:rPr lang="en-GB" sz="800" b="0" kern="1200"/>
          </a:br>
          <a:r>
            <a:rPr lang="en-GB" sz="800" b="0" kern="1200"/>
            <a:t>732187</a:t>
          </a:r>
        </a:p>
      </dsp:txBody>
      <dsp:txXfrm>
        <a:off x="3684091" y="3290632"/>
        <a:ext cx="802530" cy="498289"/>
      </dsp:txXfrm>
    </dsp:sp>
    <dsp:sp modelId="{900D935C-1BA2-41BE-B35D-5F1EABD47798}">
      <dsp:nvSpPr>
        <dsp:cNvPr id="0" name=""/>
        <dsp:cNvSpPr/>
      </dsp:nvSpPr>
      <dsp:spPr>
        <a:xfrm>
          <a:off x="10290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33A73-588F-49AB-A16E-60B22297AAAA}">
      <dsp:nvSpPr>
        <dsp:cNvPr id="0" name=""/>
        <dsp:cNvSpPr/>
      </dsp:nvSpPr>
      <dsp:spPr>
        <a:xfrm>
          <a:off x="102905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Development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Jennifer Brown</a:t>
          </a:r>
          <a:br>
            <a:rPr lang="en-GB" sz="800" b="0" kern="1200"/>
          </a:br>
          <a:r>
            <a:rPr lang="en-GB" sz="800" b="0" kern="1200"/>
            <a:t>727819</a:t>
          </a:r>
        </a:p>
      </dsp:txBody>
      <dsp:txXfrm>
        <a:off x="118408" y="4062348"/>
        <a:ext cx="802530" cy="498289"/>
      </dsp:txXfrm>
    </dsp:sp>
    <dsp:sp modelId="{FF6129EF-87D1-4CB5-8544-3C1C1369C7F5}">
      <dsp:nvSpPr>
        <dsp:cNvPr id="0" name=""/>
        <dsp:cNvSpPr/>
      </dsp:nvSpPr>
      <dsp:spPr>
        <a:xfrm>
          <a:off x="1029057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208BE-7526-4C66-AB19-B0B91F41DEC0}">
      <dsp:nvSpPr>
        <dsp:cNvPr id="0" name=""/>
        <dsp:cNvSpPr/>
      </dsp:nvSpPr>
      <dsp:spPr>
        <a:xfrm>
          <a:off x="1121672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Alina-Andrea Chirvase</a:t>
          </a:r>
          <a:br>
            <a:rPr lang="en-GB" sz="800" b="0" kern="1200"/>
          </a:br>
          <a:r>
            <a:rPr lang="en-GB" sz="800" b="0" kern="1200"/>
            <a:t>729102</a:t>
          </a:r>
        </a:p>
      </dsp:txBody>
      <dsp:txXfrm>
        <a:off x="1137175" y="4062348"/>
        <a:ext cx="802530" cy="498289"/>
      </dsp:txXfrm>
    </dsp:sp>
    <dsp:sp modelId="{4FB5B8F5-6FCC-4EF7-9C7A-B9DCCFD962CF}">
      <dsp:nvSpPr>
        <dsp:cNvPr id="0" name=""/>
        <dsp:cNvSpPr/>
      </dsp:nvSpPr>
      <dsp:spPr>
        <a:xfrm>
          <a:off x="2047823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30283-E721-4CCC-8DB8-0B1B6BE2A5AB}">
      <dsp:nvSpPr>
        <dsp:cNvPr id="0" name=""/>
        <dsp:cNvSpPr/>
      </dsp:nvSpPr>
      <dsp:spPr>
        <a:xfrm>
          <a:off x="2140438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Vanessa Taylor</a:t>
          </a:r>
          <a:br>
            <a:rPr lang="en-GB" sz="800" b="0" kern="1200"/>
          </a:br>
          <a:r>
            <a:rPr lang="en-GB" sz="800" b="0" kern="1200"/>
            <a:t>732054</a:t>
          </a:r>
        </a:p>
      </dsp:txBody>
      <dsp:txXfrm>
        <a:off x="2155941" y="4062348"/>
        <a:ext cx="802530" cy="498289"/>
      </dsp:txXfrm>
    </dsp:sp>
    <dsp:sp modelId="{AFBE7134-6C5F-4712-8243-C14CC7251573}">
      <dsp:nvSpPr>
        <dsp:cNvPr id="0" name=""/>
        <dsp:cNvSpPr/>
      </dsp:nvSpPr>
      <dsp:spPr>
        <a:xfrm>
          <a:off x="3066590" y="3958861"/>
          <a:ext cx="833536" cy="52929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2D79B-7283-4331-B6AB-EFF03D31E039}">
      <dsp:nvSpPr>
        <dsp:cNvPr id="0" name=""/>
        <dsp:cNvSpPr/>
      </dsp:nvSpPr>
      <dsp:spPr>
        <a:xfrm>
          <a:off x="3159205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Kylie Camilleri</a:t>
          </a:r>
          <a:br>
            <a:rPr lang="en-GB" sz="800" b="0" kern="1200"/>
          </a:br>
          <a:r>
            <a:rPr lang="en-GB" sz="800" b="0" kern="1200"/>
            <a:t>720425</a:t>
          </a:r>
        </a:p>
      </dsp:txBody>
      <dsp:txXfrm>
        <a:off x="3174708" y="4062348"/>
        <a:ext cx="802530" cy="498289"/>
      </dsp:txXfrm>
    </dsp:sp>
    <dsp:sp modelId="{14CA9185-7E8C-4C5C-983D-CEE592D5683A}">
      <dsp:nvSpPr>
        <dsp:cNvPr id="0" name=""/>
        <dsp:cNvSpPr/>
      </dsp:nvSpPr>
      <dsp:spPr>
        <a:xfrm>
          <a:off x="4085357" y="3958861"/>
          <a:ext cx="833536" cy="52929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8FDAF-48C3-42EE-B754-A0DC871310DA}">
      <dsp:nvSpPr>
        <dsp:cNvPr id="0" name=""/>
        <dsp:cNvSpPr/>
      </dsp:nvSpPr>
      <dsp:spPr>
        <a:xfrm>
          <a:off x="4177972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Phoebe </a:t>
          </a:r>
          <a:r>
            <a:rPr lang="en-GB" sz="800" kern="1200" err="1"/>
            <a:t>Nabuyondo</a:t>
          </a:r>
          <a:br>
            <a:rPr lang="en-GB" sz="800" kern="1200"/>
          </a:br>
          <a:r>
            <a:rPr lang="en-GB" sz="800" kern="1200"/>
            <a:t>729929</a:t>
          </a:r>
        </a:p>
      </dsp:txBody>
      <dsp:txXfrm>
        <a:off x="4193475" y="4062348"/>
        <a:ext cx="802530" cy="498289"/>
      </dsp:txXfrm>
    </dsp:sp>
    <dsp:sp modelId="{30B86947-D3E5-414B-96AF-9107418440FE}">
      <dsp:nvSpPr>
        <dsp:cNvPr id="0" name=""/>
        <dsp:cNvSpPr/>
      </dsp:nvSpPr>
      <dsp:spPr>
        <a:xfrm>
          <a:off x="5104123" y="3958861"/>
          <a:ext cx="833536" cy="52929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2A6DE-CBFC-455A-A1C8-CA528C3487DC}">
      <dsp:nvSpPr>
        <dsp:cNvPr id="0" name=""/>
        <dsp:cNvSpPr/>
      </dsp:nvSpPr>
      <dsp:spPr>
        <a:xfrm>
          <a:off x="5196738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Miriam Ernest</a:t>
          </a:r>
          <a:br>
            <a:rPr lang="en-GB" sz="800" kern="1200"/>
          </a:br>
          <a:r>
            <a:rPr lang="en-GB" sz="800" kern="1200"/>
            <a:t>732059</a:t>
          </a:r>
        </a:p>
      </dsp:txBody>
      <dsp:txXfrm>
        <a:off x="5212241" y="4062348"/>
        <a:ext cx="802530" cy="498289"/>
      </dsp:txXfrm>
    </dsp:sp>
    <dsp:sp modelId="{8782D14C-DBE7-4AFC-99CC-E98628A8F70F}">
      <dsp:nvSpPr>
        <dsp:cNvPr id="0" name=""/>
        <dsp:cNvSpPr/>
      </dsp:nvSpPr>
      <dsp:spPr>
        <a:xfrm>
          <a:off x="6122890" y="3933015"/>
          <a:ext cx="833536" cy="52929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F7F2D-D505-4EF2-89BC-E9813541034A}">
      <dsp:nvSpPr>
        <dsp:cNvPr id="0" name=""/>
        <dsp:cNvSpPr/>
      </dsp:nvSpPr>
      <dsp:spPr>
        <a:xfrm>
          <a:off x="6215505" y="4021000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  <a:br>
            <a:rPr lang="en-GB" sz="800" b="1" kern="1200"/>
          </a:br>
          <a:r>
            <a:rPr lang="en-GB" sz="800" b="1" kern="1200"/>
            <a:t>Lisa Harding</a:t>
          </a:r>
          <a:br>
            <a:rPr lang="en-GB" sz="800" b="1" kern="1200"/>
          </a:br>
          <a:r>
            <a:rPr lang="en-GB" sz="800" b="0" kern="1200"/>
            <a:t>736630</a:t>
          </a:r>
        </a:p>
      </dsp:txBody>
      <dsp:txXfrm>
        <a:off x="6231008" y="4036503"/>
        <a:ext cx="802530" cy="498289"/>
      </dsp:txXfrm>
    </dsp:sp>
    <dsp:sp modelId="{25B02725-101D-4C6B-9F68-BDBD0A309F5A}">
      <dsp:nvSpPr>
        <dsp:cNvPr id="0" name=""/>
        <dsp:cNvSpPr/>
      </dsp:nvSpPr>
      <dsp:spPr>
        <a:xfrm>
          <a:off x="7141656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39D87-D3F1-4570-9AB5-354A140EC5CA}">
      <dsp:nvSpPr>
        <dsp:cNvPr id="0" name=""/>
        <dsp:cNvSpPr/>
      </dsp:nvSpPr>
      <dsp:spPr>
        <a:xfrm>
          <a:off x="7234272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Screening and Performance Officer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kern="1200"/>
            <a:t>Maimuna Sulaiman</a:t>
          </a:r>
          <a:br>
            <a:rPr lang="en-GB" sz="700" b="0" kern="1200"/>
          </a:br>
          <a:r>
            <a:rPr lang="en-GB" sz="700" b="0" kern="1200"/>
            <a:t>727826</a:t>
          </a:r>
        </a:p>
      </dsp:txBody>
      <dsp:txXfrm>
        <a:off x="7249775" y="4062348"/>
        <a:ext cx="802530" cy="498289"/>
      </dsp:txXfrm>
    </dsp:sp>
    <dsp:sp modelId="{97813FA5-3637-47E0-B616-B103BC9E4879}">
      <dsp:nvSpPr>
        <dsp:cNvPr id="0" name=""/>
        <dsp:cNvSpPr/>
      </dsp:nvSpPr>
      <dsp:spPr>
        <a:xfrm>
          <a:off x="5453641" y="315879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90E21-D0CE-4074-92DF-5116E06680FB}">
      <dsp:nvSpPr>
        <dsp:cNvPr id="0" name=""/>
        <dsp:cNvSpPr/>
      </dsp:nvSpPr>
      <dsp:spPr>
        <a:xfrm>
          <a:off x="5546256" y="324677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Lead Practitioner </a:t>
          </a:r>
          <a:r>
            <a:rPr lang="en-GB" sz="800" b="0" kern="1200"/>
            <a:t>Christina Clarke</a:t>
          </a:r>
          <a:br>
            <a:rPr lang="en-GB" sz="800" b="0" kern="1200"/>
          </a:br>
          <a:r>
            <a:rPr lang="en-GB" sz="800" b="0" kern="1200"/>
            <a:t>737180</a:t>
          </a:r>
        </a:p>
      </dsp:txBody>
      <dsp:txXfrm>
        <a:off x="5561759" y="3262278"/>
        <a:ext cx="802530" cy="498289"/>
      </dsp:txXfrm>
    </dsp:sp>
    <dsp:sp modelId="{A961443A-BC9B-43CD-A69C-A13604CEA688}">
      <dsp:nvSpPr>
        <dsp:cNvPr id="0" name=""/>
        <dsp:cNvSpPr/>
      </dsp:nvSpPr>
      <dsp:spPr>
        <a:xfrm>
          <a:off x="10197956" y="3187145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F049DA-9B9A-4536-BF42-B659B2514F44}">
      <dsp:nvSpPr>
        <dsp:cNvPr id="0" name=""/>
        <dsp:cNvSpPr/>
      </dsp:nvSpPr>
      <dsp:spPr>
        <a:xfrm>
          <a:off x="10290571" y="3275129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Tony Anyaegbu</a:t>
          </a:r>
          <a:br>
            <a:rPr lang="en-GB" sz="800" b="0" kern="1200"/>
          </a:br>
          <a:r>
            <a:rPr lang="en-GB" sz="800" b="0" kern="1200"/>
            <a:t>732057</a:t>
          </a:r>
        </a:p>
      </dsp:txBody>
      <dsp:txXfrm>
        <a:off x="10306074" y="3290632"/>
        <a:ext cx="802530" cy="498289"/>
      </dsp:txXfrm>
    </dsp:sp>
    <dsp:sp modelId="{B82E5CDE-854D-4A9A-9968-33817378DBE0}">
      <dsp:nvSpPr>
        <dsp:cNvPr id="0" name=""/>
        <dsp:cNvSpPr/>
      </dsp:nvSpPr>
      <dsp:spPr>
        <a:xfrm>
          <a:off x="8160423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645AA-8082-4707-AAD2-5CA0D0943C2F}">
      <dsp:nvSpPr>
        <dsp:cNvPr id="0" name=""/>
        <dsp:cNvSpPr/>
      </dsp:nvSpPr>
      <dsp:spPr>
        <a:xfrm>
          <a:off x="8253038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Best Interests Assessor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Huw Mathias</a:t>
          </a:r>
          <a:br>
            <a:rPr lang="en-GB" sz="800" b="0" kern="1200"/>
          </a:br>
          <a:r>
            <a:rPr lang="en-GB" sz="800" b="0" kern="1200"/>
            <a:t>727758</a:t>
          </a:r>
          <a:endParaRPr lang="en-GB" sz="800" b="1" kern="1200"/>
        </a:p>
      </dsp:txBody>
      <dsp:txXfrm>
        <a:off x="8268541" y="4062348"/>
        <a:ext cx="802530" cy="498289"/>
      </dsp:txXfrm>
    </dsp:sp>
    <dsp:sp modelId="{F1C5316D-36C1-4B3F-B773-B2A79BB76DC4}">
      <dsp:nvSpPr>
        <dsp:cNvPr id="0" name=""/>
        <dsp:cNvSpPr/>
      </dsp:nvSpPr>
      <dsp:spPr>
        <a:xfrm>
          <a:off x="9179190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FE644-0F5A-44B1-9F0C-EE0584192108}">
      <dsp:nvSpPr>
        <dsp:cNvPr id="0" name=""/>
        <dsp:cNvSpPr/>
      </dsp:nvSpPr>
      <dsp:spPr>
        <a:xfrm>
          <a:off x="9271805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Best Interests Assessor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Vacant</a:t>
          </a:r>
          <a:endParaRPr lang="en-GB" sz="800" b="1" kern="1200"/>
        </a:p>
      </dsp:txBody>
      <dsp:txXfrm>
        <a:off x="9287308" y="4062348"/>
        <a:ext cx="802530" cy="498289"/>
      </dsp:txXfrm>
    </dsp:sp>
    <dsp:sp modelId="{2BDF8B0A-5CE1-4545-AA4A-945DC51B8D6B}">
      <dsp:nvSpPr>
        <dsp:cNvPr id="0" name=""/>
        <dsp:cNvSpPr/>
      </dsp:nvSpPr>
      <dsp:spPr>
        <a:xfrm>
          <a:off x="10197956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CD7F7-352F-416B-A0D2-926D6AF76BA4}">
      <dsp:nvSpPr>
        <dsp:cNvPr id="0" name=""/>
        <dsp:cNvSpPr/>
      </dsp:nvSpPr>
      <dsp:spPr>
        <a:xfrm>
          <a:off x="10290571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Best Interests Assessor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Vacant</a:t>
          </a:r>
          <a:endParaRPr lang="en-GB" sz="800" b="1" kern="1200"/>
        </a:p>
      </dsp:txBody>
      <dsp:txXfrm>
        <a:off x="10306074" y="4062348"/>
        <a:ext cx="802530" cy="498289"/>
      </dsp:txXfrm>
    </dsp:sp>
    <dsp:sp modelId="{4F1C9CD4-B571-4888-B945-78938CD9A2E1}">
      <dsp:nvSpPr>
        <dsp:cNvPr id="0" name=""/>
        <dsp:cNvSpPr/>
      </dsp:nvSpPr>
      <dsp:spPr>
        <a:xfrm>
          <a:off x="11216723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302F2-C749-4DA3-A18D-D962EF4A2C5A}">
      <dsp:nvSpPr>
        <dsp:cNvPr id="0" name=""/>
        <dsp:cNvSpPr/>
      </dsp:nvSpPr>
      <dsp:spPr>
        <a:xfrm>
          <a:off x="11309338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DoLS Business Support Officer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Dorinda Frimpong</a:t>
          </a:r>
          <a:br>
            <a:rPr lang="en-GB" sz="800" b="0" kern="1200"/>
          </a:br>
          <a:r>
            <a:rPr lang="en-GB" sz="800" b="0" kern="1200"/>
            <a:t>732056</a:t>
          </a:r>
        </a:p>
      </dsp:txBody>
      <dsp:txXfrm>
        <a:off x="11324841" y="4062348"/>
        <a:ext cx="802530" cy="498289"/>
      </dsp:txXfrm>
    </dsp:sp>
    <dsp:sp modelId="{B893273A-F203-44B8-8EF0-D19EA338ADBF}">
      <dsp:nvSpPr>
        <dsp:cNvPr id="0" name=""/>
        <dsp:cNvSpPr/>
      </dsp:nvSpPr>
      <dsp:spPr>
        <a:xfrm>
          <a:off x="12235489" y="3958861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F482C-C27F-4312-B978-C6A64C05BDCA}">
      <dsp:nvSpPr>
        <dsp:cNvPr id="0" name=""/>
        <dsp:cNvSpPr/>
      </dsp:nvSpPr>
      <dsp:spPr>
        <a:xfrm>
          <a:off x="12328105" y="4046845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DoLS Business Support Officer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Jonel Riley</a:t>
          </a:r>
          <a:br>
            <a:rPr lang="en-GB" sz="800" b="0" kern="1200"/>
          </a:br>
          <a:r>
            <a:rPr lang="en-GB" sz="800" b="0" kern="1200"/>
            <a:t>732053</a:t>
          </a:r>
          <a:endParaRPr lang="en-GB" sz="800" b="1" kern="1200"/>
        </a:p>
      </dsp:txBody>
      <dsp:txXfrm>
        <a:off x="12343608" y="4062348"/>
        <a:ext cx="802530" cy="498289"/>
      </dsp:txXfrm>
    </dsp:sp>
    <dsp:sp modelId="{ABBF1679-2C58-4EAC-95D6-0A5C2DB3FF05}">
      <dsp:nvSpPr>
        <dsp:cNvPr id="0" name=""/>
        <dsp:cNvSpPr/>
      </dsp:nvSpPr>
      <dsp:spPr>
        <a:xfrm>
          <a:off x="11216723" y="3187145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B6CD4-36D2-4449-BB10-4BCF062F1318}">
      <dsp:nvSpPr>
        <dsp:cNvPr id="0" name=""/>
        <dsp:cNvSpPr/>
      </dsp:nvSpPr>
      <dsp:spPr>
        <a:xfrm>
          <a:off x="11309338" y="3275129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Lead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Helen Onslow</a:t>
          </a:r>
          <a:br>
            <a:rPr lang="en-GB" sz="800" b="0" kern="1200"/>
          </a:br>
          <a:r>
            <a:rPr lang="en-GB" sz="800" b="0" kern="1200"/>
            <a:t>732051</a:t>
          </a:r>
        </a:p>
      </dsp:txBody>
      <dsp:txXfrm>
        <a:off x="11324841" y="3290632"/>
        <a:ext cx="802530" cy="498289"/>
      </dsp:txXfrm>
    </dsp:sp>
    <dsp:sp modelId="{775F47C2-D938-4E62-B174-09287E63CFB9}">
      <dsp:nvSpPr>
        <dsp:cNvPr id="0" name=""/>
        <dsp:cNvSpPr/>
      </dsp:nvSpPr>
      <dsp:spPr>
        <a:xfrm>
          <a:off x="12235489" y="3187145"/>
          <a:ext cx="833536" cy="52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25724-4299-4A8E-BAFF-BA38738F621C}">
      <dsp:nvSpPr>
        <dsp:cNvPr id="0" name=""/>
        <dsp:cNvSpPr/>
      </dsp:nvSpPr>
      <dsp:spPr>
        <a:xfrm>
          <a:off x="12328105" y="3275129"/>
          <a:ext cx="833536" cy="52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Lead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Annette Thompson</a:t>
          </a:r>
          <a:br>
            <a:rPr lang="en-GB" sz="800" b="0" kern="1200"/>
          </a:br>
          <a:r>
            <a:rPr lang="en-GB" sz="800" b="0" kern="1200"/>
            <a:t>734753</a:t>
          </a:r>
        </a:p>
      </dsp:txBody>
      <dsp:txXfrm>
        <a:off x="12343608" y="3290632"/>
        <a:ext cx="802530" cy="49828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0370C-0C84-47FE-8261-E943CA6913F6}">
      <dsp:nvSpPr>
        <dsp:cNvPr id="0" name=""/>
        <dsp:cNvSpPr/>
      </dsp:nvSpPr>
      <dsp:spPr>
        <a:xfrm>
          <a:off x="5557630" y="2609434"/>
          <a:ext cx="5036377" cy="29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73"/>
              </a:lnTo>
              <a:lnTo>
                <a:pt x="5036377" y="204173"/>
              </a:lnTo>
              <a:lnTo>
                <a:pt x="5036377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78E4E-9B29-47DB-B207-633B0974D040}">
      <dsp:nvSpPr>
        <dsp:cNvPr id="0" name=""/>
        <dsp:cNvSpPr/>
      </dsp:nvSpPr>
      <dsp:spPr>
        <a:xfrm>
          <a:off x="5557630" y="2609434"/>
          <a:ext cx="3777283" cy="29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73"/>
              </a:lnTo>
              <a:lnTo>
                <a:pt x="3777283" y="204173"/>
              </a:lnTo>
              <a:lnTo>
                <a:pt x="3777283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0E5A3-E606-4A16-A148-BEE3AE96ADC1}">
      <dsp:nvSpPr>
        <dsp:cNvPr id="0" name=""/>
        <dsp:cNvSpPr/>
      </dsp:nvSpPr>
      <dsp:spPr>
        <a:xfrm>
          <a:off x="5557630" y="2609434"/>
          <a:ext cx="2518188" cy="29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73"/>
              </a:lnTo>
              <a:lnTo>
                <a:pt x="2518188" y="204173"/>
              </a:lnTo>
              <a:lnTo>
                <a:pt x="2518188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CB17D-6EA1-4050-983E-CFC1E43D8A34}">
      <dsp:nvSpPr>
        <dsp:cNvPr id="0" name=""/>
        <dsp:cNvSpPr/>
      </dsp:nvSpPr>
      <dsp:spPr>
        <a:xfrm>
          <a:off x="5557630" y="2609434"/>
          <a:ext cx="1259094" cy="29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73"/>
              </a:lnTo>
              <a:lnTo>
                <a:pt x="1259094" y="204173"/>
              </a:lnTo>
              <a:lnTo>
                <a:pt x="1259094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FBEEA-0276-46EA-9877-D55B0CCB643D}">
      <dsp:nvSpPr>
        <dsp:cNvPr id="0" name=""/>
        <dsp:cNvSpPr/>
      </dsp:nvSpPr>
      <dsp:spPr>
        <a:xfrm>
          <a:off x="5511910" y="2609434"/>
          <a:ext cx="91440" cy="2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56DD6-2D80-4E8A-AFAD-A8AEF9AAF567}">
      <dsp:nvSpPr>
        <dsp:cNvPr id="0" name=""/>
        <dsp:cNvSpPr/>
      </dsp:nvSpPr>
      <dsp:spPr>
        <a:xfrm>
          <a:off x="4298536" y="2609434"/>
          <a:ext cx="1259094" cy="299607"/>
        </a:xfrm>
        <a:custGeom>
          <a:avLst/>
          <a:gdLst/>
          <a:ahLst/>
          <a:cxnLst/>
          <a:rect l="0" t="0" r="0" b="0"/>
          <a:pathLst>
            <a:path>
              <a:moveTo>
                <a:pt x="1259094" y="0"/>
              </a:moveTo>
              <a:lnTo>
                <a:pt x="1259094" y="204173"/>
              </a:lnTo>
              <a:lnTo>
                <a:pt x="0" y="204173"/>
              </a:lnTo>
              <a:lnTo>
                <a:pt x="0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B70BC-74F2-44DF-9D08-9F45564A3E1C}">
      <dsp:nvSpPr>
        <dsp:cNvPr id="0" name=""/>
        <dsp:cNvSpPr/>
      </dsp:nvSpPr>
      <dsp:spPr>
        <a:xfrm>
          <a:off x="3039441" y="2609434"/>
          <a:ext cx="2518188" cy="299607"/>
        </a:xfrm>
        <a:custGeom>
          <a:avLst/>
          <a:gdLst/>
          <a:ahLst/>
          <a:cxnLst/>
          <a:rect l="0" t="0" r="0" b="0"/>
          <a:pathLst>
            <a:path>
              <a:moveTo>
                <a:pt x="2518188" y="0"/>
              </a:moveTo>
              <a:lnTo>
                <a:pt x="2518188" y="204173"/>
              </a:lnTo>
              <a:lnTo>
                <a:pt x="0" y="204173"/>
              </a:lnTo>
              <a:lnTo>
                <a:pt x="0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F87B7-472C-42E1-9356-BC76E56ED012}">
      <dsp:nvSpPr>
        <dsp:cNvPr id="0" name=""/>
        <dsp:cNvSpPr/>
      </dsp:nvSpPr>
      <dsp:spPr>
        <a:xfrm>
          <a:off x="1780347" y="2609434"/>
          <a:ext cx="3777283" cy="299607"/>
        </a:xfrm>
        <a:custGeom>
          <a:avLst/>
          <a:gdLst/>
          <a:ahLst/>
          <a:cxnLst/>
          <a:rect l="0" t="0" r="0" b="0"/>
          <a:pathLst>
            <a:path>
              <a:moveTo>
                <a:pt x="3777283" y="0"/>
              </a:moveTo>
              <a:lnTo>
                <a:pt x="3777283" y="204173"/>
              </a:lnTo>
              <a:lnTo>
                <a:pt x="0" y="204173"/>
              </a:lnTo>
              <a:lnTo>
                <a:pt x="0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66912-B2EA-4910-B649-9C7FD25B7023}">
      <dsp:nvSpPr>
        <dsp:cNvPr id="0" name=""/>
        <dsp:cNvSpPr/>
      </dsp:nvSpPr>
      <dsp:spPr>
        <a:xfrm>
          <a:off x="521252" y="2609434"/>
          <a:ext cx="5036377" cy="299607"/>
        </a:xfrm>
        <a:custGeom>
          <a:avLst/>
          <a:gdLst/>
          <a:ahLst/>
          <a:cxnLst/>
          <a:rect l="0" t="0" r="0" b="0"/>
          <a:pathLst>
            <a:path>
              <a:moveTo>
                <a:pt x="5036377" y="0"/>
              </a:moveTo>
              <a:lnTo>
                <a:pt x="5036377" y="204173"/>
              </a:lnTo>
              <a:lnTo>
                <a:pt x="0" y="204173"/>
              </a:lnTo>
              <a:lnTo>
                <a:pt x="0" y="2996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6B060-EF67-4DBA-BF4B-F68C223F4497}">
      <dsp:nvSpPr>
        <dsp:cNvPr id="0" name=""/>
        <dsp:cNvSpPr/>
      </dsp:nvSpPr>
      <dsp:spPr>
        <a:xfrm>
          <a:off x="5042546" y="1955278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7B54E7-A693-437D-AD24-2BD4BF3BF501}">
      <dsp:nvSpPr>
        <dsp:cNvPr id="0" name=""/>
        <dsp:cNvSpPr/>
      </dsp:nvSpPr>
      <dsp:spPr>
        <a:xfrm>
          <a:off x="5157009" y="2064018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Daniel Turner</a:t>
          </a:r>
          <a:br>
            <a:rPr lang="en-GB" sz="800" b="0" kern="1200"/>
          </a:br>
          <a:r>
            <a:rPr lang="en-GB" sz="800" b="0" kern="1200"/>
            <a:t>732003</a:t>
          </a:r>
        </a:p>
      </dsp:txBody>
      <dsp:txXfrm>
        <a:off x="5176169" y="2083178"/>
        <a:ext cx="991848" cy="615836"/>
      </dsp:txXfrm>
    </dsp:sp>
    <dsp:sp modelId="{7FA85570-892E-47D3-A8D8-8C15924C4FD9}">
      <dsp:nvSpPr>
        <dsp:cNvPr id="0" name=""/>
        <dsp:cNvSpPr/>
      </dsp:nvSpPr>
      <dsp:spPr>
        <a:xfrm>
          <a:off x="6168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F4508-455B-497C-A29C-26D1E126E13B}">
      <dsp:nvSpPr>
        <dsp:cNvPr id="0" name=""/>
        <dsp:cNvSpPr/>
      </dsp:nvSpPr>
      <dsp:spPr>
        <a:xfrm>
          <a:off x="120631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James Bromfield</a:t>
          </a:r>
          <a:br>
            <a:rPr lang="en-GB" sz="800" b="0" kern="1200"/>
          </a:br>
          <a:r>
            <a:rPr lang="en-GB" sz="800" b="0" kern="1200"/>
            <a:t>731994</a:t>
          </a:r>
        </a:p>
      </dsp:txBody>
      <dsp:txXfrm>
        <a:off x="139791" y="3036942"/>
        <a:ext cx="991848" cy="615836"/>
      </dsp:txXfrm>
    </dsp:sp>
    <dsp:sp modelId="{A0DD106F-8FFC-4E49-8AB0-CFF6C8FDA1F1}">
      <dsp:nvSpPr>
        <dsp:cNvPr id="0" name=""/>
        <dsp:cNvSpPr/>
      </dsp:nvSpPr>
      <dsp:spPr>
        <a:xfrm>
          <a:off x="1265263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76AEC-ED17-4AB3-9C23-6CE583FAC108}">
      <dsp:nvSpPr>
        <dsp:cNvPr id="0" name=""/>
        <dsp:cNvSpPr/>
      </dsp:nvSpPr>
      <dsp:spPr>
        <a:xfrm>
          <a:off x="1379726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Silvia Gomez</a:t>
          </a:r>
          <a:br>
            <a:rPr lang="en-GB" sz="800" b="0" kern="1200"/>
          </a:br>
          <a:r>
            <a:rPr lang="en-GB" sz="800" b="0" kern="1200"/>
            <a:t>727769</a:t>
          </a:r>
          <a:endParaRPr lang="en-GB" sz="800" kern="1200"/>
        </a:p>
      </dsp:txBody>
      <dsp:txXfrm>
        <a:off x="1398886" y="3036942"/>
        <a:ext cx="991848" cy="615836"/>
      </dsp:txXfrm>
    </dsp:sp>
    <dsp:sp modelId="{CAA93E44-99A2-44A5-B887-FCCBF417878B}">
      <dsp:nvSpPr>
        <dsp:cNvPr id="0" name=""/>
        <dsp:cNvSpPr/>
      </dsp:nvSpPr>
      <dsp:spPr>
        <a:xfrm>
          <a:off x="2524357" y="2909042"/>
          <a:ext cx="1030168" cy="65415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978BD-0586-4252-85B7-328E5BC48569}">
      <dsp:nvSpPr>
        <dsp:cNvPr id="0" name=""/>
        <dsp:cNvSpPr/>
      </dsp:nvSpPr>
      <dsp:spPr>
        <a:xfrm>
          <a:off x="2638820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Abies Oriri</a:t>
          </a:r>
          <a:br>
            <a:rPr lang="en-GB" sz="800" b="0" kern="1200"/>
          </a:br>
          <a:r>
            <a:rPr lang="en-GB" sz="800" b="0" kern="1200"/>
            <a:t>727695</a:t>
          </a:r>
        </a:p>
      </dsp:txBody>
      <dsp:txXfrm>
        <a:off x="2657980" y="3036942"/>
        <a:ext cx="991848" cy="615836"/>
      </dsp:txXfrm>
    </dsp:sp>
    <dsp:sp modelId="{1756688D-40B8-44D9-B601-480312F4B716}">
      <dsp:nvSpPr>
        <dsp:cNvPr id="0" name=""/>
        <dsp:cNvSpPr/>
      </dsp:nvSpPr>
      <dsp:spPr>
        <a:xfrm>
          <a:off x="3783451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E867D-1EB7-412C-82C9-F3F7C36B4019}">
      <dsp:nvSpPr>
        <dsp:cNvPr id="0" name=""/>
        <dsp:cNvSpPr/>
      </dsp:nvSpPr>
      <dsp:spPr>
        <a:xfrm>
          <a:off x="3897915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Ubeda Khan</a:t>
          </a:r>
          <a:br>
            <a:rPr lang="en-GB" sz="800" b="0" kern="1200"/>
          </a:br>
          <a:r>
            <a:rPr lang="en-GB" sz="800" b="0" kern="1200"/>
            <a:t>731870</a:t>
          </a:r>
        </a:p>
      </dsp:txBody>
      <dsp:txXfrm>
        <a:off x="3917075" y="3036942"/>
        <a:ext cx="991848" cy="615836"/>
      </dsp:txXfrm>
    </dsp:sp>
    <dsp:sp modelId="{908CD95D-54BE-4908-8F81-314D92A434E8}">
      <dsp:nvSpPr>
        <dsp:cNvPr id="0" name=""/>
        <dsp:cNvSpPr/>
      </dsp:nvSpPr>
      <dsp:spPr>
        <a:xfrm>
          <a:off x="5042546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D61CD-AF95-4C3B-A7FF-C24470D3F5E5}">
      <dsp:nvSpPr>
        <dsp:cNvPr id="0" name=""/>
        <dsp:cNvSpPr/>
      </dsp:nvSpPr>
      <dsp:spPr>
        <a:xfrm>
          <a:off x="5157009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Halil Akca</a:t>
          </a:r>
          <a:br>
            <a:rPr lang="en-GB" sz="800" b="0" kern="1200"/>
          </a:br>
          <a:r>
            <a:rPr lang="en-GB" sz="800" b="0" kern="1200"/>
            <a:t>727694</a:t>
          </a:r>
        </a:p>
      </dsp:txBody>
      <dsp:txXfrm>
        <a:off x="5176169" y="3036942"/>
        <a:ext cx="991848" cy="615836"/>
      </dsp:txXfrm>
    </dsp:sp>
    <dsp:sp modelId="{2014C739-79F0-44FB-B34E-193BD1D06399}">
      <dsp:nvSpPr>
        <dsp:cNvPr id="0" name=""/>
        <dsp:cNvSpPr/>
      </dsp:nvSpPr>
      <dsp:spPr>
        <a:xfrm>
          <a:off x="6301640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5B6E8-FB56-44BC-A46B-9E979BDA1C3F}">
      <dsp:nvSpPr>
        <dsp:cNvPr id="0" name=""/>
        <dsp:cNvSpPr/>
      </dsp:nvSpPr>
      <dsp:spPr>
        <a:xfrm>
          <a:off x="6416103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Shawana Iram</a:t>
          </a:r>
          <a:br>
            <a:rPr lang="en-GB" sz="800" b="0" kern="1200"/>
          </a:br>
          <a:r>
            <a:rPr lang="en-GB" sz="800" b="0" kern="1200"/>
            <a:t>731996</a:t>
          </a:r>
        </a:p>
      </dsp:txBody>
      <dsp:txXfrm>
        <a:off x="6435263" y="3036942"/>
        <a:ext cx="991848" cy="615836"/>
      </dsp:txXfrm>
    </dsp:sp>
    <dsp:sp modelId="{62CC6C47-FFD7-4880-8E4C-CB2E276F87B9}">
      <dsp:nvSpPr>
        <dsp:cNvPr id="0" name=""/>
        <dsp:cNvSpPr/>
      </dsp:nvSpPr>
      <dsp:spPr>
        <a:xfrm>
          <a:off x="7560735" y="2909042"/>
          <a:ext cx="1030168" cy="65415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691EA-CC64-4ADF-AA31-C68215C8687B}">
      <dsp:nvSpPr>
        <dsp:cNvPr id="0" name=""/>
        <dsp:cNvSpPr/>
      </dsp:nvSpPr>
      <dsp:spPr>
        <a:xfrm>
          <a:off x="7675198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Carol Smith</a:t>
          </a:r>
          <a:br>
            <a:rPr lang="en-GB" sz="800" b="0" kern="1200"/>
          </a:br>
          <a:r>
            <a:rPr lang="en-GB" sz="800" b="0" kern="1200"/>
            <a:t>727712</a:t>
          </a:r>
        </a:p>
      </dsp:txBody>
      <dsp:txXfrm>
        <a:off x="7694358" y="3036942"/>
        <a:ext cx="991848" cy="615836"/>
      </dsp:txXfrm>
    </dsp:sp>
    <dsp:sp modelId="{8BC43764-2CA4-47DC-A9E9-6E77A8F7F22B}">
      <dsp:nvSpPr>
        <dsp:cNvPr id="0" name=""/>
        <dsp:cNvSpPr/>
      </dsp:nvSpPr>
      <dsp:spPr>
        <a:xfrm>
          <a:off x="8819829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BA16-99AD-49F4-B955-E36E84C0C97E}">
      <dsp:nvSpPr>
        <dsp:cNvPr id="0" name=""/>
        <dsp:cNvSpPr/>
      </dsp:nvSpPr>
      <dsp:spPr>
        <a:xfrm>
          <a:off x="8934292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Sofia Hailemariam</a:t>
          </a:r>
          <a:br>
            <a:rPr lang="en-GB" sz="800" kern="1200"/>
          </a:br>
          <a:r>
            <a:rPr lang="en-GB" sz="800" kern="1200"/>
            <a:t>727773</a:t>
          </a:r>
        </a:p>
      </dsp:txBody>
      <dsp:txXfrm>
        <a:off x="8953452" y="3036942"/>
        <a:ext cx="991848" cy="615836"/>
      </dsp:txXfrm>
    </dsp:sp>
    <dsp:sp modelId="{60FF31B1-46A7-455A-8E70-6D74D6D60507}">
      <dsp:nvSpPr>
        <dsp:cNvPr id="0" name=""/>
        <dsp:cNvSpPr/>
      </dsp:nvSpPr>
      <dsp:spPr>
        <a:xfrm>
          <a:off x="10078924" y="2909042"/>
          <a:ext cx="1030168" cy="654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C4F34-8966-40C2-9538-25B29F4C3A45}">
      <dsp:nvSpPr>
        <dsp:cNvPr id="0" name=""/>
        <dsp:cNvSpPr/>
      </dsp:nvSpPr>
      <dsp:spPr>
        <a:xfrm>
          <a:off x="10193387" y="3017782"/>
          <a:ext cx="1030168" cy="654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Discharge Support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Shireen Rahman</a:t>
          </a:r>
          <a:br>
            <a:rPr lang="en-GB" sz="800" kern="1200"/>
          </a:br>
          <a:r>
            <a:rPr lang="en-GB" sz="800" kern="1200"/>
            <a:t>727718</a:t>
          </a:r>
        </a:p>
      </dsp:txBody>
      <dsp:txXfrm>
        <a:off x="10212547" y="3036942"/>
        <a:ext cx="991848" cy="61583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0370C-0C84-47FE-8261-E943CA6913F6}">
      <dsp:nvSpPr>
        <dsp:cNvPr id="0" name=""/>
        <dsp:cNvSpPr/>
      </dsp:nvSpPr>
      <dsp:spPr>
        <a:xfrm>
          <a:off x="6253055" y="2831882"/>
          <a:ext cx="5774442" cy="274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75"/>
              </a:lnTo>
              <a:lnTo>
                <a:pt x="5774442" y="187275"/>
              </a:lnTo>
              <a:lnTo>
                <a:pt x="5774442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78E4E-9B29-47DB-B207-633B0974D040}">
      <dsp:nvSpPr>
        <dsp:cNvPr id="0" name=""/>
        <dsp:cNvSpPr/>
      </dsp:nvSpPr>
      <dsp:spPr>
        <a:xfrm>
          <a:off x="6253055" y="2831882"/>
          <a:ext cx="4619554" cy="274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75"/>
              </a:lnTo>
              <a:lnTo>
                <a:pt x="4619554" y="187275"/>
              </a:lnTo>
              <a:lnTo>
                <a:pt x="4619554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0E5A3-E606-4A16-A148-BEE3AE96ADC1}">
      <dsp:nvSpPr>
        <dsp:cNvPr id="0" name=""/>
        <dsp:cNvSpPr/>
      </dsp:nvSpPr>
      <dsp:spPr>
        <a:xfrm>
          <a:off x="6253055" y="2831882"/>
          <a:ext cx="3464665" cy="274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75"/>
              </a:lnTo>
              <a:lnTo>
                <a:pt x="3464665" y="187275"/>
              </a:lnTo>
              <a:lnTo>
                <a:pt x="3464665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CB17D-6EA1-4050-983E-CFC1E43D8A34}">
      <dsp:nvSpPr>
        <dsp:cNvPr id="0" name=""/>
        <dsp:cNvSpPr/>
      </dsp:nvSpPr>
      <dsp:spPr>
        <a:xfrm>
          <a:off x="6253055" y="2831882"/>
          <a:ext cx="2309777" cy="274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75"/>
              </a:lnTo>
              <a:lnTo>
                <a:pt x="2309777" y="187275"/>
              </a:lnTo>
              <a:lnTo>
                <a:pt x="2309777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9DDD3-2BC2-43A9-BAF4-C1ED4C889EBC}">
      <dsp:nvSpPr>
        <dsp:cNvPr id="0" name=""/>
        <dsp:cNvSpPr/>
      </dsp:nvSpPr>
      <dsp:spPr>
        <a:xfrm>
          <a:off x="6253055" y="2831882"/>
          <a:ext cx="1154888" cy="274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75"/>
              </a:lnTo>
              <a:lnTo>
                <a:pt x="1154888" y="187275"/>
              </a:lnTo>
              <a:lnTo>
                <a:pt x="1154888" y="2748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451F8-B16E-49C1-A306-5096B4F61501}">
      <dsp:nvSpPr>
        <dsp:cNvPr id="0" name=""/>
        <dsp:cNvSpPr/>
      </dsp:nvSpPr>
      <dsp:spPr>
        <a:xfrm>
          <a:off x="6207335" y="2831882"/>
          <a:ext cx="91440" cy="2748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FBEEA-0276-46EA-9877-D55B0CCB643D}">
      <dsp:nvSpPr>
        <dsp:cNvPr id="0" name=""/>
        <dsp:cNvSpPr/>
      </dsp:nvSpPr>
      <dsp:spPr>
        <a:xfrm>
          <a:off x="5098166" y="2831882"/>
          <a:ext cx="1154888" cy="274810"/>
        </a:xfrm>
        <a:custGeom>
          <a:avLst/>
          <a:gdLst/>
          <a:ahLst/>
          <a:cxnLst/>
          <a:rect l="0" t="0" r="0" b="0"/>
          <a:pathLst>
            <a:path>
              <a:moveTo>
                <a:pt x="1154888" y="0"/>
              </a:moveTo>
              <a:lnTo>
                <a:pt x="1154888" y="187275"/>
              </a:lnTo>
              <a:lnTo>
                <a:pt x="0" y="187275"/>
              </a:lnTo>
              <a:lnTo>
                <a:pt x="0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56DD6-2D80-4E8A-AFAD-A8AEF9AAF567}">
      <dsp:nvSpPr>
        <dsp:cNvPr id="0" name=""/>
        <dsp:cNvSpPr/>
      </dsp:nvSpPr>
      <dsp:spPr>
        <a:xfrm>
          <a:off x="3943277" y="2831882"/>
          <a:ext cx="2309777" cy="274810"/>
        </a:xfrm>
        <a:custGeom>
          <a:avLst/>
          <a:gdLst/>
          <a:ahLst/>
          <a:cxnLst/>
          <a:rect l="0" t="0" r="0" b="0"/>
          <a:pathLst>
            <a:path>
              <a:moveTo>
                <a:pt x="2309777" y="0"/>
              </a:moveTo>
              <a:lnTo>
                <a:pt x="2309777" y="187275"/>
              </a:lnTo>
              <a:lnTo>
                <a:pt x="0" y="187275"/>
              </a:lnTo>
              <a:lnTo>
                <a:pt x="0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B70BC-74F2-44DF-9D08-9F45564A3E1C}">
      <dsp:nvSpPr>
        <dsp:cNvPr id="0" name=""/>
        <dsp:cNvSpPr/>
      </dsp:nvSpPr>
      <dsp:spPr>
        <a:xfrm>
          <a:off x="2788389" y="2831882"/>
          <a:ext cx="3464665" cy="274810"/>
        </a:xfrm>
        <a:custGeom>
          <a:avLst/>
          <a:gdLst/>
          <a:ahLst/>
          <a:cxnLst/>
          <a:rect l="0" t="0" r="0" b="0"/>
          <a:pathLst>
            <a:path>
              <a:moveTo>
                <a:pt x="3464665" y="0"/>
              </a:moveTo>
              <a:lnTo>
                <a:pt x="3464665" y="187275"/>
              </a:lnTo>
              <a:lnTo>
                <a:pt x="0" y="187275"/>
              </a:lnTo>
              <a:lnTo>
                <a:pt x="0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F87B7-472C-42E1-9356-BC76E56ED012}">
      <dsp:nvSpPr>
        <dsp:cNvPr id="0" name=""/>
        <dsp:cNvSpPr/>
      </dsp:nvSpPr>
      <dsp:spPr>
        <a:xfrm>
          <a:off x="1633500" y="2831882"/>
          <a:ext cx="4619554" cy="274810"/>
        </a:xfrm>
        <a:custGeom>
          <a:avLst/>
          <a:gdLst/>
          <a:ahLst/>
          <a:cxnLst/>
          <a:rect l="0" t="0" r="0" b="0"/>
          <a:pathLst>
            <a:path>
              <a:moveTo>
                <a:pt x="4619554" y="0"/>
              </a:moveTo>
              <a:lnTo>
                <a:pt x="4619554" y="187275"/>
              </a:lnTo>
              <a:lnTo>
                <a:pt x="0" y="187275"/>
              </a:lnTo>
              <a:lnTo>
                <a:pt x="0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66912-B2EA-4910-B649-9C7FD25B7023}">
      <dsp:nvSpPr>
        <dsp:cNvPr id="0" name=""/>
        <dsp:cNvSpPr/>
      </dsp:nvSpPr>
      <dsp:spPr>
        <a:xfrm>
          <a:off x="478612" y="2831882"/>
          <a:ext cx="5774442" cy="274810"/>
        </a:xfrm>
        <a:custGeom>
          <a:avLst/>
          <a:gdLst/>
          <a:ahLst/>
          <a:cxnLst/>
          <a:rect l="0" t="0" r="0" b="0"/>
          <a:pathLst>
            <a:path>
              <a:moveTo>
                <a:pt x="5774442" y="0"/>
              </a:moveTo>
              <a:lnTo>
                <a:pt x="5774442" y="187275"/>
              </a:lnTo>
              <a:lnTo>
                <a:pt x="0" y="187275"/>
              </a:lnTo>
              <a:lnTo>
                <a:pt x="0" y="2748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6B060-EF67-4DBA-BF4B-F68C223F4497}">
      <dsp:nvSpPr>
        <dsp:cNvPr id="0" name=""/>
        <dsp:cNvSpPr/>
      </dsp:nvSpPr>
      <dsp:spPr>
        <a:xfrm>
          <a:off x="5780600" y="2231865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7B54E7-A693-437D-AD24-2BD4BF3BF501}">
      <dsp:nvSpPr>
        <dsp:cNvPr id="0" name=""/>
        <dsp:cNvSpPr/>
      </dsp:nvSpPr>
      <dsp:spPr>
        <a:xfrm>
          <a:off x="5885590" y="2331605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Claire Taylor</a:t>
          </a:r>
          <a:br>
            <a:rPr lang="en-GB" sz="800" b="0" kern="1200"/>
          </a:br>
          <a:r>
            <a:rPr lang="en-GB" sz="800" b="0" kern="1200"/>
            <a:t>732185</a:t>
          </a:r>
        </a:p>
      </dsp:txBody>
      <dsp:txXfrm>
        <a:off x="5903164" y="2349179"/>
        <a:ext cx="909760" cy="564869"/>
      </dsp:txXfrm>
    </dsp:sp>
    <dsp:sp modelId="{7FA85570-892E-47D3-A8D8-8C15924C4FD9}">
      <dsp:nvSpPr>
        <dsp:cNvPr id="0" name=""/>
        <dsp:cNvSpPr/>
      </dsp:nvSpPr>
      <dsp:spPr>
        <a:xfrm>
          <a:off x="6157" y="3106693"/>
          <a:ext cx="944908" cy="60001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F4508-455B-497C-A29C-26D1E126E13B}">
      <dsp:nvSpPr>
        <dsp:cNvPr id="0" name=""/>
        <dsp:cNvSpPr/>
      </dsp:nvSpPr>
      <dsp:spPr>
        <a:xfrm>
          <a:off x="111147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Rachel Francis</a:t>
          </a:r>
          <a:br>
            <a:rPr lang="en-GB" sz="800" b="0" kern="1200"/>
          </a:br>
          <a:r>
            <a:rPr lang="en-GB" sz="800" b="0" kern="1200"/>
            <a:t>731871</a:t>
          </a:r>
        </a:p>
      </dsp:txBody>
      <dsp:txXfrm>
        <a:off x="128721" y="3224007"/>
        <a:ext cx="909760" cy="564869"/>
      </dsp:txXfrm>
    </dsp:sp>
    <dsp:sp modelId="{A0DD106F-8FFC-4E49-8AB0-CFF6C8FDA1F1}">
      <dsp:nvSpPr>
        <dsp:cNvPr id="0" name=""/>
        <dsp:cNvSpPr/>
      </dsp:nvSpPr>
      <dsp:spPr>
        <a:xfrm>
          <a:off x="1161046" y="3106693"/>
          <a:ext cx="944908" cy="60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76AEC-ED17-4AB3-9C23-6CE583FAC108}">
      <dsp:nvSpPr>
        <dsp:cNvPr id="0" name=""/>
        <dsp:cNvSpPr/>
      </dsp:nvSpPr>
      <dsp:spPr>
        <a:xfrm>
          <a:off x="1266036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Hannah Walter</a:t>
          </a:r>
          <a:br>
            <a:rPr lang="en-GB" sz="800" b="0" kern="1200"/>
          </a:br>
          <a:r>
            <a:rPr lang="en-GB" sz="800" b="0" kern="1200"/>
            <a:t>731997</a:t>
          </a:r>
          <a:endParaRPr lang="en-GB" sz="800" kern="1200"/>
        </a:p>
      </dsp:txBody>
      <dsp:txXfrm>
        <a:off x="1283610" y="3224007"/>
        <a:ext cx="909760" cy="564869"/>
      </dsp:txXfrm>
    </dsp:sp>
    <dsp:sp modelId="{CAA93E44-99A2-44A5-B887-FCCBF417878B}">
      <dsp:nvSpPr>
        <dsp:cNvPr id="0" name=""/>
        <dsp:cNvSpPr/>
      </dsp:nvSpPr>
      <dsp:spPr>
        <a:xfrm>
          <a:off x="2315934" y="3106693"/>
          <a:ext cx="944908" cy="60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978BD-0586-4252-85B7-328E5BC48569}">
      <dsp:nvSpPr>
        <dsp:cNvPr id="0" name=""/>
        <dsp:cNvSpPr/>
      </dsp:nvSpPr>
      <dsp:spPr>
        <a:xfrm>
          <a:off x="2420924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Weekend 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Katana Marley</a:t>
          </a:r>
          <a:br>
            <a:rPr lang="en-GB" sz="800" b="0" kern="1200"/>
          </a:br>
          <a:r>
            <a:rPr lang="en-GB" sz="800" b="0" kern="1200"/>
            <a:t>727703</a:t>
          </a:r>
        </a:p>
      </dsp:txBody>
      <dsp:txXfrm>
        <a:off x="2438498" y="3224007"/>
        <a:ext cx="909760" cy="564869"/>
      </dsp:txXfrm>
    </dsp:sp>
    <dsp:sp modelId="{1756688D-40B8-44D9-B601-480312F4B716}">
      <dsp:nvSpPr>
        <dsp:cNvPr id="0" name=""/>
        <dsp:cNvSpPr/>
      </dsp:nvSpPr>
      <dsp:spPr>
        <a:xfrm>
          <a:off x="3470823" y="3106693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E867D-1EB7-412C-82C9-F3F7C36B4019}">
      <dsp:nvSpPr>
        <dsp:cNvPr id="0" name=""/>
        <dsp:cNvSpPr/>
      </dsp:nvSpPr>
      <dsp:spPr>
        <a:xfrm>
          <a:off x="3575813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Kirsty Girvan</a:t>
          </a:r>
          <a:br>
            <a:rPr lang="en-GB" sz="800" b="0" kern="1200"/>
          </a:br>
          <a:r>
            <a:rPr lang="en-GB" sz="800" b="0" kern="1200"/>
            <a:t>727698</a:t>
          </a:r>
        </a:p>
      </dsp:txBody>
      <dsp:txXfrm>
        <a:off x="3593387" y="3224007"/>
        <a:ext cx="909760" cy="564869"/>
      </dsp:txXfrm>
    </dsp:sp>
    <dsp:sp modelId="{908CD95D-54BE-4908-8F81-314D92A434E8}">
      <dsp:nvSpPr>
        <dsp:cNvPr id="0" name=""/>
        <dsp:cNvSpPr/>
      </dsp:nvSpPr>
      <dsp:spPr>
        <a:xfrm>
          <a:off x="4625712" y="3106693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D61CD-AF95-4C3B-A7FF-C24470D3F5E5}">
      <dsp:nvSpPr>
        <dsp:cNvPr id="0" name=""/>
        <dsp:cNvSpPr/>
      </dsp:nvSpPr>
      <dsp:spPr>
        <a:xfrm>
          <a:off x="4730701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Kelly Peasnell</a:t>
          </a:r>
          <a:br>
            <a:rPr lang="en-GB" sz="800" b="0" kern="1200"/>
          </a:br>
          <a:r>
            <a:rPr lang="en-GB" sz="800" b="0" kern="1200"/>
            <a:t>729915</a:t>
          </a:r>
        </a:p>
      </dsp:txBody>
      <dsp:txXfrm>
        <a:off x="4748275" y="3224007"/>
        <a:ext cx="909760" cy="564869"/>
      </dsp:txXfrm>
    </dsp:sp>
    <dsp:sp modelId="{38EADA58-1BBD-4145-B699-2120D19080AA}">
      <dsp:nvSpPr>
        <dsp:cNvPr id="0" name=""/>
        <dsp:cNvSpPr/>
      </dsp:nvSpPr>
      <dsp:spPr>
        <a:xfrm>
          <a:off x="5780600" y="3106693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7D0BE-CBBA-4E00-9E55-7B2EDE71B612}">
      <dsp:nvSpPr>
        <dsp:cNvPr id="0" name=""/>
        <dsp:cNvSpPr/>
      </dsp:nvSpPr>
      <dsp:spPr>
        <a:xfrm>
          <a:off x="5885590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Tara Porter</a:t>
          </a:r>
          <a:br>
            <a:rPr lang="en-GB" sz="800" kern="1200"/>
          </a:br>
          <a:r>
            <a:rPr lang="en-GB" sz="800" kern="1200"/>
            <a:t>727771</a:t>
          </a:r>
        </a:p>
      </dsp:txBody>
      <dsp:txXfrm>
        <a:off x="5903164" y="3224007"/>
        <a:ext cx="909760" cy="564869"/>
      </dsp:txXfrm>
    </dsp:sp>
    <dsp:sp modelId="{969AE2D7-E943-4AB9-B69D-F324379BD9CD}">
      <dsp:nvSpPr>
        <dsp:cNvPr id="0" name=""/>
        <dsp:cNvSpPr/>
      </dsp:nvSpPr>
      <dsp:spPr>
        <a:xfrm>
          <a:off x="6935489" y="3106693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6B6FE-DD87-4F1E-98EE-952C7564B3A4}">
      <dsp:nvSpPr>
        <dsp:cNvPr id="0" name=""/>
        <dsp:cNvSpPr/>
      </dsp:nvSpPr>
      <dsp:spPr>
        <a:xfrm>
          <a:off x="7040479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  <a:br>
            <a:rPr lang="en-GB" sz="800" kern="1200"/>
          </a:br>
          <a:r>
            <a:rPr lang="en-GB" sz="800" kern="1200"/>
            <a:t>Tracey </a:t>
          </a:r>
          <a:r>
            <a:rPr lang="en-GB" sz="800" kern="1200" err="1"/>
            <a:t>Matusi</a:t>
          </a:r>
          <a:br>
            <a:rPr lang="en-GB" sz="800" kern="1200"/>
          </a:br>
          <a:r>
            <a:rPr lang="en-GB" sz="800" kern="1200"/>
            <a:t>727770</a:t>
          </a:r>
        </a:p>
      </dsp:txBody>
      <dsp:txXfrm>
        <a:off x="7058053" y="3224007"/>
        <a:ext cx="909760" cy="564869"/>
      </dsp:txXfrm>
    </dsp:sp>
    <dsp:sp modelId="{2014C739-79F0-44FB-B34E-193BD1D06399}">
      <dsp:nvSpPr>
        <dsp:cNvPr id="0" name=""/>
        <dsp:cNvSpPr/>
      </dsp:nvSpPr>
      <dsp:spPr>
        <a:xfrm>
          <a:off x="8090377" y="3106693"/>
          <a:ext cx="944908" cy="60001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5B6E8-FB56-44BC-A46B-9E979BDA1C3F}">
      <dsp:nvSpPr>
        <dsp:cNvPr id="0" name=""/>
        <dsp:cNvSpPr/>
      </dsp:nvSpPr>
      <dsp:spPr>
        <a:xfrm>
          <a:off x="8195367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Emily Whelan</a:t>
          </a:r>
          <a:br>
            <a:rPr lang="en-GB" sz="800" b="0" kern="1200"/>
          </a:br>
          <a:r>
            <a:rPr lang="en-GB" sz="800" b="0" kern="1200"/>
            <a:t>731993</a:t>
          </a:r>
        </a:p>
      </dsp:txBody>
      <dsp:txXfrm>
        <a:off x="8212941" y="3224007"/>
        <a:ext cx="909760" cy="564869"/>
      </dsp:txXfrm>
    </dsp:sp>
    <dsp:sp modelId="{62CC6C47-FFD7-4880-8E4C-CB2E276F87B9}">
      <dsp:nvSpPr>
        <dsp:cNvPr id="0" name=""/>
        <dsp:cNvSpPr/>
      </dsp:nvSpPr>
      <dsp:spPr>
        <a:xfrm>
          <a:off x="9245266" y="3106693"/>
          <a:ext cx="944908" cy="60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691EA-CC64-4ADF-AA31-C68215C8687B}">
      <dsp:nvSpPr>
        <dsp:cNvPr id="0" name=""/>
        <dsp:cNvSpPr/>
      </dsp:nvSpPr>
      <dsp:spPr>
        <a:xfrm>
          <a:off x="9350256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Sarah Fitzgerald</a:t>
          </a:r>
          <a:br>
            <a:rPr lang="en-GB" sz="800" b="0" kern="1200"/>
          </a:br>
          <a:r>
            <a:rPr lang="en-GB" sz="800" b="0" kern="1200"/>
            <a:t>732002</a:t>
          </a:r>
        </a:p>
      </dsp:txBody>
      <dsp:txXfrm>
        <a:off x="9367830" y="3224007"/>
        <a:ext cx="909760" cy="564869"/>
      </dsp:txXfrm>
    </dsp:sp>
    <dsp:sp modelId="{8BC43764-2CA4-47DC-A9E9-6E77A8F7F22B}">
      <dsp:nvSpPr>
        <dsp:cNvPr id="0" name=""/>
        <dsp:cNvSpPr/>
      </dsp:nvSpPr>
      <dsp:spPr>
        <a:xfrm>
          <a:off x="10400154" y="3106693"/>
          <a:ext cx="944908" cy="600017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BA16-99AD-49F4-B955-E36E84C0C97E}">
      <dsp:nvSpPr>
        <dsp:cNvPr id="0" name=""/>
        <dsp:cNvSpPr/>
      </dsp:nvSpPr>
      <dsp:spPr>
        <a:xfrm>
          <a:off x="10505144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1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Apprentice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Jo Yau</a:t>
          </a:r>
          <a:br>
            <a:rPr lang="en-GB" sz="800" kern="1200"/>
          </a:br>
          <a:r>
            <a:rPr lang="en-GB" sz="800" kern="1200"/>
            <a:t>737734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700" kern="1200"/>
          </a:br>
          <a:endParaRPr lang="en-GB" sz="700" kern="1200"/>
        </a:p>
      </dsp:txBody>
      <dsp:txXfrm>
        <a:off x="10522718" y="3224007"/>
        <a:ext cx="909760" cy="564869"/>
      </dsp:txXfrm>
    </dsp:sp>
    <dsp:sp modelId="{60FF31B1-46A7-455A-8E70-6D74D6D60507}">
      <dsp:nvSpPr>
        <dsp:cNvPr id="0" name=""/>
        <dsp:cNvSpPr/>
      </dsp:nvSpPr>
      <dsp:spPr>
        <a:xfrm>
          <a:off x="11555043" y="3106693"/>
          <a:ext cx="944908" cy="60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C4F34-8966-40C2-9538-25B29F4C3A45}">
      <dsp:nvSpPr>
        <dsp:cNvPr id="0" name=""/>
        <dsp:cNvSpPr/>
      </dsp:nvSpPr>
      <dsp:spPr>
        <a:xfrm>
          <a:off x="11660033" y="3206433"/>
          <a:ext cx="944908" cy="60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Haja Bangura</a:t>
          </a:r>
          <a:br>
            <a:rPr lang="en-GB" sz="800" kern="1200"/>
          </a:br>
          <a:r>
            <a:rPr lang="en-GB" sz="800" kern="1200"/>
            <a:t>727699</a:t>
          </a:r>
        </a:p>
      </dsp:txBody>
      <dsp:txXfrm>
        <a:off x="11677607" y="3224007"/>
        <a:ext cx="909760" cy="56486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E01DD-6884-46DC-BAA3-2C0633863FD6}">
      <dsp:nvSpPr>
        <dsp:cNvPr id="0" name=""/>
        <dsp:cNvSpPr/>
      </dsp:nvSpPr>
      <dsp:spPr>
        <a:xfrm>
          <a:off x="6069471" y="1891468"/>
          <a:ext cx="5430737" cy="36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2"/>
              </a:lnTo>
              <a:lnTo>
                <a:pt x="5430737" y="251612"/>
              </a:lnTo>
              <a:lnTo>
                <a:pt x="5430737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96CF8-9F75-454D-A4D0-8408D75E938E}">
      <dsp:nvSpPr>
        <dsp:cNvPr id="0" name=""/>
        <dsp:cNvSpPr/>
      </dsp:nvSpPr>
      <dsp:spPr>
        <a:xfrm>
          <a:off x="6069471" y="1891468"/>
          <a:ext cx="3879098" cy="36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2"/>
              </a:lnTo>
              <a:lnTo>
                <a:pt x="3879098" y="251612"/>
              </a:lnTo>
              <a:lnTo>
                <a:pt x="3879098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32394-58CB-4A2A-AC6A-EBAFD7579B1F}">
      <dsp:nvSpPr>
        <dsp:cNvPr id="0" name=""/>
        <dsp:cNvSpPr/>
      </dsp:nvSpPr>
      <dsp:spPr>
        <a:xfrm>
          <a:off x="6069471" y="1891468"/>
          <a:ext cx="2327458" cy="36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2"/>
              </a:lnTo>
              <a:lnTo>
                <a:pt x="2327458" y="251612"/>
              </a:lnTo>
              <a:lnTo>
                <a:pt x="2327458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9CFDC-3E76-4F95-8C48-E63C57C98EF2}">
      <dsp:nvSpPr>
        <dsp:cNvPr id="0" name=""/>
        <dsp:cNvSpPr/>
      </dsp:nvSpPr>
      <dsp:spPr>
        <a:xfrm>
          <a:off x="6069471" y="1891468"/>
          <a:ext cx="775819" cy="36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2"/>
              </a:lnTo>
              <a:lnTo>
                <a:pt x="775819" y="251612"/>
              </a:lnTo>
              <a:lnTo>
                <a:pt x="775819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D695F-D56F-42B8-9133-91D3F5F242FA}">
      <dsp:nvSpPr>
        <dsp:cNvPr id="0" name=""/>
        <dsp:cNvSpPr/>
      </dsp:nvSpPr>
      <dsp:spPr>
        <a:xfrm>
          <a:off x="5293651" y="1891468"/>
          <a:ext cx="775819" cy="369219"/>
        </a:xfrm>
        <a:custGeom>
          <a:avLst/>
          <a:gdLst/>
          <a:ahLst/>
          <a:cxnLst/>
          <a:rect l="0" t="0" r="0" b="0"/>
          <a:pathLst>
            <a:path>
              <a:moveTo>
                <a:pt x="775819" y="0"/>
              </a:moveTo>
              <a:lnTo>
                <a:pt x="775819" y="251612"/>
              </a:lnTo>
              <a:lnTo>
                <a:pt x="0" y="251612"/>
              </a:lnTo>
              <a:lnTo>
                <a:pt x="0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21E09-AFED-4BE2-A953-3F9672711286}">
      <dsp:nvSpPr>
        <dsp:cNvPr id="0" name=""/>
        <dsp:cNvSpPr/>
      </dsp:nvSpPr>
      <dsp:spPr>
        <a:xfrm>
          <a:off x="3742012" y="1891468"/>
          <a:ext cx="2327458" cy="369219"/>
        </a:xfrm>
        <a:custGeom>
          <a:avLst/>
          <a:gdLst/>
          <a:ahLst/>
          <a:cxnLst/>
          <a:rect l="0" t="0" r="0" b="0"/>
          <a:pathLst>
            <a:path>
              <a:moveTo>
                <a:pt x="2327458" y="0"/>
              </a:moveTo>
              <a:lnTo>
                <a:pt x="2327458" y="251612"/>
              </a:lnTo>
              <a:lnTo>
                <a:pt x="0" y="251612"/>
              </a:lnTo>
              <a:lnTo>
                <a:pt x="0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FB13-AED7-4854-8F44-3E7A0C6F0CF8}">
      <dsp:nvSpPr>
        <dsp:cNvPr id="0" name=""/>
        <dsp:cNvSpPr/>
      </dsp:nvSpPr>
      <dsp:spPr>
        <a:xfrm>
          <a:off x="2190373" y="1891468"/>
          <a:ext cx="3879098" cy="369219"/>
        </a:xfrm>
        <a:custGeom>
          <a:avLst/>
          <a:gdLst/>
          <a:ahLst/>
          <a:cxnLst/>
          <a:rect l="0" t="0" r="0" b="0"/>
          <a:pathLst>
            <a:path>
              <a:moveTo>
                <a:pt x="3879098" y="0"/>
              </a:moveTo>
              <a:lnTo>
                <a:pt x="3879098" y="251612"/>
              </a:lnTo>
              <a:lnTo>
                <a:pt x="0" y="251612"/>
              </a:lnTo>
              <a:lnTo>
                <a:pt x="0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62282-D319-47AA-A6D4-D2E92C9A455C}">
      <dsp:nvSpPr>
        <dsp:cNvPr id="0" name=""/>
        <dsp:cNvSpPr/>
      </dsp:nvSpPr>
      <dsp:spPr>
        <a:xfrm>
          <a:off x="638733" y="1891468"/>
          <a:ext cx="5430737" cy="369219"/>
        </a:xfrm>
        <a:custGeom>
          <a:avLst/>
          <a:gdLst/>
          <a:ahLst/>
          <a:cxnLst/>
          <a:rect l="0" t="0" r="0" b="0"/>
          <a:pathLst>
            <a:path>
              <a:moveTo>
                <a:pt x="5430737" y="0"/>
              </a:moveTo>
              <a:lnTo>
                <a:pt x="5430737" y="251612"/>
              </a:lnTo>
              <a:lnTo>
                <a:pt x="0" y="251612"/>
              </a:lnTo>
              <a:lnTo>
                <a:pt x="0" y="3692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50B35-9000-4234-B046-6F8BE7F5D221}">
      <dsp:nvSpPr>
        <dsp:cNvPr id="0" name=""/>
        <dsp:cNvSpPr/>
      </dsp:nvSpPr>
      <dsp:spPr>
        <a:xfrm>
          <a:off x="5434709" y="1085320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F5103-64D4-484F-9BF5-9D8B746144C9}">
      <dsp:nvSpPr>
        <dsp:cNvPr id="0" name=""/>
        <dsp:cNvSpPr/>
      </dsp:nvSpPr>
      <dsp:spPr>
        <a:xfrm>
          <a:off x="5575768" y="1219326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Dionne Tiffen</a:t>
          </a:r>
          <a:br>
            <a:rPr lang="en-GB" sz="900" b="0" kern="1200"/>
          </a:br>
          <a:r>
            <a:rPr lang="en-GB" sz="900" b="0" kern="1200"/>
            <a:t>430268</a:t>
          </a:r>
        </a:p>
      </dsp:txBody>
      <dsp:txXfrm>
        <a:off x="5599379" y="1242937"/>
        <a:ext cx="1222301" cy="758925"/>
      </dsp:txXfrm>
    </dsp:sp>
    <dsp:sp modelId="{834B1E88-1D41-44E1-830C-5081788F5CF6}">
      <dsp:nvSpPr>
        <dsp:cNvPr id="0" name=""/>
        <dsp:cNvSpPr/>
      </dsp:nvSpPr>
      <dsp:spPr>
        <a:xfrm>
          <a:off x="3972" y="2260687"/>
          <a:ext cx="1269523" cy="80614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BF6DD-91E3-4DAD-93FB-4D7A6B2B4F57}">
      <dsp:nvSpPr>
        <dsp:cNvPr id="0" name=""/>
        <dsp:cNvSpPr/>
      </dsp:nvSpPr>
      <dsp:spPr>
        <a:xfrm>
          <a:off x="145030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Heather Roberts</a:t>
          </a:r>
        </a:p>
      </dsp:txBody>
      <dsp:txXfrm>
        <a:off x="168641" y="2418303"/>
        <a:ext cx="1222301" cy="758925"/>
      </dsp:txXfrm>
    </dsp:sp>
    <dsp:sp modelId="{988CC971-DDD9-4359-809F-CBEB0C03AD85}">
      <dsp:nvSpPr>
        <dsp:cNvPr id="0" name=""/>
        <dsp:cNvSpPr/>
      </dsp:nvSpPr>
      <dsp:spPr>
        <a:xfrm>
          <a:off x="1555611" y="2260687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D9C5B-C19D-4056-A5C2-ADBE7E0C8D46}">
      <dsp:nvSpPr>
        <dsp:cNvPr id="0" name=""/>
        <dsp:cNvSpPr/>
      </dsp:nvSpPr>
      <dsp:spPr>
        <a:xfrm>
          <a:off x="1696669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Sangita Jogia</a:t>
          </a:r>
          <a:br>
            <a:rPr lang="en-GB" sz="900" b="0" kern="1200"/>
          </a:br>
          <a:r>
            <a:rPr lang="en-GB" sz="900" b="0" kern="1200"/>
            <a:t>731995</a:t>
          </a:r>
          <a:endParaRPr lang="en-GB" sz="900" kern="1200"/>
        </a:p>
      </dsp:txBody>
      <dsp:txXfrm>
        <a:off x="1720280" y="2418303"/>
        <a:ext cx="1222301" cy="758925"/>
      </dsp:txXfrm>
    </dsp:sp>
    <dsp:sp modelId="{BEDC72ED-A507-4D62-A551-D49E07EA211A}">
      <dsp:nvSpPr>
        <dsp:cNvPr id="0" name=""/>
        <dsp:cNvSpPr/>
      </dsp:nvSpPr>
      <dsp:spPr>
        <a:xfrm>
          <a:off x="3107250" y="2260687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BC3DA-09BA-4BDB-92AB-C8BCAA0AEB71}">
      <dsp:nvSpPr>
        <dsp:cNvPr id="0" name=""/>
        <dsp:cNvSpPr/>
      </dsp:nvSpPr>
      <dsp:spPr>
        <a:xfrm>
          <a:off x="3248309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Patricia Siphiwe Makaurire</a:t>
          </a:r>
          <a:br>
            <a:rPr lang="en-GB" sz="900" b="0" kern="1200"/>
          </a:br>
          <a:r>
            <a:rPr lang="en-GB" sz="900" b="0" kern="1200"/>
            <a:t>733710</a:t>
          </a:r>
        </a:p>
      </dsp:txBody>
      <dsp:txXfrm>
        <a:off x="3271920" y="2418303"/>
        <a:ext cx="1222301" cy="758925"/>
      </dsp:txXfrm>
    </dsp:sp>
    <dsp:sp modelId="{C74569AB-9F63-4C89-AFE8-FCD0439CBEAC}">
      <dsp:nvSpPr>
        <dsp:cNvPr id="0" name=""/>
        <dsp:cNvSpPr/>
      </dsp:nvSpPr>
      <dsp:spPr>
        <a:xfrm>
          <a:off x="4658890" y="2260687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AAF60-7697-471B-85D6-9A8657FC006E}">
      <dsp:nvSpPr>
        <dsp:cNvPr id="0" name=""/>
        <dsp:cNvSpPr/>
      </dsp:nvSpPr>
      <dsp:spPr>
        <a:xfrm>
          <a:off x="4799948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Robert Ambalu</a:t>
          </a:r>
          <a:br>
            <a:rPr lang="en-GB" sz="900" b="0" kern="1200"/>
          </a:br>
          <a:r>
            <a:rPr lang="en-GB" sz="900" b="0" kern="1200"/>
            <a:t>727697</a:t>
          </a:r>
        </a:p>
      </dsp:txBody>
      <dsp:txXfrm>
        <a:off x="4823559" y="2418303"/>
        <a:ext cx="1222301" cy="758925"/>
      </dsp:txXfrm>
    </dsp:sp>
    <dsp:sp modelId="{9BED52B2-5210-4E4F-A05C-8358BBF16596}">
      <dsp:nvSpPr>
        <dsp:cNvPr id="0" name=""/>
        <dsp:cNvSpPr/>
      </dsp:nvSpPr>
      <dsp:spPr>
        <a:xfrm>
          <a:off x="6210529" y="2260687"/>
          <a:ext cx="1269523" cy="80614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0AD8C-3613-4E44-A5F4-269F91821D97}">
      <dsp:nvSpPr>
        <dsp:cNvPr id="0" name=""/>
        <dsp:cNvSpPr/>
      </dsp:nvSpPr>
      <dsp:spPr>
        <a:xfrm>
          <a:off x="6351587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err="1"/>
            <a:t>Kazuyo</a:t>
          </a:r>
          <a:r>
            <a:rPr lang="en-GB" sz="900" b="0" kern="1200"/>
            <a:t> Kuroki</a:t>
          </a:r>
          <a:br>
            <a:rPr lang="en-GB" sz="900" b="1" kern="1200"/>
          </a:br>
          <a:r>
            <a:rPr lang="en-GB" sz="900" b="0" kern="1200"/>
            <a:t>732000</a:t>
          </a:r>
        </a:p>
      </dsp:txBody>
      <dsp:txXfrm>
        <a:off x="6375198" y="2418303"/>
        <a:ext cx="1222301" cy="758925"/>
      </dsp:txXfrm>
    </dsp:sp>
    <dsp:sp modelId="{DA29F976-FD06-4823-BCD8-77D6108C0517}">
      <dsp:nvSpPr>
        <dsp:cNvPr id="0" name=""/>
        <dsp:cNvSpPr/>
      </dsp:nvSpPr>
      <dsp:spPr>
        <a:xfrm>
          <a:off x="7762168" y="2260687"/>
          <a:ext cx="1269523" cy="80614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E6AC54-E522-4159-B76F-D04F4F68C1B7}">
      <dsp:nvSpPr>
        <dsp:cNvPr id="0" name=""/>
        <dsp:cNvSpPr/>
      </dsp:nvSpPr>
      <dsp:spPr>
        <a:xfrm>
          <a:off x="7903226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Janet Akinlawon</a:t>
          </a:r>
          <a:br>
            <a:rPr lang="en-GB" sz="900" b="0" kern="1200"/>
          </a:br>
          <a:r>
            <a:rPr lang="en-GB" sz="900" b="0" kern="1200"/>
            <a:t>732001</a:t>
          </a:r>
        </a:p>
      </dsp:txBody>
      <dsp:txXfrm>
        <a:off x="7926837" y="2418303"/>
        <a:ext cx="1222301" cy="758925"/>
      </dsp:txXfrm>
    </dsp:sp>
    <dsp:sp modelId="{D4F386C0-4947-43EF-96C6-43FEEDF5EE70}">
      <dsp:nvSpPr>
        <dsp:cNvPr id="0" name=""/>
        <dsp:cNvSpPr/>
      </dsp:nvSpPr>
      <dsp:spPr>
        <a:xfrm>
          <a:off x="9313808" y="2260687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FA4A8-B649-4795-BAD6-2217AB82FD1D}">
      <dsp:nvSpPr>
        <dsp:cNvPr id="0" name=""/>
        <dsp:cNvSpPr/>
      </dsp:nvSpPr>
      <dsp:spPr>
        <a:xfrm>
          <a:off x="9454866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Yemi Adedeji </a:t>
          </a:r>
          <a:br>
            <a:rPr lang="en-GB" sz="900" kern="1200"/>
          </a:br>
          <a:r>
            <a:rPr lang="en-GB" sz="900" kern="1200"/>
            <a:t>737745</a:t>
          </a:r>
        </a:p>
      </dsp:txBody>
      <dsp:txXfrm>
        <a:off x="9478477" y="2418303"/>
        <a:ext cx="1222301" cy="758925"/>
      </dsp:txXfrm>
    </dsp:sp>
    <dsp:sp modelId="{5E8126E8-51F8-40A7-91D3-6AFC7F151618}">
      <dsp:nvSpPr>
        <dsp:cNvPr id="0" name=""/>
        <dsp:cNvSpPr/>
      </dsp:nvSpPr>
      <dsp:spPr>
        <a:xfrm>
          <a:off x="10865447" y="2260687"/>
          <a:ext cx="1269523" cy="806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747FA-8E2A-47E8-A6FF-EC5B324A069D}">
      <dsp:nvSpPr>
        <dsp:cNvPr id="0" name=""/>
        <dsp:cNvSpPr/>
      </dsp:nvSpPr>
      <dsp:spPr>
        <a:xfrm>
          <a:off x="11006505" y="2394692"/>
          <a:ext cx="1269523" cy="806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Practitioner(SW Apprentice)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Adesola Arikawe</a:t>
          </a:r>
          <a:br>
            <a:rPr lang="en-GB" sz="900" kern="1200"/>
          </a:br>
          <a:r>
            <a:rPr lang="en-GB" sz="900" kern="1200"/>
            <a:t>734874</a:t>
          </a:r>
        </a:p>
      </dsp:txBody>
      <dsp:txXfrm>
        <a:off x="11030116" y="2418303"/>
        <a:ext cx="1222301" cy="758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703AB-F829-4988-B9A2-5DE8E240D3E6}">
      <dsp:nvSpPr>
        <dsp:cNvPr id="0" name=""/>
        <dsp:cNvSpPr/>
      </dsp:nvSpPr>
      <dsp:spPr>
        <a:xfrm>
          <a:off x="8783050" y="2764149"/>
          <a:ext cx="91440" cy="5148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8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410E1-DB7C-4ABC-AF30-F7A07F82E5F9}">
      <dsp:nvSpPr>
        <dsp:cNvPr id="0" name=""/>
        <dsp:cNvSpPr/>
      </dsp:nvSpPr>
      <dsp:spPr>
        <a:xfrm>
          <a:off x="5583315" y="1125194"/>
          <a:ext cx="3245455" cy="514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53"/>
              </a:lnTo>
              <a:lnTo>
                <a:pt x="3245455" y="350853"/>
              </a:lnTo>
              <a:lnTo>
                <a:pt x="3245455" y="5148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BFC6B-ADFE-4CAF-9BF7-3B6B2C6EC25D}">
      <dsp:nvSpPr>
        <dsp:cNvPr id="0" name=""/>
        <dsp:cNvSpPr/>
      </dsp:nvSpPr>
      <dsp:spPr>
        <a:xfrm>
          <a:off x="6619413" y="2764149"/>
          <a:ext cx="91440" cy="5148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8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D66CA-B8F3-434D-BFDF-63CF12625643}">
      <dsp:nvSpPr>
        <dsp:cNvPr id="0" name=""/>
        <dsp:cNvSpPr/>
      </dsp:nvSpPr>
      <dsp:spPr>
        <a:xfrm>
          <a:off x="5583315" y="1125194"/>
          <a:ext cx="1081818" cy="514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853"/>
              </a:lnTo>
              <a:lnTo>
                <a:pt x="1081818" y="350853"/>
              </a:lnTo>
              <a:lnTo>
                <a:pt x="1081818" y="5148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361D-2746-44BC-80FA-148679F697DE}">
      <dsp:nvSpPr>
        <dsp:cNvPr id="0" name=""/>
        <dsp:cNvSpPr/>
      </dsp:nvSpPr>
      <dsp:spPr>
        <a:xfrm>
          <a:off x="4455776" y="2764149"/>
          <a:ext cx="91440" cy="5159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59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CB056-A252-46A3-811A-F90520F6DCB1}">
      <dsp:nvSpPr>
        <dsp:cNvPr id="0" name=""/>
        <dsp:cNvSpPr/>
      </dsp:nvSpPr>
      <dsp:spPr>
        <a:xfrm>
          <a:off x="4501496" y="1125194"/>
          <a:ext cx="1081818" cy="514847"/>
        </a:xfrm>
        <a:custGeom>
          <a:avLst/>
          <a:gdLst/>
          <a:ahLst/>
          <a:cxnLst/>
          <a:rect l="0" t="0" r="0" b="0"/>
          <a:pathLst>
            <a:path>
              <a:moveTo>
                <a:pt x="1081818" y="0"/>
              </a:moveTo>
              <a:lnTo>
                <a:pt x="1081818" y="350853"/>
              </a:lnTo>
              <a:lnTo>
                <a:pt x="0" y="350853"/>
              </a:lnTo>
              <a:lnTo>
                <a:pt x="0" y="5148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2E738-EBCE-4597-A69C-679D155B9860}">
      <dsp:nvSpPr>
        <dsp:cNvPr id="0" name=""/>
        <dsp:cNvSpPr/>
      </dsp:nvSpPr>
      <dsp:spPr>
        <a:xfrm>
          <a:off x="2292139" y="2764149"/>
          <a:ext cx="91440" cy="5148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8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6412B-84AF-48A2-897B-2813BCB00514}">
      <dsp:nvSpPr>
        <dsp:cNvPr id="0" name=""/>
        <dsp:cNvSpPr/>
      </dsp:nvSpPr>
      <dsp:spPr>
        <a:xfrm>
          <a:off x="2337859" y="1125194"/>
          <a:ext cx="3245455" cy="514847"/>
        </a:xfrm>
        <a:custGeom>
          <a:avLst/>
          <a:gdLst/>
          <a:ahLst/>
          <a:cxnLst/>
          <a:rect l="0" t="0" r="0" b="0"/>
          <a:pathLst>
            <a:path>
              <a:moveTo>
                <a:pt x="3245455" y="0"/>
              </a:moveTo>
              <a:lnTo>
                <a:pt x="3245455" y="350853"/>
              </a:lnTo>
              <a:lnTo>
                <a:pt x="0" y="350853"/>
              </a:lnTo>
              <a:lnTo>
                <a:pt x="0" y="5148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ACCEB-7D58-4568-92BF-40E072A54A4B}">
      <dsp:nvSpPr>
        <dsp:cNvPr id="0" name=""/>
        <dsp:cNvSpPr/>
      </dsp:nvSpPr>
      <dsp:spPr>
        <a:xfrm>
          <a:off x="4698191" y="1086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B0EE3-30AF-48E2-BE94-083E24D059FE}">
      <dsp:nvSpPr>
        <dsp:cNvPr id="0" name=""/>
        <dsp:cNvSpPr/>
      </dsp:nvSpPr>
      <dsp:spPr>
        <a:xfrm>
          <a:off x="4894885" y="187945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 dirty="0"/>
            <a:t>NEIGHBOURHOODS 1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Service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/>
            <a:t>Asli Ipek</a:t>
          </a:r>
        </a:p>
      </dsp:txBody>
      <dsp:txXfrm>
        <a:off x="4927809" y="220869"/>
        <a:ext cx="1704400" cy="1058259"/>
      </dsp:txXfrm>
    </dsp:sp>
    <dsp:sp modelId="{CEE79022-E82A-42BD-8411-47E9078C5261}">
      <dsp:nvSpPr>
        <dsp:cNvPr id="0" name=""/>
        <dsp:cNvSpPr/>
      </dsp:nvSpPr>
      <dsp:spPr>
        <a:xfrm>
          <a:off x="1452735" y="1640041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83153-0C58-4AE1-871D-69BE17305756}">
      <dsp:nvSpPr>
        <dsp:cNvPr id="0" name=""/>
        <dsp:cNvSpPr/>
      </dsp:nvSpPr>
      <dsp:spPr>
        <a:xfrm>
          <a:off x="1649429" y="1826900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NORTH</a:t>
          </a:r>
          <a:endParaRPr lang="en-GB" sz="1000" b="0" u="sng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Mehret Kidane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737464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u="none" kern="1200"/>
        </a:p>
      </dsp:txBody>
      <dsp:txXfrm>
        <a:off x="1682353" y="1859824"/>
        <a:ext cx="1704400" cy="1058259"/>
      </dsp:txXfrm>
    </dsp:sp>
    <dsp:sp modelId="{071C832A-2915-4D83-91CA-1ECA3A526E36}">
      <dsp:nvSpPr>
        <dsp:cNvPr id="0" name=""/>
        <dsp:cNvSpPr/>
      </dsp:nvSpPr>
      <dsp:spPr>
        <a:xfrm>
          <a:off x="1452735" y="3278996"/>
          <a:ext cx="1770248" cy="112410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4A5A8-16F0-4BE1-86BA-0D72F45ADBC8}">
      <dsp:nvSpPr>
        <dsp:cNvPr id="0" name=""/>
        <dsp:cNvSpPr/>
      </dsp:nvSpPr>
      <dsp:spPr>
        <a:xfrm>
          <a:off x="1649429" y="3465855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Senior Practitioner</a:t>
          </a:r>
          <a:endParaRPr lang="en-GB" sz="1000" b="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/>
            <a:t>Maureen French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737456</a:t>
          </a:r>
        </a:p>
      </dsp:txBody>
      <dsp:txXfrm>
        <a:off x="1682353" y="3498779"/>
        <a:ext cx="1704400" cy="1058259"/>
      </dsp:txXfrm>
    </dsp:sp>
    <dsp:sp modelId="{0386F5D9-AA88-4BD7-8C06-0CF469E15DBC}">
      <dsp:nvSpPr>
        <dsp:cNvPr id="0" name=""/>
        <dsp:cNvSpPr/>
      </dsp:nvSpPr>
      <dsp:spPr>
        <a:xfrm>
          <a:off x="3616372" y="1640041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161B7-0D2B-455D-BD81-91A9EE265F04}">
      <dsp:nvSpPr>
        <dsp:cNvPr id="0" name=""/>
        <dsp:cNvSpPr/>
      </dsp:nvSpPr>
      <dsp:spPr>
        <a:xfrm>
          <a:off x="3813066" y="1826900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WEST 1</a:t>
          </a:r>
          <a:endParaRPr lang="en-GB" sz="1000" b="0" u="sng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Andy Fung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737478</a:t>
          </a:r>
        </a:p>
      </dsp:txBody>
      <dsp:txXfrm>
        <a:off x="3845990" y="1859824"/>
        <a:ext cx="1704400" cy="1058259"/>
      </dsp:txXfrm>
    </dsp:sp>
    <dsp:sp modelId="{85A75A94-4164-4033-99A4-4FD86A122D12}">
      <dsp:nvSpPr>
        <dsp:cNvPr id="0" name=""/>
        <dsp:cNvSpPr/>
      </dsp:nvSpPr>
      <dsp:spPr>
        <a:xfrm>
          <a:off x="3616372" y="3280082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4A14C-AF5E-4ADF-AF0B-CE06B4C69195}">
      <dsp:nvSpPr>
        <dsp:cNvPr id="0" name=""/>
        <dsp:cNvSpPr/>
      </dsp:nvSpPr>
      <dsp:spPr>
        <a:xfrm>
          <a:off x="3813066" y="3466942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Senior Practitioner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/>
            <a:t>Aniela Sitarska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737470</a:t>
          </a:r>
        </a:p>
      </dsp:txBody>
      <dsp:txXfrm>
        <a:off x="3845990" y="3499866"/>
        <a:ext cx="1704400" cy="1058259"/>
      </dsp:txXfrm>
    </dsp:sp>
    <dsp:sp modelId="{947CD548-49C8-4C1C-AAFF-5C678B739CF5}">
      <dsp:nvSpPr>
        <dsp:cNvPr id="0" name=""/>
        <dsp:cNvSpPr/>
      </dsp:nvSpPr>
      <dsp:spPr>
        <a:xfrm>
          <a:off x="5780009" y="1640041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86C8A-4B6E-4FF7-8106-41A8CEA2FB96}">
      <dsp:nvSpPr>
        <dsp:cNvPr id="0" name=""/>
        <dsp:cNvSpPr/>
      </dsp:nvSpPr>
      <dsp:spPr>
        <a:xfrm>
          <a:off x="5976703" y="1826900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WEST 2</a:t>
          </a:r>
          <a:endParaRPr lang="en-GB" sz="1000" b="0" u="sng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Zubaida Butt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737490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1" kern="1200"/>
        </a:p>
      </dsp:txBody>
      <dsp:txXfrm>
        <a:off x="6009627" y="1859824"/>
        <a:ext cx="1704400" cy="1058259"/>
      </dsp:txXfrm>
    </dsp:sp>
    <dsp:sp modelId="{FFF13385-BD9A-4BEA-8DB4-0A12F1119B6D}">
      <dsp:nvSpPr>
        <dsp:cNvPr id="0" name=""/>
        <dsp:cNvSpPr/>
      </dsp:nvSpPr>
      <dsp:spPr>
        <a:xfrm>
          <a:off x="5780009" y="3278996"/>
          <a:ext cx="1770248" cy="1124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0C32A4-BBDF-4B92-912D-86686E7B32A1}">
      <dsp:nvSpPr>
        <dsp:cNvPr id="0" name=""/>
        <dsp:cNvSpPr/>
      </dsp:nvSpPr>
      <dsp:spPr>
        <a:xfrm>
          <a:off x="5976703" y="3465855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Senior Practitioner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/>
            <a:t>Abi Otukoya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737481</a:t>
          </a:r>
        </a:p>
      </dsp:txBody>
      <dsp:txXfrm>
        <a:off x="6009627" y="3498779"/>
        <a:ext cx="1704400" cy="1058259"/>
      </dsp:txXfrm>
    </dsp:sp>
    <dsp:sp modelId="{4D3C1183-4C28-49A1-87E6-082C3C7F8714}">
      <dsp:nvSpPr>
        <dsp:cNvPr id="0" name=""/>
        <dsp:cNvSpPr/>
      </dsp:nvSpPr>
      <dsp:spPr>
        <a:xfrm>
          <a:off x="7943646" y="1640041"/>
          <a:ext cx="1770248" cy="112410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61889-48F9-4DD4-86D4-503EA312FF9F}">
      <dsp:nvSpPr>
        <dsp:cNvPr id="0" name=""/>
        <dsp:cNvSpPr/>
      </dsp:nvSpPr>
      <dsp:spPr>
        <a:xfrm>
          <a:off x="8140340" y="1826900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sng" kern="1200"/>
            <a:t>PLACEMENT REVIEWS</a:t>
          </a:r>
          <a:endParaRPr lang="en-GB" sz="1000" b="0" u="none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Team Manager</a:t>
          </a:r>
          <a:endParaRPr lang="en-GB" sz="1000" b="0" u="none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/>
            <a:t>Carol Hawthorne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u="none" kern="1200"/>
            <a:t>737501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1" u="none" kern="1200"/>
        </a:p>
      </dsp:txBody>
      <dsp:txXfrm>
        <a:off x="8173264" y="1859824"/>
        <a:ext cx="1704400" cy="1058259"/>
      </dsp:txXfrm>
    </dsp:sp>
    <dsp:sp modelId="{45C1D7F1-FFF7-4939-BB3B-71CA5C8F0D67}">
      <dsp:nvSpPr>
        <dsp:cNvPr id="0" name=""/>
        <dsp:cNvSpPr/>
      </dsp:nvSpPr>
      <dsp:spPr>
        <a:xfrm>
          <a:off x="7943646" y="3278996"/>
          <a:ext cx="1770248" cy="1124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8623D-C2E6-4A21-9D7E-13BA7E784059}">
      <dsp:nvSpPr>
        <dsp:cNvPr id="0" name=""/>
        <dsp:cNvSpPr/>
      </dsp:nvSpPr>
      <dsp:spPr>
        <a:xfrm>
          <a:off x="8140340" y="3465855"/>
          <a:ext cx="1770248" cy="1124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Senior Practitioner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Lydia Maximen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/>
            <a:t>737220</a:t>
          </a:r>
        </a:p>
      </dsp:txBody>
      <dsp:txXfrm>
        <a:off x="8173264" y="3498779"/>
        <a:ext cx="1704400" cy="105825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72519-CB00-406D-97DD-A1EC2ECEA5B1}">
      <dsp:nvSpPr>
        <dsp:cNvPr id="0" name=""/>
        <dsp:cNvSpPr/>
      </dsp:nvSpPr>
      <dsp:spPr>
        <a:xfrm>
          <a:off x="5394423" y="1749551"/>
          <a:ext cx="3366943" cy="801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980"/>
              </a:lnTo>
              <a:lnTo>
                <a:pt x="3366943" y="545980"/>
              </a:lnTo>
              <a:lnTo>
                <a:pt x="3366943" y="8011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122C9-F33C-409C-BC6A-623F488CF1CB}">
      <dsp:nvSpPr>
        <dsp:cNvPr id="0" name=""/>
        <dsp:cNvSpPr/>
      </dsp:nvSpPr>
      <dsp:spPr>
        <a:xfrm>
          <a:off x="5348703" y="1749551"/>
          <a:ext cx="91440" cy="8011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11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2C6E8-6B85-4C26-A1A7-1C964A5DBDFE}">
      <dsp:nvSpPr>
        <dsp:cNvPr id="0" name=""/>
        <dsp:cNvSpPr/>
      </dsp:nvSpPr>
      <dsp:spPr>
        <a:xfrm>
          <a:off x="2027479" y="1749551"/>
          <a:ext cx="3366943" cy="801179"/>
        </a:xfrm>
        <a:custGeom>
          <a:avLst/>
          <a:gdLst/>
          <a:ahLst/>
          <a:cxnLst/>
          <a:rect l="0" t="0" r="0" b="0"/>
          <a:pathLst>
            <a:path>
              <a:moveTo>
                <a:pt x="3366943" y="0"/>
              </a:moveTo>
              <a:lnTo>
                <a:pt x="3366943" y="545980"/>
              </a:lnTo>
              <a:lnTo>
                <a:pt x="0" y="545980"/>
              </a:lnTo>
              <a:lnTo>
                <a:pt x="0" y="8011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DB0BD-30DA-43EC-84E4-867A45ADF5AF}">
      <dsp:nvSpPr>
        <dsp:cNvPr id="0" name=""/>
        <dsp:cNvSpPr/>
      </dsp:nvSpPr>
      <dsp:spPr>
        <a:xfrm>
          <a:off x="4017037" y="271"/>
          <a:ext cx="2754771" cy="174928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DB67A-5C7A-48FD-9F65-F998A77149B9}">
      <dsp:nvSpPr>
        <dsp:cNvPr id="0" name=""/>
        <dsp:cNvSpPr/>
      </dsp:nvSpPr>
      <dsp:spPr>
        <a:xfrm>
          <a:off x="4323122" y="291052"/>
          <a:ext cx="2754771" cy="174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Team Manager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Adetutu Talabi-Aluko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737740</a:t>
          </a:r>
        </a:p>
      </dsp:txBody>
      <dsp:txXfrm>
        <a:off x="4374357" y="342287"/>
        <a:ext cx="2652301" cy="1646810"/>
      </dsp:txXfrm>
    </dsp:sp>
    <dsp:sp modelId="{0A3D5713-8C80-48CC-ADB4-2A843CD56FCB}">
      <dsp:nvSpPr>
        <dsp:cNvPr id="0" name=""/>
        <dsp:cNvSpPr/>
      </dsp:nvSpPr>
      <dsp:spPr>
        <a:xfrm>
          <a:off x="650093" y="2550731"/>
          <a:ext cx="2754771" cy="1749280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2BCA7-86A6-4DF1-AB1E-10C1EB09002E}">
      <dsp:nvSpPr>
        <dsp:cNvPr id="0" name=""/>
        <dsp:cNvSpPr/>
      </dsp:nvSpPr>
      <dsp:spPr>
        <a:xfrm>
          <a:off x="956179" y="2841512"/>
          <a:ext cx="2754771" cy="174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Social Worker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Vacant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737741</a:t>
          </a:r>
        </a:p>
      </dsp:txBody>
      <dsp:txXfrm>
        <a:off x="1007414" y="2892747"/>
        <a:ext cx="2652301" cy="1646810"/>
      </dsp:txXfrm>
    </dsp:sp>
    <dsp:sp modelId="{90886CDD-AF2A-4631-8D69-4B499688084E}">
      <dsp:nvSpPr>
        <dsp:cNvPr id="0" name=""/>
        <dsp:cNvSpPr/>
      </dsp:nvSpPr>
      <dsp:spPr>
        <a:xfrm>
          <a:off x="4017037" y="2550731"/>
          <a:ext cx="2754771" cy="174928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E430E-DFBD-43A1-B5E2-88A1C41E6D64}">
      <dsp:nvSpPr>
        <dsp:cNvPr id="0" name=""/>
        <dsp:cNvSpPr/>
      </dsp:nvSpPr>
      <dsp:spPr>
        <a:xfrm>
          <a:off x="4323122" y="2841512"/>
          <a:ext cx="2754771" cy="174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Social Care Practitioner</a:t>
          </a:r>
          <a:endParaRPr lang="en-GB" sz="2200" b="0" kern="120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Nadia Jones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737743</a:t>
          </a:r>
        </a:p>
      </dsp:txBody>
      <dsp:txXfrm>
        <a:off x="4374357" y="2892747"/>
        <a:ext cx="2652301" cy="1646810"/>
      </dsp:txXfrm>
    </dsp:sp>
    <dsp:sp modelId="{63BB798F-973F-4FB1-A0A3-D2FD44709FBC}">
      <dsp:nvSpPr>
        <dsp:cNvPr id="0" name=""/>
        <dsp:cNvSpPr/>
      </dsp:nvSpPr>
      <dsp:spPr>
        <a:xfrm>
          <a:off x="7383980" y="2550731"/>
          <a:ext cx="2754771" cy="174928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F8ED6-4B7F-4F2B-986F-1C360AB7A815}">
      <dsp:nvSpPr>
        <dsp:cNvPr id="0" name=""/>
        <dsp:cNvSpPr/>
      </dsp:nvSpPr>
      <dsp:spPr>
        <a:xfrm>
          <a:off x="7690066" y="2841512"/>
          <a:ext cx="2754771" cy="1749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Social Care Practitioner</a:t>
          </a:r>
          <a:endParaRPr lang="en-GB" sz="2200" b="0" kern="120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Anthony Kamen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kern="1200"/>
            <a:t>737742</a:t>
          </a:r>
        </a:p>
      </dsp:txBody>
      <dsp:txXfrm>
        <a:off x="7741301" y="2892747"/>
        <a:ext cx="2652301" cy="1646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7A6E5-3586-41D3-808E-ACB80DDDBE10}">
      <dsp:nvSpPr>
        <dsp:cNvPr id="0" name=""/>
        <dsp:cNvSpPr/>
      </dsp:nvSpPr>
      <dsp:spPr>
        <a:xfrm>
          <a:off x="6698268" y="2107704"/>
          <a:ext cx="5661486" cy="26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2"/>
              </a:lnTo>
              <a:lnTo>
                <a:pt x="5661486" y="183612"/>
              </a:lnTo>
              <a:lnTo>
                <a:pt x="5661486" y="269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CA8D6-379B-4190-A8C8-8A0A2A5B082D}">
      <dsp:nvSpPr>
        <dsp:cNvPr id="0" name=""/>
        <dsp:cNvSpPr/>
      </dsp:nvSpPr>
      <dsp:spPr>
        <a:xfrm>
          <a:off x="6698268" y="2107704"/>
          <a:ext cx="4529189" cy="26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2"/>
              </a:lnTo>
              <a:lnTo>
                <a:pt x="4529189" y="183612"/>
              </a:lnTo>
              <a:lnTo>
                <a:pt x="4529189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8C4B9-061B-4986-9DAE-5DB0E0DE7D24}">
      <dsp:nvSpPr>
        <dsp:cNvPr id="0" name=""/>
        <dsp:cNvSpPr/>
      </dsp:nvSpPr>
      <dsp:spPr>
        <a:xfrm>
          <a:off x="6698268" y="2107704"/>
          <a:ext cx="3396892" cy="26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2"/>
              </a:lnTo>
              <a:lnTo>
                <a:pt x="3396892" y="183612"/>
              </a:lnTo>
              <a:lnTo>
                <a:pt x="3396892" y="269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9B49D-9F8A-4B73-8DB6-048EBDCA34C7}">
      <dsp:nvSpPr>
        <dsp:cNvPr id="0" name=""/>
        <dsp:cNvSpPr/>
      </dsp:nvSpPr>
      <dsp:spPr>
        <a:xfrm>
          <a:off x="6698268" y="2107704"/>
          <a:ext cx="2264594" cy="26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2"/>
              </a:lnTo>
              <a:lnTo>
                <a:pt x="2264594" y="183612"/>
              </a:lnTo>
              <a:lnTo>
                <a:pt x="2264594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08356-B336-4702-9B0E-80D20756A26E}">
      <dsp:nvSpPr>
        <dsp:cNvPr id="0" name=""/>
        <dsp:cNvSpPr/>
      </dsp:nvSpPr>
      <dsp:spPr>
        <a:xfrm>
          <a:off x="6698268" y="2107704"/>
          <a:ext cx="1132297" cy="26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2"/>
              </a:lnTo>
              <a:lnTo>
                <a:pt x="1132297" y="183612"/>
              </a:lnTo>
              <a:lnTo>
                <a:pt x="1132297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E2B195-9395-47C7-AC0F-50777587A121}">
      <dsp:nvSpPr>
        <dsp:cNvPr id="0" name=""/>
        <dsp:cNvSpPr/>
      </dsp:nvSpPr>
      <dsp:spPr>
        <a:xfrm>
          <a:off x="6652548" y="2107704"/>
          <a:ext cx="91440" cy="2694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0D3E6-EC6F-46F6-A5EC-4DD55D9BAC93}">
      <dsp:nvSpPr>
        <dsp:cNvPr id="0" name=""/>
        <dsp:cNvSpPr/>
      </dsp:nvSpPr>
      <dsp:spPr>
        <a:xfrm>
          <a:off x="5565970" y="2107704"/>
          <a:ext cx="1132297" cy="269435"/>
        </a:xfrm>
        <a:custGeom>
          <a:avLst/>
          <a:gdLst/>
          <a:ahLst/>
          <a:cxnLst/>
          <a:rect l="0" t="0" r="0" b="0"/>
          <a:pathLst>
            <a:path>
              <a:moveTo>
                <a:pt x="1132297" y="0"/>
              </a:moveTo>
              <a:lnTo>
                <a:pt x="1132297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1DFFF-F59F-4601-8316-8121D3DF5764}">
      <dsp:nvSpPr>
        <dsp:cNvPr id="0" name=""/>
        <dsp:cNvSpPr/>
      </dsp:nvSpPr>
      <dsp:spPr>
        <a:xfrm>
          <a:off x="4433673" y="2107704"/>
          <a:ext cx="2264594" cy="269435"/>
        </a:xfrm>
        <a:custGeom>
          <a:avLst/>
          <a:gdLst/>
          <a:ahLst/>
          <a:cxnLst/>
          <a:rect l="0" t="0" r="0" b="0"/>
          <a:pathLst>
            <a:path>
              <a:moveTo>
                <a:pt x="2264594" y="0"/>
              </a:moveTo>
              <a:lnTo>
                <a:pt x="2264594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24FCC-6EFC-4D8D-892A-57A0D30052B3}">
      <dsp:nvSpPr>
        <dsp:cNvPr id="0" name=""/>
        <dsp:cNvSpPr/>
      </dsp:nvSpPr>
      <dsp:spPr>
        <a:xfrm>
          <a:off x="3301376" y="2107704"/>
          <a:ext cx="3396892" cy="269435"/>
        </a:xfrm>
        <a:custGeom>
          <a:avLst/>
          <a:gdLst/>
          <a:ahLst/>
          <a:cxnLst/>
          <a:rect l="0" t="0" r="0" b="0"/>
          <a:pathLst>
            <a:path>
              <a:moveTo>
                <a:pt x="3396892" y="0"/>
              </a:moveTo>
              <a:lnTo>
                <a:pt x="3396892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48BEF-C958-44DF-BA3E-24A15C1E0A3E}">
      <dsp:nvSpPr>
        <dsp:cNvPr id="0" name=""/>
        <dsp:cNvSpPr/>
      </dsp:nvSpPr>
      <dsp:spPr>
        <a:xfrm>
          <a:off x="2169078" y="2107704"/>
          <a:ext cx="4529189" cy="269435"/>
        </a:xfrm>
        <a:custGeom>
          <a:avLst/>
          <a:gdLst/>
          <a:ahLst/>
          <a:cxnLst/>
          <a:rect l="0" t="0" r="0" b="0"/>
          <a:pathLst>
            <a:path>
              <a:moveTo>
                <a:pt x="4529189" y="0"/>
              </a:moveTo>
              <a:lnTo>
                <a:pt x="4529189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BF69D-8F11-4CC1-B114-BB05B1B18919}">
      <dsp:nvSpPr>
        <dsp:cNvPr id="0" name=""/>
        <dsp:cNvSpPr/>
      </dsp:nvSpPr>
      <dsp:spPr>
        <a:xfrm>
          <a:off x="1036781" y="2965419"/>
          <a:ext cx="566148" cy="286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513"/>
              </a:lnTo>
              <a:lnTo>
                <a:pt x="566148" y="200513"/>
              </a:lnTo>
              <a:lnTo>
                <a:pt x="566148" y="286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EA494-4D98-4EB8-A258-D0C7CFBCC215}">
      <dsp:nvSpPr>
        <dsp:cNvPr id="0" name=""/>
        <dsp:cNvSpPr/>
      </dsp:nvSpPr>
      <dsp:spPr>
        <a:xfrm>
          <a:off x="470632" y="2965419"/>
          <a:ext cx="566148" cy="269435"/>
        </a:xfrm>
        <a:custGeom>
          <a:avLst/>
          <a:gdLst/>
          <a:ahLst/>
          <a:cxnLst/>
          <a:rect l="0" t="0" r="0" b="0"/>
          <a:pathLst>
            <a:path>
              <a:moveTo>
                <a:pt x="566148" y="0"/>
              </a:moveTo>
              <a:lnTo>
                <a:pt x="566148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E4686-85BF-4429-A4D3-F300AA8CD8AA}">
      <dsp:nvSpPr>
        <dsp:cNvPr id="0" name=""/>
        <dsp:cNvSpPr/>
      </dsp:nvSpPr>
      <dsp:spPr>
        <a:xfrm>
          <a:off x="1036781" y="2107704"/>
          <a:ext cx="5661486" cy="269435"/>
        </a:xfrm>
        <a:custGeom>
          <a:avLst/>
          <a:gdLst/>
          <a:ahLst/>
          <a:cxnLst/>
          <a:rect l="0" t="0" r="0" b="0"/>
          <a:pathLst>
            <a:path>
              <a:moveTo>
                <a:pt x="5661486" y="0"/>
              </a:moveTo>
              <a:lnTo>
                <a:pt x="5661486" y="183612"/>
              </a:lnTo>
              <a:lnTo>
                <a:pt x="0" y="183612"/>
              </a:lnTo>
              <a:lnTo>
                <a:pt x="0" y="26943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21D83-86EE-4238-90CF-CBFC544B3257}">
      <dsp:nvSpPr>
        <dsp:cNvPr id="0" name=""/>
        <dsp:cNvSpPr/>
      </dsp:nvSpPr>
      <dsp:spPr>
        <a:xfrm>
          <a:off x="6235055" y="1519424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F7307-6EDC-43EF-9ACD-6E110231BC71}">
      <dsp:nvSpPr>
        <dsp:cNvPr id="0" name=""/>
        <dsp:cNvSpPr/>
      </dsp:nvSpPr>
      <dsp:spPr>
        <a:xfrm>
          <a:off x="6337991" y="1617213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Mehret Kidane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737464</a:t>
          </a:r>
        </a:p>
      </dsp:txBody>
      <dsp:txXfrm>
        <a:off x="6355221" y="1634443"/>
        <a:ext cx="891965" cy="553819"/>
      </dsp:txXfrm>
    </dsp:sp>
    <dsp:sp modelId="{B0BFF28F-31FE-46BD-BEAF-65EE03AABF8C}">
      <dsp:nvSpPr>
        <dsp:cNvPr id="0" name=""/>
        <dsp:cNvSpPr/>
      </dsp:nvSpPr>
      <dsp:spPr>
        <a:xfrm>
          <a:off x="573568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F4314-E229-4C06-A510-5B50E66893EE}">
      <dsp:nvSpPr>
        <dsp:cNvPr id="0" name=""/>
        <dsp:cNvSpPr/>
      </dsp:nvSpPr>
      <dsp:spPr>
        <a:xfrm>
          <a:off x="676505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Senior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Maureen French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737456</a:t>
          </a:r>
        </a:p>
      </dsp:txBody>
      <dsp:txXfrm>
        <a:off x="693735" y="2492158"/>
        <a:ext cx="891965" cy="553819"/>
      </dsp:txXfrm>
    </dsp:sp>
    <dsp:sp modelId="{D742BE2D-15C6-4681-BBB0-4F3E4EDE73AD}">
      <dsp:nvSpPr>
        <dsp:cNvPr id="0" name=""/>
        <dsp:cNvSpPr/>
      </dsp:nvSpPr>
      <dsp:spPr>
        <a:xfrm>
          <a:off x="7420" y="3234854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28A36-C43E-4DC5-8FC7-0B6A93DC9AB7}">
      <dsp:nvSpPr>
        <dsp:cNvPr id="0" name=""/>
        <dsp:cNvSpPr/>
      </dsp:nvSpPr>
      <dsp:spPr>
        <a:xfrm>
          <a:off x="110356" y="3332643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Outreach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Peter Cleary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737455</a:t>
          </a:r>
        </a:p>
      </dsp:txBody>
      <dsp:txXfrm>
        <a:off x="127586" y="3349873"/>
        <a:ext cx="891965" cy="553819"/>
      </dsp:txXfrm>
    </dsp:sp>
    <dsp:sp modelId="{64F68688-61C5-4B39-9C0C-72765A322873}">
      <dsp:nvSpPr>
        <dsp:cNvPr id="0" name=""/>
        <dsp:cNvSpPr/>
      </dsp:nvSpPr>
      <dsp:spPr>
        <a:xfrm>
          <a:off x="1139717" y="3251755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07537-6697-4AE4-8DB4-D2823DEFC9EA}">
      <dsp:nvSpPr>
        <dsp:cNvPr id="0" name=""/>
        <dsp:cNvSpPr/>
      </dsp:nvSpPr>
      <dsp:spPr>
        <a:xfrm>
          <a:off x="1242653" y="3349545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Kehinde Adegbayi </a:t>
          </a:r>
          <a:r>
            <a:rPr lang="en-GB" sz="800" b="1" kern="1200"/>
            <a:t>737452</a:t>
          </a:r>
        </a:p>
      </dsp:txBody>
      <dsp:txXfrm>
        <a:off x="1259883" y="3366775"/>
        <a:ext cx="891965" cy="553819"/>
      </dsp:txXfrm>
    </dsp:sp>
    <dsp:sp modelId="{209C040B-FB81-4D82-A199-3B47321C78BF}">
      <dsp:nvSpPr>
        <dsp:cNvPr id="0" name=""/>
        <dsp:cNvSpPr/>
      </dsp:nvSpPr>
      <dsp:spPr>
        <a:xfrm>
          <a:off x="1705866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C1505-8A87-4216-ACFF-8CDF3F2D2A9F}">
      <dsp:nvSpPr>
        <dsp:cNvPr id="0" name=""/>
        <dsp:cNvSpPr/>
      </dsp:nvSpPr>
      <dsp:spPr>
        <a:xfrm>
          <a:off x="1808802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Elizabeth Moreshed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737462</a:t>
          </a:r>
          <a:endParaRPr lang="en-GB" sz="600" b="1" kern="1200"/>
        </a:p>
      </dsp:txBody>
      <dsp:txXfrm>
        <a:off x="1826032" y="2492158"/>
        <a:ext cx="891965" cy="553819"/>
      </dsp:txXfrm>
    </dsp:sp>
    <dsp:sp modelId="{F16A0B69-E495-45B3-A890-D658A2858C4D}">
      <dsp:nvSpPr>
        <dsp:cNvPr id="0" name=""/>
        <dsp:cNvSpPr/>
      </dsp:nvSpPr>
      <dsp:spPr>
        <a:xfrm>
          <a:off x="2838163" y="2377139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55ED8-2050-4439-97DA-D1FD5FE1062F}">
      <dsp:nvSpPr>
        <dsp:cNvPr id="0" name=""/>
        <dsp:cNvSpPr/>
      </dsp:nvSpPr>
      <dsp:spPr>
        <a:xfrm>
          <a:off x="2941099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Care Practitioner</a:t>
          </a:r>
          <a:endParaRPr lang="en-GB" sz="700" b="1" kern="1200">
            <a:latin typeface="Calibri" panose="020F0502020204030204"/>
            <a:ea typeface="+mn-ea"/>
            <a:cs typeface="+mn-cs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Muhammad Mardabucas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737453</a:t>
          </a:r>
        </a:p>
      </dsp:txBody>
      <dsp:txXfrm>
        <a:off x="2958329" y="2492158"/>
        <a:ext cx="891965" cy="553819"/>
      </dsp:txXfrm>
    </dsp:sp>
    <dsp:sp modelId="{1EF20876-510D-443C-B3F3-CE6ADABE0C31}">
      <dsp:nvSpPr>
        <dsp:cNvPr id="0" name=""/>
        <dsp:cNvSpPr/>
      </dsp:nvSpPr>
      <dsp:spPr>
        <a:xfrm>
          <a:off x="3970461" y="2377139"/>
          <a:ext cx="926425" cy="58827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54D64-3D54-41B2-9451-BC8837494AF6}">
      <dsp:nvSpPr>
        <dsp:cNvPr id="0" name=""/>
        <dsp:cNvSpPr/>
      </dsp:nvSpPr>
      <dsp:spPr>
        <a:xfrm>
          <a:off x="4073397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Worker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Vacant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737457</a:t>
          </a:r>
        </a:p>
      </dsp:txBody>
      <dsp:txXfrm>
        <a:off x="4090627" y="2492158"/>
        <a:ext cx="891965" cy="553819"/>
      </dsp:txXfrm>
    </dsp:sp>
    <dsp:sp modelId="{992972F2-7751-41A9-97C5-9C14333A1A17}">
      <dsp:nvSpPr>
        <dsp:cNvPr id="0" name=""/>
        <dsp:cNvSpPr/>
      </dsp:nvSpPr>
      <dsp:spPr>
        <a:xfrm>
          <a:off x="5102758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98898-F48A-46FE-8560-7261C0C92A03}">
      <dsp:nvSpPr>
        <dsp:cNvPr id="0" name=""/>
        <dsp:cNvSpPr/>
      </dsp:nvSpPr>
      <dsp:spPr>
        <a:xfrm>
          <a:off x="5205694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Worker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May Kavuma-Sanyu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737463</a:t>
          </a:r>
        </a:p>
      </dsp:txBody>
      <dsp:txXfrm>
        <a:off x="5222924" y="2492158"/>
        <a:ext cx="891965" cy="553819"/>
      </dsp:txXfrm>
    </dsp:sp>
    <dsp:sp modelId="{F79FEB60-B4C7-40F7-8EBC-46DFDB79A52A}">
      <dsp:nvSpPr>
        <dsp:cNvPr id="0" name=""/>
        <dsp:cNvSpPr/>
      </dsp:nvSpPr>
      <dsp:spPr>
        <a:xfrm>
          <a:off x="6235055" y="2377139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70BC1-6222-4850-83A1-2FDA06251831}">
      <dsp:nvSpPr>
        <dsp:cNvPr id="0" name=""/>
        <dsp:cNvSpPr/>
      </dsp:nvSpPr>
      <dsp:spPr>
        <a:xfrm>
          <a:off x="6337991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James Davies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737461</a:t>
          </a:r>
        </a:p>
      </dsp:txBody>
      <dsp:txXfrm>
        <a:off x="6355221" y="2492158"/>
        <a:ext cx="891965" cy="553819"/>
      </dsp:txXfrm>
    </dsp:sp>
    <dsp:sp modelId="{BE564B0B-5AED-420B-81B2-F88CA9949FF6}">
      <dsp:nvSpPr>
        <dsp:cNvPr id="0" name=""/>
        <dsp:cNvSpPr/>
      </dsp:nvSpPr>
      <dsp:spPr>
        <a:xfrm>
          <a:off x="7367353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358FE-896C-466F-AB7B-489E926A120B}">
      <dsp:nvSpPr>
        <dsp:cNvPr id="0" name=""/>
        <dsp:cNvSpPr/>
      </dsp:nvSpPr>
      <dsp:spPr>
        <a:xfrm>
          <a:off x="7470289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Stella </a:t>
          </a:r>
          <a:r>
            <a:rPr lang="en-GB" sz="900" b="0" kern="1200">
              <a:latin typeface="Calibri" panose="020F0502020204030204"/>
              <a:ea typeface="+mn-ea"/>
              <a:cs typeface="+mn-cs"/>
            </a:rPr>
            <a:t>Nansereko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737459</a:t>
          </a:r>
        </a:p>
      </dsp:txBody>
      <dsp:txXfrm>
        <a:off x="7487519" y="2492158"/>
        <a:ext cx="891965" cy="553819"/>
      </dsp:txXfrm>
    </dsp:sp>
    <dsp:sp modelId="{A0FCB7AB-A89C-44C3-98DE-BDF976F4B614}">
      <dsp:nvSpPr>
        <dsp:cNvPr id="0" name=""/>
        <dsp:cNvSpPr/>
      </dsp:nvSpPr>
      <dsp:spPr>
        <a:xfrm>
          <a:off x="8499650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73D0F-E388-4B4A-8791-3D80E8E1C057}">
      <dsp:nvSpPr>
        <dsp:cNvPr id="0" name=""/>
        <dsp:cNvSpPr/>
      </dsp:nvSpPr>
      <dsp:spPr>
        <a:xfrm>
          <a:off x="8602586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Hassanatu Turay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737460</a:t>
          </a:r>
        </a:p>
      </dsp:txBody>
      <dsp:txXfrm>
        <a:off x="8619816" y="2492158"/>
        <a:ext cx="891965" cy="553819"/>
      </dsp:txXfrm>
    </dsp:sp>
    <dsp:sp modelId="{6B6EE593-A698-48A5-8F35-3A29BCDAA407}">
      <dsp:nvSpPr>
        <dsp:cNvPr id="0" name=""/>
        <dsp:cNvSpPr/>
      </dsp:nvSpPr>
      <dsp:spPr>
        <a:xfrm>
          <a:off x="9631947" y="2377139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05EA2-BA1D-4AD2-B966-4F57F163F5FF}">
      <dsp:nvSpPr>
        <dsp:cNvPr id="0" name=""/>
        <dsp:cNvSpPr/>
      </dsp:nvSpPr>
      <dsp:spPr>
        <a:xfrm>
          <a:off x="9734883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 Light"/>
              <a:ea typeface="Calibri Light"/>
              <a:cs typeface="Calibri Light"/>
            </a:rPr>
            <a:t>Social Worker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/>
              <a:ea typeface="+mn-ea"/>
              <a:cs typeface="+mn-cs"/>
            </a:rPr>
            <a:t>Gina Orochihi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 Light"/>
              <a:ea typeface="Calibri Light"/>
              <a:cs typeface="Calibri Light"/>
            </a:rPr>
            <a:t>737458</a:t>
          </a:r>
        </a:p>
      </dsp:txBody>
      <dsp:txXfrm>
        <a:off x="9752113" y="2492158"/>
        <a:ext cx="891965" cy="553819"/>
      </dsp:txXfrm>
    </dsp:sp>
    <dsp:sp modelId="{43DA7120-FA72-491B-936B-C9A9E21DC1F8}">
      <dsp:nvSpPr>
        <dsp:cNvPr id="0" name=""/>
        <dsp:cNvSpPr/>
      </dsp:nvSpPr>
      <dsp:spPr>
        <a:xfrm>
          <a:off x="10764245" y="2377139"/>
          <a:ext cx="926425" cy="58827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B1C0F-6B9B-4CC9-83E6-35A9A9804821}">
      <dsp:nvSpPr>
        <dsp:cNvPr id="0" name=""/>
        <dsp:cNvSpPr/>
      </dsp:nvSpPr>
      <dsp:spPr>
        <a:xfrm>
          <a:off x="10867181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Occupational Therapist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Eamonn Higgins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737454</a:t>
          </a:r>
        </a:p>
      </dsp:txBody>
      <dsp:txXfrm>
        <a:off x="10884411" y="2492158"/>
        <a:ext cx="891965" cy="553819"/>
      </dsp:txXfrm>
    </dsp:sp>
    <dsp:sp modelId="{B08F3FDA-95D8-45F0-B5DD-08F77F7F45B0}">
      <dsp:nvSpPr>
        <dsp:cNvPr id="0" name=""/>
        <dsp:cNvSpPr/>
      </dsp:nvSpPr>
      <dsp:spPr>
        <a:xfrm>
          <a:off x="11896542" y="2377139"/>
          <a:ext cx="926425" cy="58827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14822-A588-4705-B910-8E4B2198E5FB}">
      <dsp:nvSpPr>
        <dsp:cNvPr id="0" name=""/>
        <dsp:cNvSpPr/>
      </dsp:nvSpPr>
      <dsp:spPr>
        <a:xfrm>
          <a:off x="11999478" y="2474928"/>
          <a:ext cx="926425" cy="588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Occupational Therapist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Vacant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737546</a:t>
          </a:r>
        </a:p>
      </dsp:txBody>
      <dsp:txXfrm>
        <a:off x="12016708" y="2492158"/>
        <a:ext cx="891965" cy="5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54581-7B41-4E43-9C94-9EBF315B346C}">
      <dsp:nvSpPr>
        <dsp:cNvPr id="0" name=""/>
        <dsp:cNvSpPr/>
      </dsp:nvSpPr>
      <dsp:spPr>
        <a:xfrm>
          <a:off x="6496397" y="1851081"/>
          <a:ext cx="4627073" cy="31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77"/>
              </a:lnTo>
              <a:lnTo>
                <a:pt x="4627073" y="214377"/>
              </a:lnTo>
              <a:lnTo>
                <a:pt x="4627073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2CD520-F98E-4BAB-B882-F7DF0F262E47}">
      <dsp:nvSpPr>
        <dsp:cNvPr id="0" name=""/>
        <dsp:cNvSpPr/>
      </dsp:nvSpPr>
      <dsp:spPr>
        <a:xfrm>
          <a:off x="6496397" y="1851081"/>
          <a:ext cx="3305052" cy="31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77"/>
              </a:lnTo>
              <a:lnTo>
                <a:pt x="3305052" y="214377"/>
              </a:lnTo>
              <a:lnTo>
                <a:pt x="3305052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138B3-DEEB-4873-B898-8E45D8F32EA2}">
      <dsp:nvSpPr>
        <dsp:cNvPr id="0" name=""/>
        <dsp:cNvSpPr/>
      </dsp:nvSpPr>
      <dsp:spPr>
        <a:xfrm>
          <a:off x="6496397" y="1851081"/>
          <a:ext cx="1983031" cy="31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77"/>
              </a:lnTo>
              <a:lnTo>
                <a:pt x="1983031" y="214377"/>
              </a:lnTo>
              <a:lnTo>
                <a:pt x="1983031" y="3145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91E4F-F261-49D0-8C5F-02C6EB54D781}">
      <dsp:nvSpPr>
        <dsp:cNvPr id="0" name=""/>
        <dsp:cNvSpPr/>
      </dsp:nvSpPr>
      <dsp:spPr>
        <a:xfrm>
          <a:off x="6496397" y="1851081"/>
          <a:ext cx="661010" cy="31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77"/>
              </a:lnTo>
              <a:lnTo>
                <a:pt x="661010" y="214377"/>
              </a:lnTo>
              <a:lnTo>
                <a:pt x="66101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70B72-274F-4C99-94A8-FACA65D9367B}">
      <dsp:nvSpPr>
        <dsp:cNvPr id="0" name=""/>
        <dsp:cNvSpPr/>
      </dsp:nvSpPr>
      <dsp:spPr>
        <a:xfrm>
          <a:off x="5835387" y="1851081"/>
          <a:ext cx="661010" cy="314580"/>
        </a:xfrm>
        <a:custGeom>
          <a:avLst/>
          <a:gdLst/>
          <a:ahLst/>
          <a:cxnLst/>
          <a:rect l="0" t="0" r="0" b="0"/>
          <a:pathLst>
            <a:path>
              <a:moveTo>
                <a:pt x="661010" y="0"/>
              </a:moveTo>
              <a:lnTo>
                <a:pt x="661010" y="214377"/>
              </a:lnTo>
              <a:lnTo>
                <a:pt x="0" y="214377"/>
              </a:lnTo>
              <a:lnTo>
                <a:pt x="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36E8C-6E29-46E5-B45E-062EF861C789}">
      <dsp:nvSpPr>
        <dsp:cNvPr id="0" name=""/>
        <dsp:cNvSpPr/>
      </dsp:nvSpPr>
      <dsp:spPr>
        <a:xfrm>
          <a:off x="4513366" y="1851081"/>
          <a:ext cx="1983031" cy="314580"/>
        </a:xfrm>
        <a:custGeom>
          <a:avLst/>
          <a:gdLst/>
          <a:ahLst/>
          <a:cxnLst/>
          <a:rect l="0" t="0" r="0" b="0"/>
          <a:pathLst>
            <a:path>
              <a:moveTo>
                <a:pt x="1983031" y="0"/>
              </a:moveTo>
              <a:lnTo>
                <a:pt x="1983031" y="214377"/>
              </a:lnTo>
              <a:lnTo>
                <a:pt x="0" y="214377"/>
              </a:lnTo>
              <a:lnTo>
                <a:pt x="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CEDAD-9E06-48A0-9F11-91FB1AE1E0B1}">
      <dsp:nvSpPr>
        <dsp:cNvPr id="0" name=""/>
        <dsp:cNvSpPr/>
      </dsp:nvSpPr>
      <dsp:spPr>
        <a:xfrm>
          <a:off x="3191345" y="1851081"/>
          <a:ext cx="3305052" cy="314580"/>
        </a:xfrm>
        <a:custGeom>
          <a:avLst/>
          <a:gdLst/>
          <a:ahLst/>
          <a:cxnLst/>
          <a:rect l="0" t="0" r="0" b="0"/>
          <a:pathLst>
            <a:path>
              <a:moveTo>
                <a:pt x="3305052" y="0"/>
              </a:moveTo>
              <a:lnTo>
                <a:pt x="3305052" y="214377"/>
              </a:lnTo>
              <a:lnTo>
                <a:pt x="0" y="214377"/>
              </a:lnTo>
              <a:lnTo>
                <a:pt x="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2C130-6CA6-4916-8D5B-CBB6AFCC0018}">
      <dsp:nvSpPr>
        <dsp:cNvPr id="0" name=""/>
        <dsp:cNvSpPr/>
      </dsp:nvSpPr>
      <dsp:spPr>
        <a:xfrm>
          <a:off x="1869324" y="2852512"/>
          <a:ext cx="1322020" cy="31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77"/>
              </a:lnTo>
              <a:lnTo>
                <a:pt x="1322020" y="214377"/>
              </a:lnTo>
              <a:lnTo>
                <a:pt x="132202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0645D-AA43-44E5-95CF-0EA89EA1F09D}">
      <dsp:nvSpPr>
        <dsp:cNvPr id="0" name=""/>
        <dsp:cNvSpPr/>
      </dsp:nvSpPr>
      <dsp:spPr>
        <a:xfrm>
          <a:off x="1823604" y="2852512"/>
          <a:ext cx="91440" cy="314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2663A-0A60-4BF9-B27B-06E4B23F1A99}">
      <dsp:nvSpPr>
        <dsp:cNvPr id="0" name=""/>
        <dsp:cNvSpPr/>
      </dsp:nvSpPr>
      <dsp:spPr>
        <a:xfrm>
          <a:off x="542814" y="2852512"/>
          <a:ext cx="1326509" cy="296125"/>
        </a:xfrm>
        <a:custGeom>
          <a:avLst/>
          <a:gdLst/>
          <a:ahLst/>
          <a:cxnLst/>
          <a:rect l="0" t="0" r="0" b="0"/>
          <a:pathLst>
            <a:path>
              <a:moveTo>
                <a:pt x="1326509" y="0"/>
              </a:moveTo>
              <a:lnTo>
                <a:pt x="1326509" y="195922"/>
              </a:lnTo>
              <a:lnTo>
                <a:pt x="0" y="195922"/>
              </a:lnTo>
              <a:lnTo>
                <a:pt x="0" y="29612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A4B2D-9DD0-4C21-A6FE-D9F9A370C4AB}">
      <dsp:nvSpPr>
        <dsp:cNvPr id="0" name=""/>
        <dsp:cNvSpPr/>
      </dsp:nvSpPr>
      <dsp:spPr>
        <a:xfrm>
          <a:off x="1869324" y="1851081"/>
          <a:ext cx="4627073" cy="314580"/>
        </a:xfrm>
        <a:custGeom>
          <a:avLst/>
          <a:gdLst/>
          <a:ahLst/>
          <a:cxnLst/>
          <a:rect l="0" t="0" r="0" b="0"/>
          <a:pathLst>
            <a:path>
              <a:moveTo>
                <a:pt x="4627073" y="0"/>
              </a:moveTo>
              <a:lnTo>
                <a:pt x="4627073" y="214377"/>
              </a:lnTo>
              <a:lnTo>
                <a:pt x="0" y="214377"/>
              </a:lnTo>
              <a:lnTo>
                <a:pt x="0" y="31458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0C5E5-FFFC-4000-AB65-BD27E1A539A1}">
      <dsp:nvSpPr>
        <dsp:cNvPr id="0" name=""/>
        <dsp:cNvSpPr/>
      </dsp:nvSpPr>
      <dsp:spPr>
        <a:xfrm>
          <a:off x="5955570" y="1164231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52C74-9932-4999-BA48-91854B0F6808}">
      <dsp:nvSpPr>
        <dsp:cNvPr id="0" name=""/>
        <dsp:cNvSpPr/>
      </dsp:nvSpPr>
      <dsp:spPr>
        <a:xfrm>
          <a:off x="6075754" y="1278406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Team Manager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Andy Fung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737478</a:t>
          </a:r>
        </a:p>
      </dsp:txBody>
      <dsp:txXfrm>
        <a:off x="6095871" y="1298523"/>
        <a:ext cx="1041419" cy="646615"/>
      </dsp:txXfrm>
    </dsp:sp>
    <dsp:sp modelId="{2B25C2CF-391A-4B1B-BBD7-F25583522DCB}">
      <dsp:nvSpPr>
        <dsp:cNvPr id="0" name=""/>
        <dsp:cNvSpPr/>
      </dsp:nvSpPr>
      <dsp:spPr>
        <a:xfrm>
          <a:off x="1328497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2D2AA-B8BE-4265-94B4-161652600241}">
      <dsp:nvSpPr>
        <dsp:cNvPr id="0" name=""/>
        <dsp:cNvSpPr/>
      </dsp:nvSpPr>
      <dsp:spPr>
        <a:xfrm>
          <a:off x="1448681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Senior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Aniela Sitarska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737470</a:t>
          </a:r>
        </a:p>
      </dsp:txBody>
      <dsp:txXfrm>
        <a:off x="1468798" y="2299954"/>
        <a:ext cx="1041419" cy="646615"/>
      </dsp:txXfrm>
    </dsp:sp>
    <dsp:sp modelId="{A68F1093-504E-4479-B6DF-1BB868F1884E}">
      <dsp:nvSpPr>
        <dsp:cNvPr id="0" name=""/>
        <dsp:cNvSpPr/>
      </dsp:nvSpPr>
      <dsp:spPr>
        <a:xfrm>
          <a:off x="1988" y="3148637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C0D4B-8BBA-4483-8C76-BF14D321444E}">
      <dsp:nvSpPr>
        <dsp:cNvPr id="0" name=""/>
        <dsp:cNvSpPr/>
      </dsp:nvSpPr>
      <dsp:spPr>
        <a:xfrm>
          <a:off x="122171" y="3262812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Care Practitioner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Lana Price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737497</a:t>
          </a:r>
          <a:endParaRPr lang="en-GB" sz="800" b="1" kern="1200"/>
        </a:p>
      </dsp:txBody>
      <dsp:txXfrm>
        <a:off x="142288" y="3282929"/>
        <a:ext cx="1041419" cy="646615"/>
      </dsp:txXfrm>
    </dsp:sp>
    <dsp:sp modelId="{D4323C67-C5D9-453A-ACFA-25E819624195}">
      <dsp:nvSpPr>
        <dsp:cNvPr id="0" name=""/>
        <dsp:cNvSpPr/>
      </dsp:nvSpPr>
      <dsp:spPr>
        <a:xfrm>
          <a:off x="1328497" y="3167093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AB2EF-3829-4901-9C06-713D7AFD8850}">
      <dsp:nvSpPr>
        <dsp:cNvPr id="0" name=""/>
        <dsp:cNvSpPr/>
      </dsp:nvSpPr>
      <dsp:spPr>
        <a:xfrm>
          <a:off x="1448681" y="3281268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Catherine Abwoyo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737478</a:t>
          </a:r>
          <a:endParaRPr lang="en-GB" sz="1000" b="1" kern="1200">
            <a:latin typeface="Calibri" panose="020F0502020204030204"/>
            <a:ea typeface="+mn-ea"/>
            <a:cs typeface="+mn-cs"/>
          </a:endParaRPr>
        </a:p>
      </dsp:txBody>
      <dsp:txXfrm>
        <a:off x="1468798" y="3301385"/>
        <a:ext cx="1041419" cy="646615"/>
      </dsp:txXfrm>
    </dsp:sp>
    <dsp:sp modelId="{8B94FDCA-49D4-4CF8-A04B-2277C4639B87}">
      <dsp:nvSpPr>
        <dsp:cNvPr id="0" name=""/>
        <dsp:cNvSpPr/>
      </dsp:nvSpPr>
      <dsp:spPr>
        <a:xfrm>
          <a:off x="2650518" y="3167093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7E3F7-932B-46CF-B97B-BBF488A2364A}">
      <dsp:nvSpPr>
        <dsp:cNvPr id="0" name=""/>
        <dsp:cNvSpPr/>
      </dsp:nvSpPr>
      <dsp:spPr>
        <a:xfrm>
          <a:off x="2770702" y="3281268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  <a:endParaRPr lang="en-GB" sz="800" b="0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Nerisa Zeka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737466</a:t>
          </a:r>
        </a:p>
      </dsp:txBody>
      <dsp:txXfrm>
        <a:off x="2790819" y="3301385"/>
        <a:ext cx="1041419" cy="646615"/>
      </dsp:txXfrm>
    </dsp:sp>
    <dsp:sp modelId="{06FF9106-EA32-4F11-A8B3-A6B4D13FCFFA}">
      <dsp:nvSpPr>
        <dsp:cNvPr id="0" name=""/>
        <dsp:cNvSpPr/>
      </dsp:nvSpPr>
      <dsp:spPr>
        <a:xfrm>
          <a:off x="2650518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47892-54C5-4F74-B7AC-EA486F3C83F5}">
      <dsp:nvSpPr>
        <dsp:cNvPr id="0" name=""/>
        <dsp:cNvSpPr/>
      </dsp:nvSpPr>
      <dsp:spPr>
        <a:xfrm>
          <a:off x="2770702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Michelle Denton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737471</a:t>
          </a:r>
        </a:p>
      </dsp:txBody>
      <dsp:txXfrm>
        <a:off x="2790819" y="2299954"/>
        <a:ext cx="1041419" cy="646615"/>
      </dsp:txXfrm>
    </dsp:sp>
    <dsp:sp modelId="{469EC847-3EE1-43EF-B6BB-976124FAC102}">
      <dsp:nvSpPr>
        <dsp:cNvPr id="0" name=""/>
        <dsp:cNvSpPr/>
      </dsp:nvSpPr>
      <dsp:spPr>
        <a:xfrm>
          <a:off x="3972539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C0707-D7F5-4A1D-A01B-A203398388EA}">
      <dsp:nvSpPr>
        <dsp:cNvPr id="0" name=""/>
        <dsp:cNvSpPr/>
      </dsp:nvSpPr>
      <dsp:spPr>
        <a:xfrm>
          <a:off x="4092723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Fiona Ahouzan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737473</a:t>
          </a:r>
        </a:p>
      </dsp:txBody>
      <dsp:txXfrm>
        <a:off x="4112840" y="2299954"/>
        <a:ext cx="1041419" cy="646615"/>
      </dsp:txXfrm>
    </dsp:sp>
    <dsp:sp modelId="{77782F52-4431-469B-A213-68EE25A4B9D5}">
      <dsp:nvSpPr>
        <dsp:cNvPr id="0" name=""/>
        <dsp:cNvSpPr/>
      </dsp:nvSpPr>
      <dsp:spPr>
        <a:xfrm>
          <a:off x="5294560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82CDD-D7B0-4AE3-AEFD-A73C93954A5E}">
      <dsp:nvSpPr>
        <dsp:cNvPr id="0" name=""/>
        <dsp:cNvSpPr/>
      </dsp:nvSpPr>
      <dsp:spPr>
        <a:xfrm>
          <a:off x="5414744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Tajul Islam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737476</a:t>
          </a:r>
        </a:p>
      </dsp:txBody>
      <dsp:txXfrm>
        <a:off x="5434861" y="2299954"/>
        <a:ext cx="1041419" cy="646615"/>
      </dsp:txXfrm>
    </dsp:sp>
    <dsp:sp modelId="{EE148601-CA2B-464D-A46A-EA581F597FE7}">
      <dsp:nvSpPr>
        <dsp:cNvPr id="0" name=""/>
        <dsp:cNvSpPr/>
      </dsp:nvSpPr>
      <dsp:spPr>
        <a:xfrm>
          <a:off x="6616581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0BB97-7433-4FBA-AB89-037199791A3C}">
      <dsp:nvSpPr>
        <dsp:cNvPr id="0" name=""/>
        <dsp:cNvSpPr/>
      </dsp:nvSpPr>
      <dsp:spPr>
        <a:xfrm>
          <a:off x="6736765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Penny Lee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737474</a:t>
          </a:r>
        </a:p>
      </dsp:txBody>
      <dsp:txXfrm>
        <a:off x="6756882" y="2299954"/>
        <a:ext cx="1041419" cy="646615"/>
      </dsp:txXfrm>
    </dsp:sp>
    <dsp:sp modelId="{D12FD51D-4DA9-43E2-BA99-9F2CEA79B477}">
      <dsp:nvSpPr>
        <dsp:cNvPr id="0" name=""/>
        <dsp:cNvSpPr/>
      </dsp:nvSpPr>
      <dsp:spPr>
        <a:xfrm>
          <a:off x="7938602" y="2165662"/>
          <a:ext cx="1081653" cy="6868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D828C-6FB2-4179-8C74-E606D49D50E1}">
      <dsp:nvSpPr>
        <dsp:cNvPr id="0" name=""/>
        <dsp:cNvSpPr/>
      </dsp:nvSpPr>
      <dsp:spPr>
        <a:xfrm>
          <a:off x="8058785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Occupational Therapist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Vacant (Dermot H’s substantive role)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737468</a:t>
          </a:r>
        </a:p>
      </dsp:txBody>
      <dsp:txXfrm>
        <a:off x="8078902" y="2299954"/>
        <a:ext cx="1041419" cy="646615"/>
      </dsp:txXfrm>
    </dsp:sp>
    <dsp:sp modelId="{BA9DEB4A-32BB-47E5-862D-3074F7A60E3A}">
      <dsp:nvSpPr>
        <dsp:cNvPr id="0" name=""/>
        <dsp:cNvSpPr/>
      </dsp:nvSpPr>
      <dsp:spPr>
        <a:xfrm>
          <a:off x="9260623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6BA38-49E9-4E02-AB86-49B471F64F70}">
      <dsp:nvSpPr>
        <dsp:cNvPr id="0" name=""/>
        <dsp:cNvSpPr/>
      </dsp:nvSpPr>
      <dsp:spPr>
        <a:xfrm>
          <a:off x="9380806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Occupational Therapist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Lillian Atim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737467</a:t>
          </a:r>
        </a:p>
      </dsp:txBody>
      <dsp:txXfrm>
        <a:off x="9400923" y="2299954"/>
        <a:ext cx="1041419" cy="646615"/>
      </dsp:txXfrm>
    </dsp:sp>
    <dsp:sp modelId="{548614B5-ADDD-4BAE-9713-A0D78485BAE5}">
      <dsp:nvSpPr>
        <dsp:cNvPr id="0" name=""/>
        <dsp:cNvSpPr/>
      </dsp:nvSpPr>
      <dsp:spPr>
        <a:xfrm>
          <a:off x="10582643" y="2165662"/>
          <a:ext cx="1081653" cy="686849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2E6DD-64D1-4A54-AEBA-FA1B30A88D12}">
      <dsp:nvSpPr>
        <dsp:cNvPr id="0" name=""/>
        <dsp:cNvSpPr/>
      </dsp:nvSpPr>
      <dsp:spPr>
        <a:xfrm>
          <a:off x="10702827" y="2279837"/>
          <a:ext cx="1081653" cy="686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Outreach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Benson Ejikeme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737469</a:t>
          </a:r>
          <a:endParaRPr lang="en-GB" sz="800" b="1" kern="1200"/>
        </a:p>
      </dsp:txBody>
      <dsp:txXfrm>
        <a:off x="10722944" y="2299954"/>
        <a:ext cx="1041419" cy="646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E0F14-9D91-4662-818D-E91C989AB71A}">
      <dsp:nvSpPr>
        <dsp:cNvPr id="0" name=""/>
        <dsp:cNvSpPr/>
      </dsp:nvSpPr>
      <dsp:spPr>
        <a:xfrm>
          <a:off x="5735907" y="2187947"/>
          <a:ext cx="5260203" cy="27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75"/>
              </a:lnTo>
              <a:lnTo>
                <a:pt x="5260203" y="186275"/>
              </a:lnTo>
              <a:lnTo>
                <a:pt x="5260203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47139-99A2-466B-910F-C70D10E2269C}">
      <dsp:nvSpPr>
        <dsp:cNvPr id="0" name=""/>
        <dsp:cNvSpPr/>
      </dsp:nvSpPr>
      <dsp:spPr>
        <a:xfrm>
          <a:off x="5735907" y="2187947"/>
          <a:ext cx="4020526" cy="27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75"/>
              </a:lnTo>
              <a:lnTo>
                <a:pt x="4020526" y="186275"/>
              </a:lnTo>
              <a:lnTo>
                <a:pt x="4020526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F3391-F213-4B17-907A-1D6B5B7FBF50}">
      <dsp:nvSpPr>
        <dsp:cNvPr id="0" name=""/>
        <dsp:cNvSpPr/>
      </dsp:nvSpPr>
      <dsp:spPr>
        <a:xfrm>
          <a:off x="5735907" y="2187947"/>
          <a:ext cx="2780849" cy="27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75"/>
              </a:lnTo>
              <a:lnTo>
                <a:pt x="2780849" y="186275"/>
              </a:lnTo>
              <a:lnTo>
                <a:pt x="2780849" y="273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AD17-9336-41AD-A0CF-68DE89440D0B}">
      <dsp:nvSpPr>
        <dsp:cNvPr id="0" name=""/>
        <dsp:cNvSpPr/>
      </dsp:nvSpPr>
      <dsp:spPr>
        <a:xfrm>
          <a:off x="5735907" y="2187947"/>
          <a:ext cx="1632127" cy="27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75"/>
              </a:lnTo>
              <a:lnTo>
                <a:pt x="1632127" y="186275"/>
              </a:lnTo>
              <a:lnTo>
                <a:pt x="1632127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95BD6-E6C0-4C31-9A2C-2731A4E97352}">
      <dsp:nvSpPr>
        <dsp:cNvPr id="0" name=""/>
        <dsp:cNvSpPr/>
      </dsp:nvSpPr>
      <dsp:spPr>
        <a:xfrm>
          <a:off x="5735907" y="2187947"/>
          <a:ext cx="483405" cy="27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75"/>
              </a:lnTo>
              <a:lnTo>
                <a:pt x="483405" y="186275"/>
              </a:lnTo>
              <a:lnTo>
                <a:pt x="483405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E2372-CFC9-4AC0-8A1A-D4E86F3E127B}">
      <dsp:nvSpPr>
        <dsp:cNvPr id="0" name=""/>
        <dsp:cNvSpPr/>
      </dsp:nvSpPr>
      <dsp:spPr>
        <a:xfrm>
          <a:off x="5070591" y="2187947"/>
          <a:ext cx="665316" cy="273343"/>
        </a:xfrm>
        <a:custGeom>
          <a:avLst/>
          <a:gdLst/>
          <a:ahLst/>
          <a:cxnLst/>
          <a:rect l="0" t="0" r="0" b="0"/>
          <a:pathLst>
            <a:path>
              <a:moveTo>
                <a:pt x="665316" y="0"/>
              </a:moveTo>
              <a:lnTo>
                <a:pt x="665316" y="186275"/>
              </a:lnTo>
              <a:lnTo>
                <a:pt x="0" y="186275"/>
              </a:lnTo>
              <a:lnTo>
                <a:pt x="0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19868-D683-4A3C-B967-741DE7891DE4}">
      <dsp:nvSpPr>
        <dsp:cNvPr id="0" name=""/>
        <dsp:cNvSpPr/>
      </dsp:nvSpPr>
      <dsp:spPr>
        <a:xfrm>
          <a:off x="3921869" y="2187947"/>
          <a:ext cx="1814037" cy="273343"/>
        </a:xfrm>
        <a:custGeom>
          <a:avLst/>
          <a:gdLst/>
          <a:ahLst/>
          <a:cxnLst/>
          <a:rect l="0" t="0" r="0" b="0"/>
          <a:pathLst>
            <a:path>
              <a:moveTo>
                <a:pt x="1814037" y="0"/>
              </a:moveTo>
              <a:lnTo>
                <a:pt x="1814037" y="186275"/>
              </a:lnTo>
              <a:lnTo>
                <a:pt x="0" y="186275"/>
              </a:lnTo>
              <a:lnTo>
                <a:pt x="0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702B6-FAF4-48BB-9FD8-B6608A7EAC30}">
      <dsp:nvSpPr>
        <dsp:cNvPr id="0" name=""/>
        <dsp:cNvSpPr/>
      </dsp:nvSpPr>
      <dsp:spPr>
        <a:xfrm>
          <a:off x="2773147" y="2187947"/>
          <a:ext cx="2962759" cy="273343"/>
        </a:xfrm>
        <a:custGeom>
          <a:avLst/>
          <a:gdLst/>
          <a:ahLst/>
          <a:cxnLst/>
          <a:rect l="0" t="0" r="0" b="0"/>
          <a:pathLst>
            <a:path>
              <a:moveTo>
                <a:pt x="2962759" y="0"/>
              </a:moveTo>
              <a:lnTo>
                <a:pt x="2962759" y="186275"/>
              </a:lnTo>
              <a:lnTo>
                <a:pt x="0" y="186275"/>
              </a:lnTo>
              <a:lnTo>
                <a:pt x="0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83015-73CB-4D54-B464-4F59538A5335}">
      <dsp:nvSpPr>
        <dsp:cNvPr id="0" name=""/>
        <dsp:cNvSpPr/>
      </dsp:nvSpPr>
      <dsp:spPr>
        <a:xfrm>
          <a:off x="1624425" y="2187947"/>
          <a:ext cx="4111481" cy="273343"/>
        </a:xfrm>
        <a:custGeom>
          <a:avLst/>
          <a:gdLst/>
          <a:ahLst/>
          <a:cxnLst/>
          <a:rect l="0" t="0" r="0" b="0"/>
          <a:pathLst>
            <a:path>
              <a:moveTo>
                <a:pt x="4111481" y="0"/>
              </a:moveTo>
              <a:lnTo>
                <a:pt x="4111481" y="186275"/>
              </a:lnTo>
              <a:lnTo>
                <a:pt x="0" y="186275"/>
              </a:lnTo>
              <a:lnTo>
                <a:pt x="0" y="273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0EBCF-533F-4E30-8AE5-A20BF9995F3D}">
      <dsp:nvSpPr>
        <dsp:cNvPr id="0" name=""/>
        <dsp:cNvSpPr/>
      </dsp:nvSpPr>
      <dsp:spPr>
        <a:xfrm>
          <a:off x="429984" y="3058104"/>
          <a:ext cx="91440" cy="27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3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B6FAC-EB50-4EE1-B1F6-E999E40B5A90}">
      <dsp:nvSpPr>
        <dsp:cNvPr id="0" name=""/>
        <dsp:cNvSpPr/>
      </dsp:nvSpPr>
      <dsp:spPr>
        <a:xfrm>
          <a:off x="475704" y="2187947"/>
          <a:ext cx="5260203" cy="273343"/>
        </a:xfrm>
        <a:custGeom>
          <a:avLst/>
          <a:gdLst/>
          <a:ahLst/>
          <a:cxnLst/>
          <a:rect l="0" t="0" r="0" b="0"/>
          <a:pathLst>
            <a:path>
              <a:moveTo>
                <a:pt x="5260203" y="0"/>
              </a:moveTo>
              <a:lnTo>
                <a:pt x="5260203" y="186275"/>
              </a:lnTo>
              <a:lnTo>
                <a:pt x="0" y="186275"/>
              </a:lnTo>
              <a:lnTo>
                <a:pt x="0" y="273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B8AC2-ADD7-4561-9917-876DC926EED5}">
      <dsp:nvSpPr>
        <dsp:cNvPr id="0" name=""/>
        <dsp:cNvSpPr/>
      </dsp:nvSpPr>
      <dsp:spPr>
        <a:xfrm>
          <a:off x="5265975" y="1591134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92A9B-F588-4977-9067-00CDBEF26413}">
      <dsp:nvSpPr>
        <dsp:cNvPr id="0" name=""/>
        <dsp:cNvSpPr/>
      </dsp:nvSpPr>
      <dsp:spPr>
        <a:xfrm>
          <a:off x="5370404" y="1690342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Zubi Butt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737490</a:t>
          </a:r>
        </a:p>
      </dsp:txBody>
      <dsp:txXfrm>
        <a:off x="5387884" y="1707822"/>
        <a:ext cx="904903" cy="561853"/>
      </dsp:txXfrm>
    </dsp:sp>
    <dsp:sp modelId="{BF21D512-53C9-4373-8E66-370B3A2FD7BB}">
      <dsp:nvSpPr>
        <dsp:cNvPr id="0" name=""/>
        <dsp:cNvSpPr/>
      </dsp:nvSpPr>
      <dsp:spPr>
        <a:xfrm>
          <a:off x="5772" y="2461291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CC7C9-B144-4EF4-888C-AC5F5C27B056}">
      <dsp:nvSpPr>
        <dsp:cNvPr id="0" name=""/>
        <dsp:cNvSpPr/>
      </dsp:nvSpPr>
      <dsp:spPr>
        <a:xfrm>
          <a:off x="110201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Senior Practitioner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Abi Otukoya</a:t>
          </a:r>
          <a:endParaRPr lang="en-GB" sz="700" kern="120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737481</a:t>
          </a:r>
        </a:p>
      </dsp:txBody>
      <dsp:txXfrm>
        <a:off x="127681" y="2577978"/>
        <a:ext cx="904903" cy="561853"/>
      </dsp:txXfrm>
    </dsp:sp>
    <dsp:sp modelId="{444B4080-F29D-414B-992B-9572544DC440}">
      <dsp:nvSpPr>
        <dsp:cNvPr id="0" name=""/>
        <dsp:cNvSpPr/>
      </dsp:nvSpPr>
      <dsp:spPr>
        <a:xfrm>
          <a:off x="5772" y="3331447"/>
          <a:ext cx="939863" cy="5968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E4890-A24C-497B-A7D5-26C0F6EF0B83}">
      <dsp:nvSpPr>
        <dsp:cNvPr id="0" name=""/>
        <dsp:cNvSpPr/>
      </dsp:nvSpPr>
      <dsp:spPr>
        <a:xfrm>
          <a:off x="110201" y="3430655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Vacancy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737475 </a:t>
          </a:r>
        </a:p>
      </dsp:txBody>
      <dsp:txXfrm>
        <a:off x="127681" y="3448135"/>
        <a:ext cx="904903" cy="561853"/>
      </dsp:txXfrm>
    </dsp:sp>
    <dsp:sp modelId="{22CD1D6B-F88C-4A93-83CC-3B80CB41E768}">
      <dsp:nvSpPr>
        <dsp:cNvPr id="0" name=""/>
        <dsp:cNvSpPr/>
      </dsp:nvSpPr>
      <dsp:spPr>
        <a:xfrm>
          <a:off x="1154494" y="2461291"/>
          <a:ext cx="939863" cy="596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253E9-111F-404D-9653-EFE4609B2730}">
      <dsp:nvSpPr>
        <dsp:cNvPr id="0" name=""/>
        <dsp:cNvSpPr/>
      </dsp:nvSpPr>
      <dsp:spPr>
        <a:xfrm>
          <a:off x="1258923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Social Care Practitioner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Jackie Weatherley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737480</a:t>
          </a:r>
        </a:p>
      </dsp:txBody>
      <dsp:txXfrm>
        <a:off x="1276403" y="2577978"/>
        <a:ext cx="904903" cy="561853"/>
      </dsp:txXfrm>
    </dsp:sp>
    <dsp:sp modelId="{54287EE9-DA3B-4C0E-907C-E5CC485DFF36}">
      <dsp:nvSpPr>
        <dsp:cNvPr id="0" name=""/>
        <dsp:cNvSpPr/>
      </dsp:nvSpPr>
      <dsp:spPr>
        <a:xfrm>
          <a:off x="2303216" y="2461291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E5854-F3DC-4309-BE47-244A4D804EFD}">
      <dsp:nvSpPr>
        <dsp:cNvPr id="0" name=""/>
        <dsp:cNvSpPr/>
      </dsp:nvSpPr>
      <dsp:spPr>
        <a:xfrm>
          <a:off x="2407645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Marie Cross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737484</a:t>
          </a:r>
        </a:p>
      </dsp:txBody>
      <dsp:txXfrm>
        <a:off x="2425125" y="2577978"/>
        <a:ext cx="904903" cy="561853"/>
      </dsp:txXfrm>
    </dsp:sp>
    <dsp:sp modelId="{2267B201-F5B1-467A-BF68-7E3F71620494}">
      <dsp:nvSpPr>
        <dsp:cNvPr id="0" name=""/>
        <dsp:cNvSpPr/>
      </dsp:nvSpPr>
      <dsp:spPr>
        <a:xfrm>
          <a:off x="3451937" y="2461291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868F4-B276-43A5-816C-4E483D83C45A}">
      <dsp:nvSpPr>
        <dsp:cNvPr id="0" name=""/>
        <dsp:cNvSpPr/>
      </dsp:nvSpPr>
      <dsp:spPr>
        <a:xfrm>
          <a:off x="3556367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Kim Brown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737485</a:t>
          </a:r>
        </a:p>
      </dsp:txBody>
      <dsp:txXfrm>
        <a:off x="3573847" y="2577978"/>
        <a:ext cx="904903" cy="561853"/>
      </dsp:txXfrm>
    </dsp:sp>
    <dsp:sp modelId="{8E639479-5002-4858-9A5C-C6C87266AA8A}">
      <dsp:nvSpPr>
        <dsp:cNvPr id="0" name=""/>
        <dsp:cNvSpPr/>
      </dsp:nvSpPr>
      <dsp:spPr>
        <a:xfrm>
          <a:off x="4600659" y="2461291"/>
          <a:ext cx="939863" cy="596813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2EDB3-9B1C-40A1-9130-43E74BB238CA}">
      <dsp:nvSpPr>
        <dsp:cNvPr id="0" name=""/>
        <dsp:cNvSpPr/>
      </dsp:nvSpPr>
      <dsp:spPr>
        <a:xfrm>
          <a:off x="4705088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 Apprentice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Chantale Burris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737465</a:t>
          </a:r>
        </a:p>
      </dsp:txBody>
      <dsp:txXfrm>
        <a:off x="4722568" y="2577978"/>
        <a:ext cx="904903" cy="561853"/>
      </dsp:txXfrm>
    </dsp:sp>
    <dsp:sp modelId="{289AD2BB-C49A-46B5-A1E9-0A992FCD7497}">
      <dsp:nvSpPr>
        <dsp:cNvPr id="0" name=""/>
        <dsp:cNvSpPr/>
      </dsp:nvSpPr>
      <dsp:spPr>
        <a:xfrm>
          <a:off x="5749381" y="2461291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5EA41-385A-45B9-91F8-53DA834954BA}">
      <dsp:nvSpPr>
        <dsp:cNvPr id="0" name=""/>
        <dsp:cNvSpPr/>
      </dsp:nvSpPr>
      <dsp:spPr>
        <a:xfrm>
          <a:off x="5853810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Nona Masri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737486</a:t>
          </a:r>
        </a:p>
      </dsp:txBody>
      <dsp:txXfrm>
        <a:off x="5871290" y="2577978"/>
        <a:ext cx="904903" cy="561853"/>
      </dsp:txXfrm>
    </dsp:sp>
    <dsp:sp modelId="{CD3EC480-3FF2-4144-911D-E4CF07B5574F}">
      <dsp:nvSpPr>
        <dsp:cNvPr id="0" name=""/>
        <dsp:cNvSpPr/>
      </dsp:nvSpPr>
      <dsp:spPr>
        <a:xfrm>
          <a:off x="6898103" y="2461291"/>
          <a:ext cx="939863" cy="5968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73DCF-B1D8-4EDE-A67F-24F016D45472}">
      <dsp:nvSpPr>
        <dsp:cNvPr id="0" name=""/>
        <dsp:cNvSpPr/>
      </dsp:nvSpPr>
      <dsp:spPr>
        <a:xfrm>
          <a:off x="7002532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 dirty="0">
              <a:latin typeface="Calibri" panose="020F0502020204030204"/>
              <a:ea typeface="+mn-ea"/>
              <a:cs typeface="+mn-cs"/>
            </a:rPr>
            <a:t>Vacant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Calibri" panose="020F0502020204030204"/>
              <a:ea typeface="+mn-ea"/>
              <a:cs typeface="+mn-cs"/>
            </a:rPr>
            <a:t>737488</a:t>
          </a:r>
        </a:p>
      </dsp:txBody>
      <dsp:txXfrm>
        <a:off x="7020012" y="2577978"/>
        <a:ext cx="904903" cy="561853"/>
      </dsp:txXfrm>
    </dsp:sp>
    <dsp:sp modelId="{C90E9D94-6651-411F-9309-407797A64B81}">
      <dsp:nvSpPr>
        <dsp:cNvPr id="0" name=""/>
        <dsp:cNvSpPr/>
      </dsp:nvSpPr>
      <dsp:spPr>
        <a:xfrm>
          <a:off x="8046824" y="2461291"/>
          <a:ext cx="939863" cy="596813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BE39D-6980-4459-9D83-D45C69CC778C}">
      <dsp:nvSpPr>
        <dsp:cNvPr id="0" name=""/>
        <dsp:cNvSpPr/>
      </dsp:nvSpPr>
      <dsp:spPr>
        <a:xfrm>
          <a:off x="8151254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 Apprentice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Georgia Ramsay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737733</a:t>
          </a:r>
          <a:endParaRPr lang="en-GB" sz="700" b="1" kern="1200"/>
        </a:p>
      </dsp:txBody>
      <dsp:txXfrm>
        <a:off x="8168734" y="2577978"/>
        <a:ext cx="904903" cy="561853"/>
      </dsp:txXfrm>
    </dsp:sp>
    <dsp:sp modelId="{454D0411-BC9A-491E-A86F-E85922A91641}">
      <dsp:nvSpPr>
        <dsp:cNvPr id="0" name=""/>
        <dsp:cNvSpPr/>
      </dsp:nvSpPr>
      <dsp:spPr>
        <a:xfrm>
          <a:off x="9195546" y="2461291"/>
          <a:ext cx="112177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59F1A-2E5D-40A9-A899-8CBBFEA4BE7F}">
      <dsp:nvSpPr>
        <dsp:cNvPr id="0" name=""/>
        <dsp:cNvSpPr/>
      </dsp:nvSpPr>
      <dsp:spPr>
        <a:xfrm>
          <a:off x="9299975" y="2560498"/>
          <a:ext cx="112177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Occupational Therapist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Temitayo Simpson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737482</a:t>
          </a:r>
        </a:p>
      </dsp:txBody>
      <dsp:txXfrm>
        <a:off x="9317455" y="2577978"/>
        <a:ext cx="1086813" cy="561853"/>
      </dsp:txXfrm>
    </dsp:sp>
    <dsp:sp modelId="{4F993DDD-33A1-4ECA-850A-773CF174E2E9}">
      <dsp:nvSpPr>
        <dsp:cNvPr id="0" name=""/>
        <dsp:cNvSpPr/>
      </dsp:nvSpPr>
      <dsp:spPr>
        <a:xfrm>
          <a:off x="10526178" y="2461291"/>
          <a:ext cx="939863" cy="596813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C7ED3-1BF7-4B9E-9B2D-A375E1ED0662}">
      <dsp:nvSpPr>
        <dsp:cNvPr id="0" name=""/>
        <dsp:cNvSpPr/>
      </dsp:nvSpPr>
      <dsp:spPr>
        <a:xfrm>
          <a:off x="10630608" y="2560498"/>
          <a:ext cx="939863" cy="5968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Occupational Therapist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>
              <a:latin typeface="Calibri" panose="020F0502020204030204"/>
              <a:ea typeface="+mn-ea"/>
              <a:cs typeface="+mn-cs"/>
            </a:rPr>
            <a:t>Tariz Karmali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Calibri" panose="020F0502020204030204"/>
              <a:ea typeface="+mn-ea"/>
              <a:cs typeface="+mn-cs"/>
            </a:rPr>
            <a:t>737483</a:t>
          </a:r>
        </a:p>
      </dsp:txBody>
      <dsp:txXfrm>
        <a:off x="10648088" y="2577978"/>
        <a:ext cx="904903" cy="5618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D66CA-B8F3-434D-BFDF-63CF12625643}">
      <dsp:nvSpPr>
        <dsp:cNvPr id="0" name=""/>
        <dsp:cNvSpPr/>
      </dsp:nvSpPr>
      <dsp:spPr>
        <a:xfrm>
          <a:off x="4577388" y="1263124"/>
          <a:ext cx="2427174" cy="577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588"/>
              </a:lnTo>
              <a:lnTo>
                <a:pt x="2427174" y="393588"/>
              </a:lnTo>
              <a:lnTo>
                <a:pt x="2427174" y="57755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361D-2746-44BC-80FA-148679F697DE}">
      <dsp:nvSpPr>
        <dsp:cNvPr id="0" name=""/>
        <dsp:cNvSpPr/>
      </dsp:nvSpPr>
      <dsp:spPr>
        <a:xfrm>
          <a:off x="4531668" y="3101709"/>
          <a:ext cx="91440" cy="5796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9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CB056-A252-46A3-811A-F90520F6DCB1}">
      <dsp:nvSpPr>
        <dsp:cNvPr id="0" name=""/>
        <dsp:cNvSpPr/>
      </dsp:nvSpPr>
      <dsp:spPr>
        <a:xfrm>
          <a:off x="4531668" y="1263124"/>
          <a:ext cx="91440" cy="577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755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2E738-EBCE-4597-A69C-679D155B9860}">
      <dsp:nvSpPr>
        <dsp:cNvPr id="0" name=""/>
        <dsp:cNvSpPr/>
      </dsp:nvSpPr>
      <dsp:spPr>
        <a:xfrm>
          <a:off x="2104494" y="3101709"/>
          <a:ext cx="91440" cy="577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755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6412B-84AF-48A2-897B-2813BCB00514}">
      <dsp:nvSpPr>
        <dsp:cNvPr id="0" name=""/>
        <dsp:cNvSpPr/>
      </dsp:nvSpPr>
      <dsp:spPr>
        <a:xfrm>
          <a:off x="2150214" y="1263124"/>
          <a:ext cx="2427174" cy="577557"/>
        </a:xfrm>
        <a:custGeom>
          <a:avLst/>
          <a:gdLst/>
          <a:ahLst/>
          <a:cxnLst/>
          <a:rect l="0" t="0" r="0" b="0"/>
          <a:pathLst>
            <a:path>
              <a:moveTo>
                <a:pt x="2427174" y="0"/>
              </a:moveTo>
              <a:lnTo>
                <a:pt x="2427174" y="393588"/>
              </a:lnTo>
              <a:lnTo>
                <a:pt x="0" y="393588"/>
              </a:lnTo>
              <a:lnTo>
                <a:pt x="0" y="57755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ACCEB-7D58-4568-92BF-40E072A54A4B}">
      <dsp:nvSpPr>
        <dsp:cNvPr id="0" name=""/>
        <dsp:cNvSpPr/>
      </dsp:nvSpPr>
      <dsp:spPr>
        <a:xfrm>
          <a:off x="3584453" y="2097"/>
          <a:ext cx="1985869" cy="126102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B0EE3-30AF-48E2-BE94-083E24D059FE}">
      <dsp:nvSpPr>
        <dsp:cNvPr id="0" name=""/>
        <dsp:cNvSpPr/>
      </dsp:nvSpPr>
      <dsp:spPr>
        <a:xfrm>
          <a:off x="3805106" y="211717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/>
            <a:t>NEIGHBOURHOODS 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Service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/>
            <a:t>Chris Stone</a:t>
          </a:r>
        </a:p>
      </dsp:txBody>
      <dsp:txXfrm>
        <a:off x="3842040" y="248651"/>
        <a:ext cx="1912001" cy="1187159"/>
      </dsp:txXfrm>
    </dsp:sp>
    <dsp:sp modelId="{CEE79022-E82A-42BD-8411-47E9078C5261}">
      <dsp:nvSpPr>
        <dsp:cNvPr id="0" name=""/>
        <dsp:cNvSpPr/>
      </dsp:nvSpPr>
      <dsp:spPr>
        <a:xfrm>
          <a:off x="1157279" y="1840682"/>
          <a:ext cx="1985869" cy="126102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83153-0C58-4AE1-871D-69BE17305756}">
      <dsp:nvSpPr>
        <dsp:cNvPr id="0" name=""/>
        <dsp:cNvSpPr/>
      </dsp:nvSpPr>
      <dsp:spPr>
        <a:xfrm>
          <a:off x="1377931" y="2050301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/>
            <a:t>SOUTH</a:t>
          </a:r>
          <a:endParaRPr lang="en-GB" sz="1400" b="0" u="sng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none" kern="120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u="none" kern="1200"/>
            <a:t>Eni Salawu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none" kern="1200"/>
            <a:t>737540</a:t>
          </a:r>
        </a:p>
      </dsp:txBody>
      <dsp:txXfrm>
        <a:off x="1414865" y="2087235"/>
        <a:ext cx="1912001" cy="1187159"/>
      </dsp:txXfrm>
    </dsp:sp>
    <dsp:sp modelId="{071C832A-2915-4D83-91CA-1ECA3A526E36}">
      <dsp:nvSpPr>
        <dsp:cNvPr id="0" name=""/>
        <dsp:cNvSpPr/>
      </dsp:nvSpPr>
      <dsp:spPr>
        <a:xfrm>
          <a:off x="1157279" y="3679266"/>
          <a:ext cx="1985869" cy="1261027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4A5A8-16F0-4BE1-86BA-0D72F45ADBC8}">
      <dsp:nvSpPr>
        <dsp:cNvPr id="0" name=""/>
        <dsp:cNvSpPr/>
      </dsp:nvSpPr>
      <dsp:spPr>
        <a:xfrm>
          <a:off x="1377931" y="3888886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Senior Practitioner</a:t>
          </a:r>
          <a:endParaRPr lang="en-GB" sz="1400" b="0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/>
            <a:t>Vacant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737535</a:t>
          </a:r>
        </a:p>
      </dsp:txBody>
      <dsp:txXfrm>
        <a:off x="1414865" y="3925820"/>
        <a:ext cx="1912001" cy="1187159"/>
      </dsp:txXfrm>
    </dsp:sp>
    <dsp:sp modelId="{0386F5D9-AA88-4BD7-8C06-0CF469E15DBC}">
      <dsp:nvSpPr>
        <dsp:cNvPr id="0" name=""/>
        <dsp:cNvSpPr/>
      </dsp:nvSpPr>
      <dsp:spPr>
        <a:xfrm>
          <a:off x="3584453" y="1840682"/>
          <a:ext cx="1985869" cy="126102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161B7-0D2B-455D-BD81-91A9EE265F04}">
      <dsp:nvSpPr>
        <dsp:cNvPr id="0" name=""/>
        <dsp:cNvSpPr/>
      </dsp:nvSpPr>
      <dsp:spPr>
        <a:xfrm>
          <a:off x="3805106" y="2050301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/>
            <a:t>CENTRAL 1</a:t>
          </a:r>
          <a:endParaRPr lang="en-GB" sz="1400" b="0" u="sng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none" kern="120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Imran Ali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737515</a:t>
          </a:r>
        </a:p>
      </dsp:txBody>
      <dsp:txXfrm>
        <a:off x="3842040" y="2087235"/>
        <a:ext cx="1912001" cy="1187159"/>
      </dsp:txXfrm>
    </dsp:sp>
    <dsp:sp modelId="{85A75A94-4164-4033-99A4-4FD86A122D12}">
      <dsp:nvSpPr>
        <dsp:cNvPr id="0" name=""/>
        <dsp:cNvSpPr/>
      </dsp:nvSpPr>
      <dsp:spPr>
        <a:xfrm>
          <a:off x="3584453" y="3681364"/>
          <a:ext cx="1985869" cy="126102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4A14C-AF5E-4ADF-AF0B-CE06B4C69195}">
      <dsp:nvSpPr>
        <dsp:cNvPr id="0" name=""/>
        <dsp:cNvSpPr/>
      </dsp:nvSpPr>
      <dsp:spPr>
        <a:xfrm>
          <a:off x="3805106" y="3890983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Senior Practitioner</a:t>
          </a:r>
          <a:endParaRPr lang="en-GB" sz="1400" b="0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/>
            <a:t>Suzanne McLeod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737510</a:t>
          </a:r>
        </a:p>
      </dsp:txBody>
      <dsp:txXfrm>
        <a:off x="3842040" y="3927917"/>
        <a:ext cx="1912001" cy="1187159"/>
      </dsp:txXfrm>
    </dsp:sp>
    <dsp:sp modelId="{947CD548-49C8-4C1C-AAFF-5C678B739CF5}">
      <dsp:nvSpPr>
        <dsp:cNvPr id="0" name=""/>
        <dsp:cNvSpPr/>
      </dsp:nvSpPr>
      <dsp:spPr>
        <a:xfrm>
          <a:off x="6011628" y="1840682"/>
          <a:ext cx="1985869" cy="126102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86C8A-4B6E-4FF7-8106-41A8CEA2FB96}">
      <dsp:nvSpPr>
        <dsp:cNvPr id="0" name=""/>
        <dsp:cNvSpPr/>
      </dsp:nvSpPr>
      <dsp:spPr>
        <a:xfrm>
          <a:off x="6232280" y="2050301"/>
          <a:ext cx="1985869" cy="1261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/>
            <a:t>CENTRAL 2</a:t>
          </a:r>
          <a:endParaRPr lang="en-GB" sz="1400" b="0" u="sng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none" kern="120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Rita Okoroha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737523</a:t>
          </a:r>
        </a:p>
      </dsp:txBody>
      <dsp:txXfrm>
        <a:off x="6269214" y="2087235"/>
        <a:ext cx="1912001" cy="11871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D69F8-8145-4C3C-90ED-4C4A0F073BF2}">
      <dsp:nvSpPr>
        <dsp:cNvPr id="0" name=""/>
        <dsp:cNvSpPr/>
      </dsp:nvSpPr>
      <dsp:spPr>
        <a:xfrm>
          <a:off x="6666658" y="1906668"/>
          <a:ext cx="5254770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5254770" y="162306"/>
              </a:lnTo>
              <a:lnTo>
                <a:pt x="5254770" y="238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F2FD4-1B79-43C7-B83C-CCD097F4B06C}">
      <dsp:nvSpPr>
        <dsp:cNvPr id="0" name=""/>
        <dsp:cNvSpPr/>
      </dsp:nvSpPr>
      <dsp:spPr>
        <a:xfrm>
          <a:off x="6666658" y="1906668"/>
          <a:ext cx="4257555" cy="229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27"/>
              </a:lnTo>
              <a:lnTo>
                <a:pt x="4257555" y="153627"/>
              </a:lnTo>
              <a:lnTo>
                <a:pt x="4257555" y="2294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7786B-81FD-4DD2-936B-21C782B022B2}">
      <dsp:nvSpPr>
        <dsp:cNvPr id="0" name=""/>
        <dsp:cNvSpPr/>
      </dsp:nvSpPr>
      <dsp:spPr>
        <a:xfrm>
          <a:off x="6666658" y="1906668"/>
          <a:ext cx="3252953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3252953" y="162306"/>
              </a:lnTo>
              <a:lnTo>
                <a:pt x="3252953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B9487-ABEE-49F5-B3AB-BB96206C668E}">
      <dsp:nvSpPr>
        <dsp:cNvPr id="0" name=""/>
        <dsp:cNvSpPr/>
      </dsp:nvSpPr>
      <dsp:spPr>
        <a:xfrm>
          <a:off x="6666658" y="1906668"/>
          <a:ext cx="2252044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2252044" y="162306"/>
              </a:lnTo>
              <a:lnTo>
                <a:pt x="2252044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0A04D-4565-452D-B334-BC81F0C1A1EC}">
      <dsp:nvSpPr>
        <dsp:cNvPr id="0" name=""/>
        <dsp:cNvSpPr/>
      </dsp:nvSpPr>
      <dsp:spPr>
        <a:xfrm>
          <a:off x="6666658" y="1906668"/>
          <a:ext cx="1251135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1251135" y="162306"/>
              </a:lnTo>
              <a:lnTo>
                <a:pt x="1251135" y="238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91024-89EC-47AD-9C87-0BB1578B84B7}">
      <dsp:nvSpPr>
        <dsp:cNvPr id="0" name=""/>
        <dsp:cNvSpPr/>
      </dsp:nvSpPr>
      <dsp:spPr>
        <a:xfrm>
          <a:off x="6666658" y="1906668"/>
          <a:ext cx="250227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250227" y="162306"/>
              </a:lnTo>
              <a:lnTo>
                <a:pt x="250227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F5EE5-B7E1-46DD-BFA8-8ADD63385DEF}">
      <dsp:nvSpPr>
        <dsp:cNvPr id="0" name=""/>
        <dsp:cNvSpPr/>
      </dsp:nvSpPr>
      <dsp:spPr>
        <a:xfrm>
          <a:off x="5915976" y="1906668"/>
          <a:ext cx="750681" cy="238170"/>
        </a:xfrm>
        <a:custGeom>
          <a:avLst/>
          <a:gdLst/>
          <a:ahLst/>
          <a:cxnLst/>
          <a:rect l="0" t="0" r="0" b="0"/>
          <a:pathLst>
            <a:path>
              <a:moveTo>
                <a:pt x="750681" y="0"/>
              </a:moveTo>
              <a:lnTo>
                <a:pt x="750681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306F2-69C8-4C14-B555-9202D35CB223}">
      <dsp:nvSpPr>
        <dsp:cNvPr id="0" name=""/>
        <dsp:cNvSpPr/>
      </dsp:nvSpPr>
      <dsp:spPr>
        <a:xfrm>
          <a:off x="4906690" y="1906668"/>
          <a:ext cx="1759967" cy="225908"/>
        </a:xfrm>
        <a:custGeom>
          <a:avLst/>
          <a:gdLst/>
          <a:ahLst/>
          <a:cxnLst/>
          <a:rect l="0" t="0" r="0" b="0"/>
          <a:pathLst>
            <a:path>
              <a:moveTo>
                <a:pt x="1759967" y="0"/>
              </a:moveTo>
              <a:lnTo>
                <a:pt x="1759967" y="150044"/>
              </a:lnTo>
              <a:lnTo>
                <a:pt x="0" y="150044"/>
              </a:lnTo>
              <a:lnTo>
                <a:pt x="0" y="22590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01CA3-1099-4D56-9E69-D3090FABDF91}">
      <dsp:nvSpPr>
        <dsp:cNvPr id="0" name=""/>
        <dsp:cNvSpPr/>
      </dsp:nvSpPr>
      <dsp:spPr>
        <a:xfrm>
          <a:off x="3914159" y="2752552"/>
          <a:ext cx="490930" cy="228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79"/>
              </a:lnTo>
              <a:lnTo>
                <a:pt x="490930" y="152779"/>
              </a:lnTo>
              <a:lnTo>
                <a:pt x="490930" y="2286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FFAB8-1780-4A00-87C2-FD3014930137}">
      <dsp:nvSpPr>
        <dsp:cNvPr id="0" name=""/>
        <dsp:cNvSpPr/>
      </dsp:nvSpPr>
      <dsp:spPr>
        <a:xfrm>
          <a:off x="3413705" y="2752552"/>
          <a:ext cx="500454" cy="238170"/>
        </a:xfrm>
        <a:custGeom>
          <a:avLst/>
          <a:gdLst/>
          <a:ahLst/>
          <a:cxnLst/>
          <a:rect l="0" t="0" r="0" b="0"/>
          <a:pathLst>
            <a:path>
              <a:moveTo>
                <a:pt x="500454" y="0"/>
              </a:moveTo>
              <a:lnTo>
                <a:pt x="500454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E4CDD-6BC1-4F8F-89B6-7BC4EE22D82D}">
      <dsp:nvSpPr>
        <dsp:cNvPr id="0" name=""/>
        <dsp:cNvSpPr/>
      </dsp:nvSpPr>
      <dsp:spPr>
        <a:xfrm>
          <a:off x="3914159" y="1906668"/>
          <a:ext cx="2752498" cy="238170"/>
        </a:xfrm>
        <a:custGeom>
          <a:avLst/>
          <a:gdLst/>
          <a:ahLst/>
          <a:cxnLst/>
          <a:rect l="0" t="0" r="0" b="0"/>
          <a:pathLst>
            <a:path>
              <a:moveTo>
                <a:pt x="2752498" y="0"/>
              </a:moveTo>
              <a:lnTo>
                <a:pt x="2752498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4EA54-9D5D-4C88-B943-90037E10604B}">
      <dsp:nvSpPr>
        <dsp:cNvPr id="0" name=""/>
        <dsp:cNvSpPr/>
      </dsp:nvSpPr>
      <dsp:spPr>
        <a:xfrm>
          <a:off x="2412796" y="1906668"/>
          <a:ext cx="4253861" cy="238170"/>
        </a:xfrm>
        <a:custGeom>
          <a:avLst/>
          <a:gdLst/>
          <a:ahLst/>
          <a:cxnLst/>
          <a:rect l="0" t="0" r="0" b="0"/>
          <a:pathLst>
            <a:path>
              <a:moveTo>
                <a:pt x="4253861" y="0"/>
              </a:moveTo>
              <a:lnTo>
                <a:pt x="4253861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37C6A-9FD8-4B46-8B0B-98797A68CF14}">
      <dsp:nvSpPr>
        <dsp:cNvPr id="0" name=""/>
        <dsp:cNvSpPr/>
      </dsp:nvSpPr>
      <dsp:spPr>
        <a:xfrm>
          <a:off x="1411887" y="2664856"/>
          <a:ext cx="1000908" cy="23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06"/>
              </a:lnTo>
              <a:lnTo>
                <a:pt x="1000908" y="162306"/>
              </a:lnTo>
              <a:lnTo>
                <a:pt x="1000908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27639-548A-4024-8764-572829FA5D4B}">
      <dsp:nvSpPr>
        <dsp:cNvPr id="0" name=""/>
        <dsp:cNvSpPr/>
      </dsp:nvSpPr>
      <dsp:spPr>
        <a:xfrm>
          <a:off x="1366167" y="2664856"/>
          <a:ext cx="91440" cy="238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325FA-3E59-4778-90AD-BF4B7F40952A}">
      <dsp:nvSpPr>
        <dsp:cNvPr id="0" name=""/>
        <dsp:cNvSpPr/>
      </dsp:nvSpPr>
      <dsp:spPr>
        <a:xfrm>
          <a:off x="410979" y="2664856"/>
          <a:ext cx="1000908" cy="238170"/>
        </a:xfrm>
        <a:custGeom>
          <a:avLst/>
          <a:gdLst/>
          <a:ahLst/>
          <a:cxnLst/>
          <a:rect l="0" t="0" r="0" b="0"/>
          <a:pathLst>
            <a:path>
              <a:moveTo>
                <a:pt x="1000908" y="0"/>
              </a:moveTo>
              <a:lnTo>
                <a:pt x="1000908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4EAD5-FB1C-4848-8CD1-F064D2E8CD57}">
      <dsp:nvSpPr>
        <dsp:cNvPr id="0" name=""/>
        <dsp:cNvSpPr/>
      </dsp:nvSpPr>
      <dsp:spPr>
        <a:xfrm>
          <a:off x="1411887" y="1906668"/>
          <a:ext cx="5254770" cy="238170"/>
        </a:xfrm>
        <a:custGeom>
          <a:avLst/>
          <a:gdLst/>
          <a:ahLst/>
          <a:cxnLst/>
          <a:rect l="0" t="0" r="0" b="0"/>
          <a:pathLst>
            <a:path>
              <a:moveTo>
                <a:pt x="5254770" y="0"/>
              </a:moveTo>
              <a:lnTo>
                <a:pt x="5254770" y="162306"/>
              </a:lnTo>
              <a:lnTo>
                <a:pt x="0" y="162306"/>
              </a:lnTo>
              <a:lnTo>
                <a:pt x="0" y="23817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6D10D-4728-4298-9EAD-94F2E9FC265E}">
      <dsp:nvSpPr>
        <dsp:cNvPr id="0" name=""/>
        <dsp:cNvSpPr/>
      </dsp:nvSpPr>
      <dsp:spPr>
        <a:xfrm>
          <a:off x="6257195" y="1386650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8148B-E294-4AE0-8D50-BD8782B12619}">
      <dsp:nvSpPr>
        <dsp:cNvPr id="0" name=""/>
        <dsp:cNvSpPr/>
      </dsp:nvSpPr>
      <dsp:spPr>
        <a:xfrm>
          <a:off x="6348187" y="1473093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Manager 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Eni Salawu</a:t>
          </a:r>
        </a:p>
      </dsp:txBody>
      <dsp:txXfrm>
        <a:off x="6363418" y="1488324"/>
        <a:ext cx="788463" cy="489555"/>
      </dsp:txXfrm>
    </dsp:sp>
    <dsp:sp modelId="{61AF4C6B-4462-422C-BF63-A03B7B885F19}">
      <dsp:nvSpPr>
        <dsp:cNvPr id="0" name=""/>
        <dsp:cNvSpPr/>
      </dsp:nvSpPr>
      <dsp:spPr>
        <a:xfrm>
          <a:off x="1002425" y="2144839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1013C-07C1-4BEE-8E08-9870A91F12D2}">
      <dsp:nvSpPr>
        <dsp:cNvPr id="0" name=""/>
        <dsp:cNvSpPr/>
      </dsp:nvSpPr>
      <dsp:spPr>
        <a:xfrm>
          <a:off x="1093416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Senior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Sojourner Baker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737535</a:t>
          </a:r>
        </a:p>
      </dsp:txBody>
      <dsp:txXfrm>
        <a:off x="1108647" y="2246512"/>
        <a:ext cx="788463" cy="489555"/>
      </dsp:txXfrm>
    </dsp:sp>
    <dsp:sp modelId="{E73E9AB4-8A73-4E4A-8BEA-1B4A51F96DCD}">
      <dsp:nvSpPr>
        <dsp:cNvPr id="0" name=""/>
        <dsp:cNvSpPr/>
      </dsp:nvSpPr>
      <dsp:spPr>
        <a:xfrm>
          <a:off x="1516" y="2903027"/>
          <a:ext cx="818925" cy="52001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FA611-C8D6-4B9A-A582-A32759BE2E4B}">
      <dsp:nvSpPr>
        <dsp:cNvPr id="0" name=""/>
        <dsp:cNvSpPr/>
      </dsp:nvSpPr>
      <dsp:spPr>
        <a:xfrm>
          <a:off x="92508" y="2989469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1" kern="1200">
            <a:latin typeface="Calibri" panose="020F0502020204030204"/>
            <a:ea typeface="+mn-ea"/>
            <a:cs typeface="+mn-cs"/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Sara Hacib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737538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b="1" kern="1200"/>
        </a:p>
      </dsp:txBody>
      <dsp:txXfrm>
        <a:off x="107739" y="3004700"/>
        <a:ext cx="788463" cy="489555"/>
      </dsp:txXfrm>
    </dsp:sp>
    <dsp:sp modelId="{94DE91B6-C966-4EF6-80E9-69EF2CDA17EC}">
      <dsp:nvSpPr>
        <dsp:cNvPr id="0" name=""/>
        <dsp:cNvSpPr/>
      </dsp:nvSpPr>
      <dsp:spPr>
        <a:xfrm>
          <a:off x="1002425" y="2903027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735F5-98E1-4BAB-BFB5-6B8D46C6D759}">
      <dsp:nvSpPr>
        <dsp:cNvPr id="0" name=""/>
        <dsp:cNvSpPr/>
      </dsp:nvSpPr>
      <dsp:spPr>
        <a:xfrm>
          <a:off x="1093416" y="2989469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1" kern="120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Outreach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Lindita Mataj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737533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b="1" kern="1200"/>
        </a:p>
      </dsp:txBody>
      <dsp:txXfrm>
        <a:off x="1108647" y="3004700"/>
        <a:ext cx="788463" cy="489555"/>
      </dsp:txXfrm>
    </dsp:sp>
    <dsp:sp modelId="{F450DB68-9A96-4B8B-B824-2F8D776E5D4A}">
      <dsp:nvSpPr>
        <dsp:cNvPr id="0" name=""/>
        <dsp:cNvSpPr/>
      </dsp:nvSpPr>
      <dsp:spPr>
        <a:xfrm>
          <a:off x="2003333" y="2903027"/>
          <a:ext cx="818925" cy="520017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4EF5E-B788-49B0-9FBA-4B379BF43086}">
      <dsp:nvSpPr>
        <dsp:cNvPr id="0" name=""/>
        <dsp:cNvSpPr/>
      </dsp:nvSpPr>
      <dsp:spPr>
        <a:xfrm>
          <a:off x="2094325" y="2989469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Outreach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Vacant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737534</a:t>
          </a:r>
        </a:p>
      </dsp:txBody>
      <dsp:txXfrm>
        <a:off x="2109556" y="3004700"/>
        <a:ext cx="788463" cy="489555"/>
      </dsp:txXfrm>
    </dsp:sp>
    <dsp:sp modelId="{FE932863-943D-4D73-BF8F-26D32501AC9D}">
      <dsp:nvSpPr>
        <dsp:cNvPr id="0" name=""/>
        <dsp:cNvSpPr/>
      </dsp:nvSpPr>
      <dsp:spPr>
        <a:xfrm>
          <a:off x="2003333" y="2144839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14A96-C6CF-44E5-AABC-7568E0771B04}">
      <dsp:nvSpPr>
        <dsp:cNvPr id="0" name=""/>
        <dsp:cNvSpPr/>
      </dsp:nvSpPr>
      <dsp:spPr>
        <a:xfrm>
          <a:off x="2094325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  <a:r>
            <a:rPr lang="en-GB" sz="900" b="0" kern="1200"/>
            <a:t>Andrew Rufaro</a:t>
          </a:r>
          <a:r>
            <a:rPr lang="en-GB" sz="800" b="1" kern="1200"/>
            <a:t>                                                                                            737536</a:t>
          </a:r>
        </a:p>
      </dsp:txBody>
      <dsp:txXfrm>
        <a:off x="2109556" y="2246512"/>
        <a:ext cx="788463" cy="489555"/>
      </dsp:txXfrm>
    </dsp:sp>
    <dsp:sp modelId="{E7D5E3A4-8CBC-423E-A00B-252BE009EEA3}">
      <dsp:nvSpPr>
        <dsp:cNvPr id="0" name=""/>
        <dsp:cNvSpPr/>
      </dsp:nvSpPr>
      <dsp:spPr>
        <a:xfrm>
          <a:off x="3504696" y="2144839"/>
          <a:ext cx="818925" cy="60771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F0B4A-1A75-4EB5-9806-A19E52AA4337}">
      <dsp:nvSpPr>
        <dsp:cNvPr id="0" name=""/>
        <dsp:cNvSpPr/>
      </dsp:nvSpPr>
      <dsp:spPr>
        <a:xfrm>
          <a:off x="3595688" y="2231281"/>
          <a:ext cx="818925" cy="607713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rtlCol="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Senior Practitioner (Social Work)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Nicola Irvine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737530</a:t>
          </a:r>
        </a:p>
      </dsp:txBody>
      <dsp:txXfrm>
        <a:off x="3613487" y="2249080"/>
        <a:ext cx="783327" cy="572115"/>
      </dsp:txXfrm>
    </dsp:sp>
    <dsp:sp modelId="{0AA964A3-E020-4BA3-968E-35299F62FBAB}">
      <dsp:nvSpPr>
        <dsp:cNvPr id="0" name=""/>
        <dsp:cNvSpPr/>
      </dsp:nvSpPr>
      <dsp:spPr>
        <a:xfrm>
          <a:off x="3004242" y="2990723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A0CF7-3210-4C67-A3EC-482E28F4D592}">
      <dsp:nvSpPr>
        <dsp:cNvPr id="0" name=""/>
        <dsp:cNvSpPr/>
      </dsp:nvSpPr>
      <dsp:spPr>
        <a:xfrm>
          <a:off x="3095234" y="3077165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Suzanne Connor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737528</a:t>
          </a:r>
        </a:p>
      </dsp:txBody>
      <dsp:txXfrm>
        <a:off x="3110465" y="3092396"/>
        <a:ext cx="788463" cy="489555"/>
      </dsp:txXfrm>
    </dsp:sp>
    <dsp:sp modelId="{3AA57EE7-647E-423C-9D0A-C3DCFD54D963}">
      <dsp:nvSpPr>
        <dsp:cNvPr id="0" name=""/>
        <dsp:cNvSpPr/>
      </dsp:nvSpPr>
      <dsp:spPr>
        <a:xfrm>
          <a:off x="3995627" y="2981196"/>
          <a:ext cx="818925" cy="520017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4A0B7-E052-4959-B605-B808C170DDF5}">
      <dsp:nvSpPr>
        <dsp:cNvPr id="0" name=""/>
        <dsp:cNvSpPr/>
      </dsp:nvSpPr>
      <dsp:spPr>
        <a:xfrm>
          <a:off x="4086618" y="3067638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 Apprentice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Gloria Bimphi</a:t>
          </a:r>
          <a:br>
            <a:rPr lang="en-GB" sz="700" kern="1200"/>
          </a:br>
          <a:endParaRPr lang="en-GB" sz="700" kern="1200"/>
        </a:p>
      </dsp:txBody>
      <dsp:txXfrm>
        <a:off x="4101849" y="3082869"/>
        <a:ext cx="788463" cy="489555"/>
      </dsp:txXfrm>
    </dsp:sp>
    <dsp:sp modelId="{24038F19-901E-4AED-A9D7-55FF079205F0}">
      <dsp:nvSpPr>
        <dsp:cNvPr id="0" name=""/>
        <dsp:cNvSpPr/>
      </dsp:nvSpPr>
      <dsp:spPr>
        <a:xfrm>
          <a:off x="4497228" y="2132577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3E7AC-60C8-40CF-8C71-AA1295503510}">
      <dsp:nvSpPr>
        <dsp:cNvPr id="0" name=""/>
        <dsp:cNvSpPr/>
      </dsp:nvSpPr>
      <dsp:spPr>
        <a:xfrm>
          <a:off x="4588219" y="2219019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Ruth Lawley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737537</a:t>
          </a:r>
        </a:p>
      </dsp:txBody>
      <dsp:txXfrm>
        <a:off x="4603450" y="2234250"/>
        <a:ext cx="788463" cy="489555"/>
      </dsp:txXfrm>
    </dsp:sp>
    <dsp:sp modelId="{AAF33F2B-0782-4BA3-8AD7-32AD11B0625B}">
      <dsp:nvSpPr>
        <dsp:cNvPr id="0" name=""/>
        <dsp:cNvSpPr/>
      </dsp:nvSpPr>
      <dsp:spPr>
        <a:xfrm>
          <a:off x="5506514" y="2144839"/>
          <a:ext cx="818925" cy="52001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11BBB-FAA1-4989-9A0D-D79A1AE1EE60}">
      <dsp:nvSpPr>
        <dsp:cNvPr id="0" name=""/>
        <dsp:cNvSpPr/>
      </dsp:nvSpPr>
      <dsp:spPr>
        <a:xfrm>
          <a:off x="5597506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Mandla Sibanda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737538</a:t>
          </a:r>
          <a:endParaRPr lang="en-GB" sz="700" b="1" kern="1200"/>
        </a:p>
      </dsp:txBody>
      <dsp:txXfrm>
        <a:off x="5612737" y="2246512"/>
        <a:ext cx="788463" cy="489555"/>
      </dsp:txXfrm>
    </dsp:sp>
    <dsp:sp modelId="{E81B9A61-2910-42F3-848D-FD355148E86F}">
      <dsp:nvSpPr>
        <dsp:cNvPr id="0" name=""/>
        <dsp:cNvSpPr/>
      </dsp:nvSpPr>
      <dsp:spPr>
        <a:xfrm>
          <a:off x="6507423" y="2144839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F8B4A-00D4-459F-B816-73317C87EF61}">
      <dsp:nvSpPr>
        <dsp:cNvPr id="0" name=""/>
        <dsp:cNvSpPr/>
      </dsp:nvSpPr>
      <dsp:spPr>
        <a:xfrm>
          <a:off x="6598414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Occupational Therapist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Magda Basile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737531</a:t>
          </a:r>
          <a:endParaRPr lang="en-GB" sz="700" b="1" kern="1200"/>
        </a:p>
      </dsp:txBody>
      <dsp:txXfrm>
        <a:off x="6613645" y="2246512"/>
        <a:ext cx="788463" cy="489555"/>
      </dsp:txXfrm>
    </dsp:sp>
    <dsp:sp modelId="{96CFCBBB-1C0C-43A7-8E6F-A6A668294B33}">
      <dsp:nvSpPr>
        <dsp:cNvPr id="0" name=""/>
        <dsp:cNvSpPr/>
      </dsp:nvSpPr>
      <dsp:spPr>
        <a:xfrm>
          <a:off x="7508331" y="2144839"/>
          <a:ext cx="818925" cy="520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A38EB-D46A-4E80-B956-BFF3916E8ECA}">
      <dsp:nvSpPr>
        <dsp:cNvPr id="0" name=""/>
        <dsp:cNvSpPr/>
      </dsp:nvSpPr>
      <dsp:spPr>
        <a:xfrm>
          <a:off x="7599323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Millicent Hamatanga</a:t>
          </a:r>
          <a:br>
            <a:rPr lang="en-GB" sz="800" kern="1200"/>
          </a:br>
          <a:endParaRPr lang="en-GB" sz="800" kern="1200"/>
        </a:p>
      </dsp:txBody>
      <dsp:txXfrm>
        <a:off x="7614554" y="2246512"/>
        <a:ext cx="788463" cy="489555"/>
      </dsp:txXfrm>
    </dsp:sp>
    <dsp:sp modelId="{BCAA92B3-4622-4BE6-95CC-C0404F9B753B}">
      <dsp:nvSpPr>
        <dsp:cNvPr id="0" name=""/>
        <dsp:cNvSpPr/>
      </dsp:nvSpPr>
      <dsp:spPr>
        <a:xfrm>
          <a:off x="8509240" y="2144839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1B8A8-182D-4410-8A33-1831420E4336}">
      <dsp:nvSpPr>
        <dsp:cNvPr id="0" name=""/>
        <dsp:cNvSpPr/>
      </dsp:nvSpPr>
      <dsp:spPr>
        <a:xfrm>
          <a:off x="8600232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/>
            <a:t>Occupational Therapist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 </a:t>
          </a:r>
          <a:r>
            <a:rPr lang="en-GB" sz="800" kern="1200" dirty="0"/>
            <a:t>Lisa Lynch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737532</a:t>
          </a:r>
        </a:p>
      </dsp:txBody>
      <dsp:txXfrm>
        <a:off x="8615463" y="2246512"/>
        <a:ext cx="788463" cy="489555"/>
      </dsp:txXfrm>
    </dsp:sp>
    <dsp:sp modelId="{0A6ECE6A-B55D-41EA-9471-ED116447AF39}">
      <dsp:nvSpPr>
        <dsp:cNvPr id="0" name=""/>
        <dsp:cNvSpPr/>
      </dsp:nvSpPr>
      <dsp:spPr>
        <a:xfrm>
          <a:off x="9510149" y="2144839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1EFCB-0953-4D6C-997C-15507477C16A}">
      <dsp:nvSpPr>
        <dsp:cNvPr id="0" name=""/>
        <dsp:cNvSpPr/>
      </dsp:nvSpPr>
      <dsp:spPr>
        <a:xfrm>
          <a:off x="9601140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Social Care Practitioner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latin typeface="Calibri" panose="020F0502020204030204"/>
              <a:ea typeface="+mn-ea"/>
              <a:cs typeface="+mn-cs"/>
            </a:rPr>
            <a:t>Mira Uddin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737529</a:t>
          </a:r>
        </a:p>
      </dsp:txBody>
      <dsp:txXfrm>
        <a:off x="9616371" y="2246512"/>
        <a:ext cx="788463" cy="489555"/>
      </dsp:txXfrm>
    </dsp:sp>
    <dsp:sp modelId="{2E0BF167-A686-4D56-BDAF-1CA67BE0B1E6}">
      <dsp:nvSpPr>
        <dsp:cNvPr id="0" name=""/>
        <dsp:cNvSpPr/>
      </dsp:nvSpPr>
      <dsp:spPr>
        <a:xfrm>
          <a:off x="10514751" y="2136160"/>
          <a:ext cx="818925" cy="52001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26F23-0073-4875-BFA3-E88F30E882A9}">
      <dsp:nvSpPr>
        <dsp:cNvPr id="0" name=""/>
        <dsp:cNvSpPr/>
      </dsp:nvSpPr>
      <dsp:spPr>
        <a:xfrm>
          <a:off x="10605742" y="2222602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Mel Ryde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Calibri" panose="020F0502020204030204"/>
              <a:ea typeface="+mn-ea"/>
              <a:cs typeface="+mn-cs"/>
            </a:rPr>
            <a:t>737527</a:t>
          </a:r>
        </a:p>
      </dsp:txBody>
      <dsp:txXfrm>
        <a:off x="10620973" y="2237833"/>
        <a:ext cx="788463" cy="489555"/>
      </dsp:txXfrm>
    </dsp:sp>
    <dsp:sp modelId="{2B8A9F01-EE10-47CA-902C-4DAFBAB91C6E}">
      <dsp:nvSpPr>
        <dsp:cNvPr id="0" name=""/>
        <dsp:cNvSpPr/>
      </dsp:nvSpPr>
      <dsp:spPr>
        <a:xfrm>
          <a:off x="11511966" y="2144839"/>
          <a:ext cx="818925" cy="52001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BD1B6-83B8-499D-B37B-AEC52D97853B}">
      <dsp:nvSpPr>
        <dsp:cNvPr id="0" name=""/>
        <dsp:cNvSpPr/>
      </dsp:nvSpPr>
      <dsp:spPr>
        <a:xfrm>
          <a:off x="11602958" y="2231281"/>
          <a:ext cx="818925" cy="52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Tejumola Makinde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737539</a:t>
          </a:r>
        </a:p>
      </dsp:txBody>
      <dsp:txXfrm>
        <a:off x="11618189" y="2246512"/>
        <a:ext cx="788463" cy="4895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6965F-D483-4621-8920-80AA95E0734F}">
      <dsp:nvSpPr>
        <dsp:cNvPr id="0" name=""/>
        <dsp:cNvSpPr/>
      </dsp:nvSpPr>
      <dsp:spPr>
        <a:xfrm>
          <a:off x="6876580" y="2828953"/>
          <a:ext cx="4979747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4979747" y="160635"/>
              </a:lnTo>
              <a:lnTo>
                <a:pt x="4979747" y="235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B7199-17C6-4923-A8BC-22F603D5D673}">
      <dsp:nvSpPr>
        <dsp:cNvPr id="0" name=""/>
        <dsp:cNvSpPr/>
      </dsp:nvSpPr>
      <dsp:spPr>
        <a:xfrm>
          <a:off x="6876580" y="2828953"/>
          <a:ext cx="3989141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3989141" y="160635"/>
              </a:lnTo>
              <a:lnTo>
                <a:pt x="3989141" y="235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FB578-2F1E-469A-8530-4E6CD59776BD}">
      <dsp:nvSpPr>
        <dsp:cNvPr id="0" name=""/>
        <dsp:cNvSpPr/>
      </dsp:nvSpPr>
      <dsp:spPr>
        <a:xfrm>
          <a:off x="6876580" y="2828953"/>
          <a:ext cx="2998535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2998535" y="160635"/>
              </a:lnTo>
              <a:lnTo>
                <a:pt x="2998535" y="235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5B5BB-1D0F-4947-AEE1-C5031817BCD0}">
      <dsp:nvSpPr>
        <dsp:cNvPr id="0" name=""/>
        <dsp:cNvSpPr/>
      </dsp:nvSpPr>
      <dsp:spPr>
        <a:xfrm>
          <a:off x="6876580" y="2828953"/>
          <a:ext cx="2007929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2007929" y="160635"/>
              </a:lnTo>
              <a:lnTo>
                <a:pt x="2007929" y="235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83224-6080-4784-A056-FD4E7BF8D97A}">
      <dsp:nvSpPr>
        <dsp:cNvPr id="0" name=""/>
        <dsp:cNvSpPr/>
      </dsp:nvSpPr>
      <dsp:spPr>
        <a:xfrm>
          <a:off x="6876580" y="2828953"/>
          <a:ext cx="1017323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1017323" y="160635"/>
              </a:lnTo>
              <a:lnTo>
                <a:pt x="1017323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288DD-83F5-41F1-A5AE-8327B83B40E4}">
      <dsp:nvSpPr>
        <dsp:cNvPr id="0" name=""/>
        <dsp:cNvSpPr/>
      </dsp:nvSpPr>
      <dsp:spPr>
        <a:xfrm>
          <a:off x="6830860" y="2828953"/>
          <a:ext cx="91440" cy="235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635"/>
              </a:lnTo>
              <a:lnTo>
                <a:pt x="72437" y="160635"/>
              </a:lnTo>
              <a:lnTo>
                <a:pt x="72437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8CDE2-9363-4836-AC7C-0BD51CB261B0}">
      <dsp:nvSpPr>
        <dsp:cNvPr id="0" name=""/>
        <dsp:cNvSpPr/>
      </dsp:nvSpPr>
      <dsp:spPr>
        <a:xfrm>
          <a:off x="5912692" y="2828953"/>
          <a:ext cx="963887" cy="235719"/>
        </a:xfrm>
        <a:custGeom>
          <a:avLst/>
          <a:gdLst/>
          <a:ahLst/>
          <a:cxnLst/>
          <a:rect l="0" t="0" r="0" b="0"/>
          <a:pathLst>
            <a:path>
              <a:moveTo>
                <a:pt x="963887" y="0"/>
              </a:moveTo>
              <a:lnTo>
                <a:pt x="963887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EF0C2-91B3-49B1-B426-45E378E4C913}">
      <dsp:nvSpPr>
        <dsp:cNvPr id="0" name=""/>
        <dsp:cNvSpPr/>
      </dsp:nvSpPr>
      <dsp:spPr>
        <a:xfrm>
          <a:off x="4895368" y="2828953"/>
          <a:ext cx="1981211" cy="235719"/>
        </a:xfrm>
        <a:custGeom>
          <a:avLst/>
          <a:gdLst/>
          <a:ahLst/>
          <a:cxnLst/>
          <a:rect l="0" t="0" r="0" b="0"/>
          <a:pathLst>
            <a:path>
              <a:moveTo>
                <a:pt x="1981211" y="0"/>
              </a:moveTo>
              <a:lnTo>
                <a:pt x="1981211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66F51-7076-465B-AF74-78178C091930}">
      <dsp:nvSpPr>
        <dsp:cNvPr id="0" name=""/>
        <dsp:cNvSpPr/>
      </dsp:nvSpPr>
      <dsp:spPr>
        <a:xfrm>
          <a:off x="3878045" y="2828953"/>
          <a:ext cx="2998535" cy="235719"/>
        </a:xfrm>
        <a:custGeom>
          <a:avLst/>
          <a:gdLst/>
          <a:ahLst/>
          <a:cxnLst/>
          <a:rect l="0" t="0" r="0" b="0"/>
          <a:pathLst>
            <a:path>
              <a:moveTo>
                <a:pt x="2998535" y="0"/>
              </a:moveTo>
              <a:lnTo>
                <a:pt x="2998535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F1A67-5D37-45C6-83C4-96BA2EA63C8B}">
      <dsp:nvSpPr>
        <dsp:cNvPr id="0" name=""/>
        <dsp:cNvSpPr/>
      </dsp:nvSpPr>
      <dsp:spPr>
        <a:xfrm>
          <a:off x="2887439" y="2828953"/>
          <a:ext cx="3989141" cy="235719"/>
        </a:xfrm>
        <a:custGeom>
          <a:avLst/>
          <a:gdLst/>
          <a:ahLst/>
          <a:cxnLst/>
          <a:rect l="0" t="0" r="0" b="0"/>
          <a:pathLst>
            <a:path>
              <a:moveTo>
                <a:pt x="3989141" y="0"/>
              </a:moveTo>
              <a:lnTo>
                <a:pt x="3989141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F4AA4-FC10-4E8F-948A-D8FF628A63F6}">
      <dsp:nvSpPr>
        <dsp:cNvPr id="0" name=""/>
        <dsp:cNvSpPr/>
      </dsp:nvSpPr>
      <dsp:spPr>
        <a:xfrm>
          <a:off x="1896833" y="3579337"/>
          <a:ext cx="1485908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1485908" y="160635"/>
              </a:lnTo>
              <a:lnTo>
                <a:pt x="1485908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C6ED2-E590-40E2-8F65-CB502F810CF9}">
      <dsp:nvSpPr>
        <dsp:cNvPr id="0" name=""/>
        <dsp:cNvSpPr/>
      </dsp:nvSpPr>
      <dsp:spPr>
        <a:xfrm>
          <a:off x="1896833" y="3579337"/>
          <a:ext cx="495302" cy="235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35"/>
              </a:lnTo>
              <a:lnTo>
                <a:pt x="495302" y="160635"/>
              </a:lnTo>
              <a:lnTo>
                <a:pt x="495302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EA4BD-129B-4F46-BEB9-AF31D1C9773D}">
      <dsp:nvSpPr>
        <dsp:cNvPr id="0" name=""/>
        <dsp:cNvSpPr/>
      </dsp:nvSpPr>
      <dsp:spPr>
        <a:xfrm>
          <a:off x="1401530" y="3579337"/>
          <a:ext cx="495302" cy="235719"/>
        </a:xfrm>
        <a:custGeom>
          <a:avLst/>
          <a:gdLst/>
          <a:ahLst/>
          <a:cxnLst/>
          <a:rect l="0" t="0" r="0" b="0"/>
          <a:pathLst>
            <a:path>
              <a:moveTo>
                <a:pt x="495302" y="0"/>
              </a:moveTo>
              <a:lnTo>
                <a:pt x="495302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2B00A-2192-4DF2-BB09-9A349BBE5215}">
      <dsp:nvSpPr>
        <dsp:cNvPr id="0" name=""/>
        <dsp:cNvSpPr/>
      </dsp:nvSpPr>
      <dsp:spPr>
        <a:xfrm>
          <a:off x="410924" y="3579337"/>
          <a:ext cx="1485908" cy="235719"/>
        </a:xfrm>
        <a:custGeom>
          <a:avLst/>
          <a:gdLst/>
          <a:ahLst/>
          <a:cxnLst/>
          <a:rect l="0" t="0" r="0" b="0"/>
          <a:pathLst>
            <a:path>
              <a:moveTo>
                <a:pt x="1485908" y="0"/>
              </a:moveTo>
              <a:lnTo>
                <a:pt x="1485908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9AFA2-D4CA-4C05-BCDA-B10051E0653D}">
      <dsp:nvSpPr>
        <dsp:cNvPr id="0" name=""/>
        <dsp:cNvSpPr/>
      </dsp:nvSpPr>
      <dsp:spPr>
        <a:xfrm>
          <a:off x="1896833" y="2828953"/>
          <a:ext cx="4979747" cy="235719"/>
        </a:xfrm>
        <a:custGeom>
          <a:avLst/>
          <a:gdLst/>
          <a:ahLst/>
          <a:cxnLst/>
          <a:rect l="0" t="0" r="0" b="0"/>
          <a:pathLst>
            <a:path>
              <a:moveTo>
                <a:pt x="4979747" y="0"/>
              </a:moveTo>
              <a:lnTo>
                <a:pt x="4979747" y="160635"/>
              </a:lnTo>
              <a:lnTo>
                <a:pt x="0" y="160635"/>
              </a:lnTo>
              <a:lnTo>
                <a:pt x="0" y="235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4C1DB-ECC5-46F1-A723-4AD5CCD90FC0}">
      <dsp:nvSpPr>
        <dsp:cNvPr id="0" name=""/>
        <dsp:cNvSpPr/>
      </dsp:nvSpPr>
      <dsp:spPr>
        <a:xfrm>
          <a:off x="6471333" y="2314288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7A5ED-228A-492E-A8FD-38DEB9C9F933}">
      <dsp:nvSpPr>
        <dsp:cNvPr id="0" name=""/>
        <dsp:cNvSpPr/>
      </dsp:nvSpPr>
      <dsp:spPr>
        <a:xfrm>
          <a:off x="6561388" y="2399840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Team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Imran Ali </a:t>
          </a:r>
        </a:p>
      </dsp:txBody>
      <dsp:txXfrm>
        <a:off x="6576462" y="2414914"/>
        <a:ext cx="780347" cy="484516"/>
      </dsp:txXfrm>
    </dsp:sp>
    <dsp:sp modelId="{802E65FB-57BC-4AFC-81D3-08C3316F7EA0}">
      <dsp:nvSpPr>
        <dsp:cNvPr id="0" name=""/>
        <dsp:cNvSpPr/>
      </dsp:nvSpPr>
      <dsp:spPr>
        <a:xfrm>
          <a:off x="1491585" y="3064672"/>
          <a:ext cx="810495" cy="514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A179D-4E75-4AB8-9B1A-09AFCC3DA4DE}">
      <dsp:nvSpPr>
        <dsp:cNvPr id="0" name=""/>
        <dsp:cNvSpPr/>
      </dsp:nvSpPr>
      <dsp:spPr>
        <a:xfrm>
          <a:off x="1581640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Snr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Suzanne McLeod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737510</a:t>
          </a:r>
        </a:p>
      </dsp:txBody>
      <dsp:txXfrm>
        <a:off x="1596714" y="3165298"/>
        <a:ext cx="780347" cy="484516"/>
      </dsp:txXfrm>
    </dsp:sp>
    <dsp:sp modelId="{6A4DD4C8-8809-480D-B726-E30DFEF3CE51}">
      <dsp:nvSpPr>
        <dsp:cNvPr id="0" name=""/>
        <dsp:cNvSpPr/>
      </dsp:nvSpPr>
      <dsp:spPr>
        <a:xfrm>
          <a:off x="5676" y="3815056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912C1-F875-443B-AA4F-AF6F58421E7C}">
      <dsp:nvSpPr>
        <dsp:cNvPr id="0" name=""/>
        <dsp:cNvSpPr/>
      </dsp:nvSpPr>
      <dsp:spPr>
        <a:xfrm>
          <a:off x="95731" y="3900608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Mary Cullinan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737516</a:t>
          </a:r>
        </a:p>
      </dsp:txBody>
      <dsp:txXfrm>
        <a:off x="110805" y="3915682"/>
        <a:ext cx="780347" cy="484516"/>
      </dsp:txXfrm>
    </dsp:sp>
    <dsp:sp modelId="{639107C7-AACE-4D12-BE2F-E4378CAF82CE}">
      <dsp:nvSpPr>
        <dsp:cNvPr id="0" name=""/>
        <dsp:cNvSpPr/>
      </dsp:nvSpPr>
      <dsp:spPr>
        <a:xfrm>
          <a:off x="996282" y="3815056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28B0-5DD7-4722-AD80-722CB72B8990}">
      <dsp:nvSpPr>
        <dsp:cNvPr id="0" name=""/>
        <dsp:cNvSpPr/>
      </dsp:nvSpPr>
      <dsp:spPr>
        <a:xfrm>
          <a:off x="1086337" y="3900608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Carol Porter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737504</a:t>
          </a:r>
        </a:p>
      </dsp:txBody>
      <dsp:txXfrm>
        <a:off x="1101411" y="3915682"/>
        <a:ext cx="780347" cy="484516"/>
      </dsp:txXfrm>
    </dsp:sp>
    <dsp:sp modelId="{51686341-59EC-4E52-8876-3161827067AA}">
      <dsp:nvSpPr>
        <dsp:cNvPr id="0" name=""/>
        <dsp:cNvSpPr/>
      </dsp:nvSpPr>
      <dsp:spPr>
        <a:xfrm>
          <a:off x="1986888" y="3815056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B78BA-B5BE-4E26-A585-3D71FB74DCAC}">
      <dsp:nvSpPr>
        <dsp:cNvPr id="0" name=""/>
        <dsp:cNvSpPr/>
      </dsp:nvSpPr>
      <dsp:spPr>
        <a:xfrm>
          <a:off x="2076943" y="3900608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Care Practitioner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Eileen Jackson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737505</a:t>
          </a:r>
        </a:p>
      </dsp:txBody>
      <dsp:txXfrm>
        <a:off x="2092017" y="3915682"/>
        <a:ext cx="780347" cy="484516"/>
      </dsp:txXfrm>
    </dsp:sp>
    <dsp:sp modelId="{ABF8D9B5-0820-4D19-80C5-FACB146DE1F0}">
      <dsp:nvSpPr>
        <dsp:cNvPr id="0" name=""/>
        <dsp:cNvSpPr/>
      </dsp:nvSpPr>
      <dsp:spPr>
        <a:xfrm>
          <a:off x="2977494" y="3815056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76FA3-86DE-45BD-AA27-2847C9EE8ED2}">
      <dsp:nvSpPr>
        <dsp:cNvPr id="0" name=""/>
        <dsp:cNvSpPr/>
      </dsp:nvSpPr>
      <dsp:spPr>
        <a:xfrm>
          <a:off x="3067549" y="3900608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Care Practitioner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Ishaitu Turay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737506</a:t>
          </a:r>
          <a:r>
            <a:rPr lang="en-GB" sz="800" b="0" kern="1200"/>
            <a:t> </a:t>
          </a:r>
          <a:endParaRPr lang="en-GB" sz="800" kern="1200"/>
        </a:p>
      </dsp:txBody>
      <dsp:txXfrm>
        <a:off x="3082623" y="3915682"/>
        <a:ext cx="780347" cy="484516"/>
      </dsp:txXfrm>
    </dsp:sp>
    <dsp:sp modelId="{FFB5411A-21B4-4416-8660-193DF5023941}">
      <dsp:nvSpPr>
        <dsp:cNvPr id="0" name=""/>
        <dsp:cNvSpPr/>
      </dsp:nvSpPr>
      <dsp:spPr>
        <a:xfrm>
          <a:off x="2482191" y="3064672"/>
          <a:ext cx="810495" cy="51466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A5E73-7EBA-4F71-B054-ABD92766ED89}">
      <dsp:nvSpPr>
        <dsp:cNvPr id="0" name=""/>
        <dsp:cNvSpPr/>
      </dsp:nvSpPr>
      <dsp:spPr>
        <a:xfrm>
          <a:off x="2572246" y="3150224"/>
          <a:ext cx="810495" cy="514664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Senior Practitioner (SW)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737507</a:t>
          </a:r>
          <a:endParaRPr lang="en-GB" sz="9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2587320" y="3165298"/>
        <a:ext cx="780347" cy="484516"/>
      </dsp:txXfrm>
    </dsp:sp>
    <dsp:sp modelId="{F1231EFC-D9E2-496A-BC83-179BA40A0236}">
      <dsp:nvSpPr>
        <dsp:cNvPr id="0" name=""/>
        <dsp:cNvSpPr/>
      </dsp:nvSpPr>
      <dsp:spPr>
        <a:xfrm>
          <a:off x="3472797" y="3064672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CEBD0-A775-49A4-86B4-D7FE10A8F38C}">
      <dsp:nvSpPr>
        <dsp:cNvPr id="0" name=""/>
        <dsp:cNvSpPr/>
      </dsp:nvSpPr>
      <dsp:spPr>
        <a:xfrm>
          <a:off x="3562852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 </a:t>
          </a:r>
          <a:r>
            <a:rPr lang="en-GB" sz="900" kern="1200"/>
            <a:t>Irene Smith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737511</a:t>
          </a:r>
          <a:endParaRPr lang="en-GB" sz="700" b="1" kern="1200"/>
        </a:p>
      </dsp:txBody>
      <dsp:txXfrm>
        <a:off x="3577926" y="3165298"/>
        <a:ext cx="780347" cy="484516"/>
      </dsp:txXfrm>
    </dsp:sp>
    <dsp:sp modelId="{9CCA8498-ABE2-430F-8945-3DFB1547C16B}">
      <dsp:nvSpPr>
        <dsp:cNvPr id="0" name=""/>
        <dsp:cNvSpPr/>
      </dsp:nvSpPr>
      <dsp:spPr>
        <a:xfrm>
          <a:off x="4463403" y="3064672"/>
          <a:ext cx="863931" cy="51466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2F33B-0424-4E0E-9485-6E11BD49A2E6}">
      <dsp:nvSpPr>
        <dsp:cNvPr id="0" name=""/>
        <dsp:cNvSpPr/>
      </dsp:nvSpPr>
      <dsp:spPr>
        <a:xfrm>
          <a:off x="4553458" y="3150224"/>
          <a:ext cx="863931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Occupational Therapist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727509</a:t>
          </a:r>
        </a:p>
      </dsp:txBody>
      <dsp:txXfrm>
        <a:off x="4568532" y="3165298"/>
        <a:ext cx="833783" cy="484516"/>
      </dsp:txXfrm>
    </dsp:sp>
    <dsp:sp modelId="{DFD7CF94-AC68-4623-999C-E69ADF8780DC}">
      <dsp:nvSpPr>
        <dsp:cNvPr id="0" name=""/>
        <dsp:cNvSpPr/>
      </dsp:nvSpPr>
      <dsp:spPr>
        <a:xfrm>
          <a:off x="5507445" y="3064672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F0E93-2654-4AAC-9FD6-3BC4C87ABB9A}">
      <dsp:nvSpPr>
        <dsp:cNvPr id="0" name=""/>
        <dsp:cNvSpPr/>
      </dsp:nvSpPr>
      <dsp:spPr>
        <a:xfrm>
          <a:off x="5597500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/>
            <a:t>Social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kern="1200"/>
            <a:t>Natalie Hunte</a:t>
          </a:r>
        </a:p>
      </dsp:txBody>
      <dsp:txXfrm>
        <a:off x="5612574" y="3165298"/>
        <a:ext cx="780347" cy="484516"/>
      </dsp:txXfrm>
    </dsp:sp>
    <dsp:sp modelId="{3587D5BD-E2E4-4E06-931E-5CACDDC320F0}">
      <dsp:nvSpPr>
        <dsp:cNvPr id="0" name=""/>
        <dsp:cNvSpPr/>
      </dsp:nvSpPr>
      <dsp:spPr>
        <a:xfrm>
          <a:off x="6498051" y="3064672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FAEC9-4489-44B1-9DDD-62915AD41618}">
      <dsp:nvSpPr>
        <dsp:cNvPr id="0" name=""/>
        <dsp:cNvSpPr/>
      </dsp:nvSpPr>
      <dsp:spPr>
        <a:xfrm>
          <a:off x="6588106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Occupational Therapist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Therese O'Meara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737508</a:t>
          </a:r>
        </a:p>
      </dsp:txBody>
      <dsp:txXfrm>
        <a:off x="6603180" y="3165298"/>
        <a:ext cx="780347" cy="484516"/>
      </dsp:txXfrm>
    </dsp:sp>
    <dsp:sp modelId="{DEF16909-1E5C-4908-86D5-A7A4FC429B9B}">
      <dsp:nvSpPr>
        <dsp:cNvPr id="0" name=""/>
        <dsp:cNvSpPr/>
      </dsp:nvSpPr>
      <dsp:spPr>
        <a:xfrm>
          <a:off x="7488657" y="3064672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DA5FF-7D51-42E2-82E2-991115F38DBA}">
      <dsp:nvSpPr>
        <dsp:cNvPr id="0" name=""/>
        <dsp:cNvSpPr/>
      </dsp:nvSpPr>
      <dsp:spPr>
        <a:xfrm>
          <a:off x="7578712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Occupational Therapist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Dorothy Amoyaw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737509</a:t>
          </a:r>
        </a:p>
      </dsp:txBody>
      <dsp:txXfrm>
        <a:off x="7593786" y="3165298"/>
        <a:ext cx="780347" cy="484516"/>
      </dsp:txXfrm>
    </dsp:sp>
    <dsp:sp modelId="{974F4A60-2F3D-4D9B-A1FC-B54B61560436}">
      <dsp:nvSpPr>
        <dsp:cNvPr id="0" name=""/>
        <dsp:cNvSpPr/>
      </dsp:nvSpPr>
      <dsp:spPr>
        <a:xfrm>
          <a:off x="8479262" y="3064672"/>
          <a:ext cx="810495" cy="51466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80C74-9DB4-4B49-927F-4FADD5387F36}">
      <dsp:nvSpPr>
        <dsp:cNvPr id="0" name=""/>
        <dsp:cNvSpPr/>
      </dsp:nvSpPr>
      <dsp:spPr>
        <a:xfrm>
          <a:off x="8569318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Vacant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727513</a:t>
          </a:r>
        </a:p>
      </dsp:txBody>
      <dsp:txXfrm>
        <a:off x="8584392" y="3165298"/>
        <a:ext cx="780347" cy="484516"/>
      </dsp:txXfrm>
    </dsp:sp>
    <dsp:sp modelId="{64D7F630-5712-4D23-B709-34652940CC20}">
      <dsp:nvSpPr>
        <dsp:cNvPr id="0" name=""/>
        <dsp:cNvSpPr/>
      </dsp:nvSpPr>
      <dsp:spPr>
        <a:xfrm>
          <a:off x="9469868" y="3064672"/>
          <a:ext cx="810495" cy="514664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634C5-CE78-45A1-9374-6C8310ADDB52}">
      <dsp:nvSpPr>
        <dsp:cNvPr id="0" name=""/>
        <dsp:cNvSpPr/>
      </dsp:nvSpPr>
      <dsp:spPr>
        <a:xfrm>
          <a:off x="9559924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Gloria Akpiama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737512</a:t>
          </a:r>
        </a:p>
      </dsp:txBody>
      <dsp:txXfrm>
        <a:off x="9574998" y="3165298"/>
        <a:ext cx="780347" cy="484516"/>
      </dsp:txXfrm>
    </dsp:sp>
    <dsp:sp modelId="{A1DF8271-4462-4774-AB05-028A26632136}">
      <dsp:nvSpPr>
        <dsp:cNvPr id="0" name=""/>
        <dsp:cNvSpPr/>
      </dsp:nvSpPr>
      <dsp:spPr>
        <a:xfrm>
          <a:off x="10460474" y="3064672"/>
          <a:ext cx="810495" cy="514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51747-7404-4C14-945B-768A96265B14}">
      <dsp:nvSpPr>
        <dsp:cNvPr id="0" name=""/>
        <dsp:cNvSpPr/>
      </dsp:nvSpPr>
      <dsp:spPr>
        <a:xfrm>
          <a:off x="10550530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Social Worker</a:t>
          </a:r>
          <a:br>
            <a:rPr lang="en-GB" sz="800" kern="1200"/>
          </a:br>
          <a:r>
            <a:rPr lang="en-GB" sz="800" kern="1200"/>
            <a:t>Cleo Straughan</a:t>
          </a:r>
          <a:br>
            <a:rPr lang="en-GB" sz="800" kern="1200"/>
          </a:br>
          <a:r>
            <a:rPr lang="en-GB" sz="800" kern="1200"/>
            <a:t>727514</a:t>
          </a:r>
        </a:p>
      </dsp:txBody>
      <dsp:txXfrm>
        <a:off x="10565604" y="3165298"/>
        <a:ext cx="780347" cy="484516"/>
      </dsp:txXfrm>
    </dsp:sp>
    <dsp:sp modelId="{B6A25A30-34E0-4590-85EE-4DC919763D62}">
      <dsp:nvSpPr>
        <dsp:cNvPr id="0" name=""/>
        <dsp:cNvSpPr/>
      </dsp:nvSpPr>
      <dsp:spPr>
        <a:xfrm>
          <a:off x="11451080" y="3064672"/>
          <a:ext cx="810495" cy="51466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7203A-5E25-416E-832E-CFD179AB95F8}">
      <dsp:nvSpPr>
        <dsp:cNvPr id="0" name=""/>
        <dsp:cNvSpPr/>
      </dsp:nvSpPr>
      <dsp:spPr>
        <a:xfrm>
          <a:off x="11541136" y="3150224"/>
          <a:ext cx="810495" cy="51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Emma Bangura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727514</a:t>
          </a:r>
        </a:p>
      </dsp:txBody>
      <dsp:txXfrm>
        <a:off x="11556210" y="3165298"/>
        <a:ext cx="780347" cy="4845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5BD30-BBDD-4C7F-BE7A-A68F2FA0B17F}">
      <dsp:nvSpPr>
        <dsp:cNvPr id="0" name=""/>
        <dsp:cNvSpPr/>
      </dsp:nvSpPr>
      <dsp:spPr>
        <a:xfrm>
          <a:off x="6173550" y="1832293"/>
          <a:ext cx="5654835" cy="2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73"/>
              </a:lnTo>
              <a:lnTo>
                <a:pt x="5654835" y="203773"/>
              </a:lnTo>
              <a:lnTo>
                <a:pt x="5654835" y="299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67568-1ED8-4A75-881A-9E013D72EFB8}">
      <dsp:nvSpPr>
        <dsp:cNvPr id="0" name=""/>
        <dsp:cNvSpPr/>
      </dsp:nvSpPr>
      <dsp:spPr>
        <a:xfrm>
          <a:off x="6173550" y="1832293"/>
          <a:ext cx="4398205" cy="2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73"/>
              </a:lnTo>
              <a:lnTo>
                <a:pt x="4398205" y="203773"/>
              </a:lnTo>
              <a:lnTo>
                <a:pt x="4398205" y="299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A2CD0-804E-4971-AC99-4B7B4FE21CF6}">
      <dsp:nvSpPr>
        <dsp:cNvPr id="0" name=""/>
        <dsp:cNvSpPr/>
      </dsp:nvSpPr>
      <dsp:spPr>
        <a:xfrm>
          <a:off x="6173550" y="1832293"/>
          <a:ext cx="3141575" cy="2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73"/>
              </a:lnTo>
              <a:lnTo>
                <a:pt x="3141575" y="203773"/>
              </a:lnTo>
              <a:lnTo>
                <a:pt x="3141575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A3149-8171-4073-BD89-29AC315C98E3}">
      <dsp:nvSpPr>
        <dsp:cNvPr id="0" name=""/>
        <dsp:cNvSpPr/>
      </dsp:nvSpPr>
      <dsp:spPr>
        <a:xfrm>
          <a:off x="6173550" y="1832293"/>
          <a:ext cx="1884945" cy="2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73"/>
              </a:lnTo>
              <a:lnTo>
                <a:pt x="1884945" y="203773"/>
              </a:lnTo>
              <a:lnTo>
                <a:pt x="1884945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A99AA-4545-4444-986C-C00BE8E01233}">
      <dsp:nvSpPr>
        <dsp:cNvPr id="0" name=""/>
        <dsp:cNvSpPr/>
      </dsp:nvSpPr>
      <dsp:spPr>
        <a:xfrm>
          <a:off x="6173550" y="1832293"/>
          <a:ext cx="628315" cy="2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73"/>
              </a:lnTo>
              <a:lnTo>
                <a:pt x="628315" y="203773"/>
              </a:lnTo>
              <a:lnTo>
                <a:pt x="628315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2C938-FB80-40BF-84E9-4BA82175C245}">
      <dsp:nvSpPr>
        <dsp:cNvPr id="0" name=""/>
        <dsp:cNvSpPr/>
      </dsp:nvSpPr>
      <dsp:spPr>
        <a:xfrm>
          <a:off x="5545235" y="1832293"/>
          <a:ext cx="628315" cy="299020"/>
        </a:xfrm>
        <a:custGeom>
          <a:avLst/>
          <a:gdLst/>
          <a:ahLst/>
          <a:cxnLst/>
          <a:rect l="0" t="0" r="0" b="0"/>
          <a:pathLst>
            <a:path>
              <a:moveTo>
                <a:pt x="628315" y="0"/>
              </a:moveTo>
              <a:lnTo>
                <a:pt x="628315" y="203773"/>
              </a:lnTo>
              <a:lnTo>
                <a:pt x="0" y="203773"/>
              </a:lnTo>
              <a:lnTo>
                <a:pt x="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13533-7856-49FD-B3ED-6C3343C2E1AF}">
      <dsp:nvSpPr>
        <dsp:cNvPr id="0" name=""/>
        <dsp:cNvSpPr/>
      </dsp:nvSpPr>
      <dsp:spPr>
        <a:xfrm>
          <a:off x="4288605" y="1832293"/>
          <a:ext cx="1884945" cy="299020"/>
        </a:xfrm>
        <a:custGeom>
          <a:avLst/>
          <a:gdLst/>
          <a:ahLst/>
          <a:cxnLst/>
          <a:rect l="0" t="0" r="0" b="0"/>
          <a:pathLst>
            <a:path>
              <a:moveTo>
                <a:pt x="1884945" y="0"/>
              </a:moveTo>
              <a:lnTo>
                <a:pt x="1884945" y="203773"/>
              </a:lnTo>
              <a:lnTo>
                <a:pt x="0" y="203773"/>
              </a:lnTo>
              <a:lnTo>
                <a:pt x="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4C343-7C49-4584-8E34-5F03067F168D}">
      <dsp:nvSpPr>
        <dsp:cNvPr id="0" name=""/>
        <dsp:cNvSpPr/>
      </dsp:nvSpPr>
      <dsp:spPr>
        <a:xfrm>
          <a:off x="3031975" y="1832293"/>
          <a:ext cx="3141575" cy="299020"/>
        </a:xfrm>
        <a:custGeom>
          <a:avLst/>
          <a:gdLst/>
          <a:ahLst/>
          <a:cxnLst/>
          <a:rect l="0" t="0" r="0" b="0"/>
          <a:pathLst>
            <a:path>
              <a:moveTo>
                <a:pt x="3141575" y="0"/>
              </a:moveTo>
              <a:lnTo>
                <a:pt x="3141575" y="203773"/>
              </a:lnTo>
              <a:lnTo>
                <a:pt x="0" y="203773"/>
              </a:lnTo>
              <a:lnTo>
                <a:pt x="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F6127-5CAC-417C-B578-C4B52ABF0D39}">
      <dsp:nvSpPr>
        <dsp:cNvPr id="0" name=""/>
        <dsp:cNvSpPr/>
      </dsp:nvSpPr>
      <dsp:spPr>
        <a:xfrm>
          <a:off x="1775345" y="1832293"/>
          <a:ext cx="4398205" cy="299020"/>
        </a:xfrm>
        <a:custGeom>
          <a:avLst/>
          <a:gdLst/>
          <a:ahLst/>
          <a:cxnLst/>
          <a:rect l="0" t="0" r="0" b="0"/>
          <a:pathLst>
            <a:path>
              <a:moveTo>
                <a:pt x="4398205" y="0"/>
              </a:moveTo>
              <a:lnTo>
                <a:pt x="4398205" y="203773"/>
              </a:lnTo>
              <a:lnTo>
                <a:pt x="0" y="203773"/>
              </a:lnTo>
              <a:lnTo>
                <a:pt x="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31B37-B4AC-4ECA-BB29-5B690D7699C8}">
      <dsp:nvSpPr>
        <dsp:cNvPr id="0" name=""/>
        <dsp:cNvSpPr/>
      </dsp:nvSpPr>
      <dsp:spPr>
        <a:xfrm>
          <a:off x="472995" y="2784190"/>
          <a:ext cx="91440" cy="2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31A2E-7CC9-4585-9DA7-6C8A1AE47A1B}">
      <dsp:nvSpPr>
        <dsp:cNvPr id="0" name=""/>
        <dsp:cNvSpPr/>
      </dsp:nvSpPr>
      <dsp:spPr>
        <a:xfrm>
          <a:off x="518715" y="1832293"/>
          <a:ext cx="5654835" cy="299020"/>
        </a:xfrm>
        <a:custGeom>
          <a:avLst/>
          <a:gdLst/>
          <a:ahLst/>
          <a:cxnLst/>
          <a:rect l="0" t="0" r="0" b="0"/>
          <a:pathLst>
            <a:path>
              <a:moveTo>
                <a:pt x="5654835" y="0"/>
              </a:moveTo>
              <a:lnTo>
                <a:pt x="5654835" y="203773"/>
              </a:lnTo>
              <a:lnTo>
                <a:pt x="0" y="203773"/>
              </a:lnTo>
              <a:lnTo>
                <a:pt x="0" y="29902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BF85C-C805-4CDD-B3FD-786422F02A59}">
      <dsp:nvSpPr>
        <dsp:cNvPr id="0" name=""/>
        <dsp:cNvSpPr/>
      </dsp:nvSpPr>
      <dsp:spPr>
        <a:xfrm>
          <a:off x="5659474" y="1179416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227B9-B537-4993-A327-0CE5113BDE77}">
      <dsp:nvSpPr>
        <dsp:cNvPr id="0" name=""/>
        <dsp:cNvSpPr/>
      </dsp:nvSpPr>
      <dsp:spPr>
        <a:xfrm>
          <a:off x="5773714" y="1287944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Team Manager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i="0" kern="1200"/>
            <a:t>Rita Okoroha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i="0" kern="1200"/>
            <a:t>737523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b="1" i="0" kern="1200"/>
        </a:p>
      </dsp:txBody>
      <dsp:txXfrm>
        <a:off x="5792836" y="1307066"/>
        <a:ext cx="989907" cy="614632"/>
      </dsp:txXfrm>
    </dsp:sp>
    <dsp:sp modelId="{EBA119CB-9702-44E6-951C-517666E3C586}">
      <dsp:nvSpPr>
        <dsp:cNvPr id="0" name=""/>
        <dsp:cNvSpPr/>
      </dsp:nvSpPr>
      <dsp:spPr>
        <a:xfrm>
          <a:off x="4639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AB270-64FE-4577-9465-F58D927C4F63}">
      <dsp:nvSpPr>
        <dsp:cNvPr id="0" name=""/>
        <dsp:cNvSpPr/>
      </dsp:nvSpPr>
      <dsp:spPr>
        <a:xfrm>
          <a:off x="118878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i="0" kern="1200"/>
            <a:t>Advanced Practitioner (OT)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i="0" kern="1200"/>
            <a:t>Amy Misson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i="0" kern="1200"/>
            <a:t>737517</a:t>
          </a:r>
          <a:endParaRPr lang="en-GB" sz="700" b="1" kern="1200"/>
        </a:p>
      </dsp:txBody>
      <dsp:txXfrm>
        <a:off x="138000" y="2258963"/>
        <a:ext cx="989907" cy="614632"/>
      </dsp:txXfrm>
    </dsp:sp>
    <dsp:sp modelId="{6A1BA7C4-8A5B-4EB9-81C3-2AF354F434BD}">
      <dsp:nvSpPr>
        <dsp:cNvPr id="0" name=""/>
        <dsp:cNvSpPr/>
      </dsp:nvSpPr>
      <dsp:spPr>
        <a:xfrm>
          <a:off x="4639" y="3083211"/>
          <a:ext cx="1028151" cy="652876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83720-79A8-4437-950F-8EDC3E0A84EC}">
      <dsp:nvSpPr>
        <dsp:cNvPr id="0" name=""/>
        <dsp:cNvSpPr/>
      </dsp:nvSpPr>
      <dsp:spPr>
        <a:xfrm>
          <a:off x="118878" y="3191738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Outreach Officer (OT Apprentice)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Lisa Lynch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737519</a:t>
          </a:r>
        </a:p>
      </dsp:txBody>
      <dsp:txXfrm>
        <a:off x="138000" y="3210860"/>
        <a:ext cx="989907" cy="614632"/>
      </dsp:txXfrm>
    </dsp:sp>
    <dsp:sp modelId="{C6813E3D-2780-4625-BA0A-2E4A19129DEE}">
      <dsp:nvSpPr>
        <dsp:cNvPr id="0" name=""/>
        <dsp:cNvSpPr/>
      </dsp:nvSpPr>
      <dsp:spPr>
        <a:xfrm>
          <a:off x="1261269" y="2131314"/>
          <a:ext cx="1028151" cy="65287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A2CEC-6758-46D3-858E-F54E777B5812}">
      <dsp:nvSpPr>
        <dsp:cNvPr id="0" name=""/>
        <dsp:cNvSpPr/>
      </dsp:nvSpPr>
      <dsp:spPr>
        <a:xfrm>
          <a:off x="1375508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Social Worker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Maria </a:t>
          </a:r>
          <a:r>
            <a:rPr lang="en-GB" sz="800" kern="1200" err="1"/>
            <a:t>Colocassis</a:t>
          </a:r>
          <a:r>
            <a:rPr lang="en-GB" sz="800" kern="1200"/>
            <a:t>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737520</a:t>
          </a:r>
        </a:p>
      </dsp:txBody>
      <dsp:txXfrm>
        <a:off x="1394630" y="2258963"/>
        <a:ext cx="989907" cy="614632"/>
      </dsp:txXfrm>
    </dsp:sp>
    <dsp:sp modelId="{B04F8E15-CF03-4ACF-922F-70D5CF5ED8FA}">
      <dsp:nvSpPr>
        <dsp:cNvPr id="0" name=""/>
        <dsp:cNvSpPr/>
      </dsp:nvSpPr>
      <dsp:spPr>
        <a:xfrm>
          <a:off x="2517899" y="2131314"/>
          <a:ext cx="1028151" cy="65287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2A4B5-0DB0-4B53-A488-4E947EDE0A99}">
      <dsp:nvSpPr>
        <dsp:cNvPr id="0" name=""/>
        <dsp:cNvSpPr/>
      </dsp:nvSpPr>
      <dsp:spPr>
        <a:xfrm>
          <a:off x="2632138" y="2239841"/>
          <a:ext cx="1028151" cy="652876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Social Worker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Odette Nsaiban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737526</a:t>
          </a:r>
        </a:p>
      </dsp:txBody>
      <dsp:txXfrm>
        <a:off x="2651260" y="2258963"/>
        <a:ext cx="989907" cy="614632"/>
      </dsp:txXfrm>
    </dsp:sp>
    <dsp:sp modelId="{9C846E42-2BE3-4AC2-87FD-A474D19C5064}">
      <dsp:nvSpPr>
        <dsp:cNvPr id="0" name=""/>
        <dsp:cNvSpPr/>
      </dsp:nvSpPr>
      <dsp:spPr>
        <a:xfrm>
          <a:off x="3774529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095D0-DFCA-40B9-A713-96BAB90DEAC9}">
      <dsp:nvSpPr>
        <dsp:cNvPr id="0" name=""/>
        <dsp:cNvSpPr/>
      </dsp:nvSpPr>
      <dsp:spPr>
        <a:xfrm>
          <a:off x="3888768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Worker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Demonte Lorainey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737521</a:t>
          </a:r>
        </a:p>
      </dsp:txBody>
      <dsp:txXfrm>
        <a:off x="3907890" y="2258963"/>
        <a:ext cx="989907" cy="614632"/>
      </dsp:txXfrm>
    </dsp:sp>
    <dsp:sp modelId="{8F8701EA-4E68-443A-8D63-854DEAC97064}">
      <dsp:nvSpPr>
        <dsp:cNvPr id="0" name=""/>
        <dsp:cNvSpPr/>
      </dsp:nvSpPr>
      <dsp:spPr>
        <a:xfrm>
          <a:off x="5031159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410A1-FFD4-4999-97DF-C7E2805B0C6E}">
      <dsp:nvSpPr>
        <dsp:cNvPr id="0" name=""/>
        <dsp:cNvSpPr/>
      </dsp:nvSpPr>
      <dsp:spPr>
        <a:xfrm>
          <a:off x="514539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Worker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Sharona King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737522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Mat - </a:t>
          </a:r>
        </a:p>
      </dsp:txBody>
      <dsp:txXfrm>
        <a:off x="5164521" y="2258963"/>
        <a:ext cx="989907" cy="614632"/>
      </dsp:txXfrm>
    </dsp:sp>
    <dsp:sp modelId="{98AA4F58-3A18-469F-B853-F79B2DA393CE}">
      <dsp:nvSpPr>
        <dsp:cNvPr id="0" name=""/>
        <dsp:cNvSpPr/>
      </dsp:nvSpPr>
      <dsp:spPr>
        <a:xfrm>
          <a:off x="6287790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3E85E-E8AA-4F15-AD62-905DD3E88CE9}">
      <dsp:nvSpPr>
        <dsp:cNvPr id="0" name=""/>
        <dsp:cNvSpPr/>
      </dsp:nvSpPr>
      <dsp:spPr>
        <a:xfrm>
          <a:off x="640202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Vision Rehabilitation Officer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Sylvie Macle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737524</a:t>
          </a:r>
        </a:p>
      </dsp:txBody>
      <dsp:txXfrm>
        <a:off x="6421151" y="2258963"/>
        <a:ext cx="989907" cy="614632"/>
      </dsp:txXfrm>
    </dsp:sp>
    <dsp:sp modelId="{76E1C286-F616-4700-9C6E-669E4FF1E6B9}">
      <dsp:nvSpPr>
        <dsp:cNvPr id="0" name=""/>
        <dsp:cNvSpPr/>
      </dsp:nvSpPr>
      <dsp:spPr>
        <a:xfrm>
          <a:off x="7544420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F5896-2F23-4FB0-833F-126EBE464E2B}">
      <dsp:nvSpPr>
        <dsp:cNvPr id="0" name=""/>
        <dsp:cNvSpPr/>
      </dsp:nvSpPr>
      <dsp:spPr>
        <a:xfrm>
          <a:off x="765865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Vision Rehabilitation Officer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Jane Collie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737525</a:t>
          </a:r>
          <a:endParaRPr lang="en-GB" sz="700" b="1" kern="1200"/>
        </a:p>
      </dsp:txBody>
      <dsp:txXfrm>
        <a:off x="7677781" y="2258963"/>
        <a:ext cx="989907" cy="614632"/>
      </dsp:txXfrm>
    </dsp:sp>
    <dsp:sp modelId="{C0525DC6-0BB3-4C69-B341-B901312EBEC0}">
      <dsp:nvSpPr>
        <dsp:cNvPr id="0" name=""/>
        <dsp:cNvSpPr/>
      </dsp:nvSpPr>
      <dsp:spPr>
        <a:xfrm>
          <a:off x="8801050" y="2131314"/>
          <a:ext cx="1028151" cy="652876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E28B7-6556-4284-BF99-3DEA27B6C689}">
      <dsp:nvSpPr>
        <dsp:cNvPr id="0" name=""/>
        <dsp:cNvSpPr/>
      </dsp:nvSpPr>
      <dsp:spPr>
        <a:xfrm>
          <a:off x="891528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Outreach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Opal Esson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737518</a:t>
          </a:r>
        </a:p>
      </dsp:txBody>
      <dsp:txXfrm>
        <a:off x="8934411" y="2258963"/>
        <a:ext cx="989907" cy="614632"/>
      </dsp:txXfrm>
    </dsp:sp>
    <dsp:sp modelId="{750A8E2B-D151-4140-B34B-4A0781834CE3}">
      <dsp:nvSpPr>
        <dsp:cNvPr id="0" name=""/>
        <dsp:cNvSpPr/>
      </dsp:nvSpPr>
      <dsp:spPr>
        <a:xfrm>
          <a:off x="10057680" y="2131314"/>
          <a:ext cx="1028151" cy="652876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D14F7-4378-4971-BC0A-39B35A1DC0AC}">
      <dsp:nvSpPr>
        <dsp:cNvPr id="0" name=""/>
        <dsp:cNvSpPr/>
      </dsp:nvSpPr>
      <dsp:spPr>
        <a:xfrm>
          <a:off x="1017191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Vision Rehabilitation Officer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Julie Hogarth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737744</a:t>
          </a:r>
        </a:p>
      </dsp:txBody>
      <dsp:txXfrm>
        <a:off x="10191041" y="2258963"/>
        <a:ext cx="989907" cy="614632"/>
      </dsp:txXfrm>
    </dsp:sp>
    <dsp:sp modelId="{8E292B68-B0B0-40D3-8F68-8E8079861FC4}">
      <dsp:nvSpPr>
        <dsp:cNvPr id="0" name=""/>
        <dsp:cNvSpPr/>
      </dsp:nvSpPr>
      <dsp:spPr>
        <a:xfrm>
          <a:off x="11314310" y="2131314"/>
          <a:ext cx="1028151" cy="652876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48086-EDC1-4FEF-ADEB-360D54702E9C}">
      <dsp:nvSpPr>
        <dsp:cNvPr id="0" name=""/>
        <dsp:cNvSpPr/>
      </dsp:nvSpPr>
      <dsp:spPr>
        <a:xfrm>
          <a:off x="11428549" y="2239841"/>
          <a:ext cx="1028151" cy="652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Social Work Apprentice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0" kern="1200"/>
            <a:t>Gloria Bimphi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/>
            <a:t>737735</a:t>
          </a:r>
        </a:p>
      </dsp:txBody>
      <dsp:txXfrm>
        <a:off x="11447671" y="2258963"/>
        <a:ext cx="989907" cy="614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FE563-F0CA-44F6-9626-4E6931BB5642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20713" y="1143000"/>
            <a:ext cx="5616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11DEA-64B1-4C95-9485-F4DA6A7F5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8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1DEA-64B1-4C95-9485-F4DA6A7F540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7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1DEA-64B1-4C95-9485-F4DA6A7F54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14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1DEA-64B1-4C95-9485-F4DA6A7F540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25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6EF6AC-7D20-4FFF-998D-F956D984F11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15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6EF6AC-7D20-4FFF-998D-F956D984F11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175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6EF6AC-7D20-4FFF-998D-F956D984F11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53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E9BF-8B7A-3D7D-B8CB-C4D19F737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7031" y="1184197"/>
            <a:ext cx="9882188" cy="2519139"/>
          </a:xfrm>
        </p:spPr>
        <p:txBody>
          <a:bodyPr anchor="b"/>
          <a:lstStyle>
            <a:lvl1pPr algn="ctr">
              <a:defRPr sz="63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C17D6-E0DB-902F-E5EF-55968EB92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7031" y="3800484"/>
            <a:ext cx="9882188" cy="1746982"/>
          </a:xfrm>
        </p:spPr>
        <p:txBody>
          <a:bodyPr/>
          <a:lstStyle>
            <a:lvl1pPr marL="0" indent="0" algn="ctr">
              <a:buNone/>
              <a:defRPr sz="2532"/>
            </a:lvl1pPr>
            <a:lvl2pPr marL="482392" indent="0" algn="ctr">
              <a:buNone/>
              <a:defRPr sz="2110"/>
            </a:lvl2pPr>
            <a:lvl3pPr marL="964783" indent="0" algn="ctr">
              <a:buNone/>
              <a:defRPr sz="1899"/>
            </a:lvl3pPr>
            <a:lvl4pPr marL="1447175" indent="0" algn="ctr">
              <a:buNone/>
              <a:defRPr sz="1688"/>
            </a:lvl4pPr>
            <a:lvl5pPr marL="1929567" indent="0" algn="ctr">
              <a:buNone/>
              <a:defRPr sz="1688"/>
            </a:lvl5pPr>
            <a:lvl6pPr marL="2411959" indent="0" algn="ctr">
              <a:buNone/>
              <a:defRPr sz="1688"/>
            </a:lvl6pPr>
            <a:lvl7pPr marL="2894350" indent="0" algn="ctr">
              <a:buNone/>
              <a:defRPr sz="1688"/>
            </a:lvl7pPr>
            <a:lvl8pPr marL="3376742" indent="0" algn="ctr">
              <a:buNone/>
              <a:defRPr sz="1688"/>
            </a:lvl8pPr>
            <a:lvl9pPr marL="3859134" indent="0" algn="ctr">
              <a:buNone/>
              <a:defRPr sz="1688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8FAD-7501-5F07-6A60-B9FA3093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5B1D-58C0-0670-371C-02A27082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E07EA-C350-A102-DFFD-9F0FB621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6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0AD5C-92F4-0FC1-D4DE-7694ACFF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07F62-E24F-631E-FF79-7BC266C6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54967-F1B6-86D6-06B4-C6C1D7529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54BFC-CED5-51CF-26D0-1A79A068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74342-F488-D68B-781E-AD670B74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0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F904B-9D73-6C84-37DA-9ED2AE9ED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29254" y="385241"/>
            <a:ext cx="284112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E5D08-D819-7720-EDEA-CFE422DFE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5867" y="385241"/>
            <a:ext cx="8358684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0518-8485-D440-2326-B9560CCF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96C90-FDEB-900D-DCE9-B882EDC4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45342-43E0-BE91-103B-CC4DFB47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36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E5CDD-B808-A922-6ED0-C8F6FADA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71E3-B83E-FA46-8CA8-595E86D02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B680D-CCD6-B213-24AE-A0DBC015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9EDB-9A22-9426-2906-0C789D2E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00173-EB7B-5C63-7A84-3C76824D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83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F7AE-6C48-32B7-5835-4F16D8F58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004" y="1803932"/>
            <a:ext cx="11364516" cy="3009902"/>
          </a:xfrm>
        </p:spPr>
        <p:txBody>
          <a:bodyPr anchor="b"/>
          <a:lstStyle>
            <a:lvl1pPr>
              <a:defRPr sz="63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0558B-CFC1-0C8B-1135-60185408C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004" y="4842309"/>
            <a:ext cx="11364516" cy="1582836"/>
          </a:xfrm>
        </p:spPr>
        <p:txBody>
          <a:bodyPr/>
          <a:lstStyle>
            <a:lvl1pPr marL="0" indent="0">
              <a:buNone/>
              <a:defRPr sz="2532">
                <a:solidFill>
                  <a:schemeClr val="tx1">
                    <a:tint val="75000"/>
                  </a:schemeClr>
                </a:solidFill>
              </a:defRPr>
            </a:lvl1pPr>
            <a:lvl2pPr marL="482392" indent="0">
              <a:buNone/>
              <a:defRPr sz="2110">
                <a:solidFill>
                  <a:schemeClr val="tx1">
                    <a:tint val="75000"/>
                  </a:schemeClr>
                </a:solidFill>
              </a:defRPr>
            </a:lvl2pPr>
            <a:lvl3pPr marL="964783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3pPr>
            <a:lvl4pPr marL="1447175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4pPr>
            <a:lvl5pPr marL="1929567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5pPr>
            <a:lvl6pPr marL="2411959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6pPr>
            <a:lvl7pPr marL="2894350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7pPr>
            <a:lvl8pPr marL="3376742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8pPr>
            <a:lvl9pPr marL="3859134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96F06-318E-E61F-6B66-511635F3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A1C7D-6F0C-9BC1-1CB7-2CD16251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4743-C3C5-24F1-7DA6-C142EE01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7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B58C4-07DC-1F56-B872-8135FC2C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E599A-B83F-D2E1-CFAB-5B8433E9A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5867" y="1926204"/>
            <a:ext cx="5599906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1287F-16F3-6B40-FF5A-3F22A9D0D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70477" y="1926204"/>
            <a:ext cx="5599906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EA6CE-39C3-823E-CFAC-0BB97B25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C6689-0059-37C3-8158-35C63D32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E373B-FF98-7A2A-8305-3DF682DA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2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D127-97CC-7AEA-6942-89E596D4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583" y="385241"/>
            <a:ext cx="11364516" cy="1398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97EAA-3C50-EB57-08CA-471320A73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7584" y="1773783"/>
            <a:ext cx="5574171" cy="869303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F1A18-87EA-A66D-289E-444AE740E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7584" y="2643086"/>
            <a:ext cx="5574171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FE4B5C-B2A1-F2E4-6DDC-99BB01BD6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0477" y="1773783"/>
            <a:ext cx="5601622" cy="869303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D11CEC-B78B-0C23-3726-3BB7281EA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70477" y="2643086"/>
            <a:ext cx="5601622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66F4A-2A87-8D01-62E7-FFA50C7E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4DFB5B-1686-3FCC-9578-187D1AC02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63BE7C-CAE7-3562-B37D-0DBFC1C8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6718-7F81-BB26-2FD7-B38C8EFA4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DFB155-0167-553D-2DDF-57CF5D546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4B5D5-08EB-7381-AD56-5F28A4F6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8A22B-38B0-7282-61D9-196F8F7F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8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A2440D-A53B-D327-3051-4176692C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9E310-6847-CE3B-ABCE-6136DD4B9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E515A-A9D2-A113-5B07-F99C8FAA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8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9CCD8-57C1-14D1-E780-05FAAA663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584" y="482388"/>
            <a:ext cx="4249683" cy="168835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1F13-A426-7414-F850-44C141D1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1622" y="1041825"/>
            <a:ext cx="6670477" cy="5142126"/>
          </a:xfrm>
        </p:spPr>
        <p:txBody>
          <a:bodyPr/>
          <a:lstStyle>
            <a:lvl1pPr>
              <a:defRPr sz="3376"/>
            </a:lvl1pPr>
            <a:lvl2pPr>
              <a:defRPr sz="2954"/>
            </a:lvl2pPr>
            <a:lvl3pPr>
              <a:defRPr sz="2532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5EB58-16CC-0D67-4E84-5B293D6A0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7584" y="2170748"/>
            <a:ext cx="4249683" cy="4021578"/>
          </a:xfrm>
        </p:spPr>
        <p:txBody>
          <a:bodyPr/>
          <a:lstStyle>
            <a:lvl1pPr marL="0" indent="0">
              <a:buNone/>
              <a:defRPr sz="1688"/>
            </a:lvl1pPr>
            <a:lvl2pPr marL="482392" indent="0">
              <a:buNone/>
              <a:defRPr sz="1477"/>
            </a:lvl2pPr>
            <a:lvl3pPr marL="964783" indent="0">
              <a:buNone/>
              <a:defRPr sz="1266"/>
            </a:lvl3pPr>
            <a:lvl4pPr marL="1447175" indent="0">
              <a:buNone/>
              <a:defRPr sz="1055"/>
            </a:lvl4pPr>
            <a:lvl5pPr marL="1929567" indent="0">
              <a:buNone/>
              <a:defRPr sz="1055"/>
            </a:lvl5pPr>
            <a:lvl6pPr marL="2411959" indent="0">
              <a:buNone/>
              <a:defRPr sz="1055"/>
            </a:lvl6pPr>
            <a:lvl7pPr marL="2894350" indent="0">
              <a:buNone/>
              <a:defRPr sz="1055"/>
            </a:lvl7pPr>
            <a:lvl8pPr marL="3376742" indent="0">
              <a:buNone/>
              <a:defRPr sz="1055"/>
            </a:lvl8pPr>
            <a:lvl9pPr marL="3859134" indent="0">
              <a:buNone/>
              <a:defRPr sz="10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EF329-95D2-2C9C-4E65-F875205D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7C2D9-BC86-C34B-7347-1EA157C4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FCFBA-525F-EC8C-6FB8-BA99CEAA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93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9B9B-ACA9-3565-A717-1E7C622B6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584" y="482388"/>
            <a:ext cx="4249683" cy="168835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974A1-3344-00FC-78D2-BE97587F6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1622" y="1041825"/>
            <a:ext cx="6670477" cy="5142126"/>
          </a:xfrm>
        </p:spPr>
        <p:txBody>
          <a:bodyPr/>
          <a:lstStyle>
            <a:lvl1pPr marL="0" indent="0">
              <a:buNone/>
              <a:defRPr sz="3376"/>
            </a:lvl1pPr>
            <a:lvl2pPr marL="482392" indent="0">
              <a:buNone/>
              <a:defRPr sz="2954"/>
            </a:lvl2pPr>
            <a:lvl3pPr marL="964783" indent="0">
              <a:buNone/>
              <a:defRPr sz="2532"/>
            </a:lvl3pPr>
            <a:lvl4pPr marL="1447175" indent="0">
              <a:buNone/>
              <a:defRPr sz="2110"/>
            </a:lvl4pPr>
            <a:lvl5pPr marL="1929567" indent="0">
              <a:buNone/>
              <a:defRPr sz="2110"/>
            </a:lvl5pPr>
            <a:lvl6pPr marL="2411959" indent="0">
              <a:buNone/>
              <a:defRPr sz="2110"/>
            </a:lvl6pPr>
            <a:lvl7pPr marL="2894350" indent="0">
              <a:buNone/>
              <a:defRPr sz="2110"/>
            </a:lvl7pPr>
            <a:lvl8pPr marL="3376742" indent="0">
              <a:buNone/>
              <a:defRPr sz="2110"/>
            </a:lvl8pPr>
            <a:lvl9pPr marL="3859134" indent="0">
              <a:buNone/>
              <a:defRPr sz="211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29C74-BA78-72CB-00D1-1F485A835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7584" y="2170748"/>
            <a:ext cx="4249683" cy="4021578"/>
          </a:xfrm>
        </p:spPr>
        <p:txBody>
          <a:bodyPr/>
          <a:lstStyle>
            <a:lvl1pPr marL="0" indent="0">
              <a:buNone/>
              <a:defRPr sz="1688"/>
            </a:lvl1pPr>
            <a:lvl2pPr marL="482392" indent="0">
              <a:buNone/>
              <a:defRPr sz="1477"/>
            </a:lvl2pPr>
            <a:lvl3pPr marL="964783" indent="0">
              <a:buNone/>
              <a:defRPr sz="1266"/>
            </a:lvl3pPr>
            <a:lvl4pPr marL="1447175" indent="0">
              <a:buNone/>
              <a:defRPr sz="1055"/>
            </a:lvl4pPr>
            <a:lvl5pPr marL="1929567" indent="0">
              <a:buNone/>
              <a:defRPr sz="1055"/>
            </a:lvl5pPr>
            <a:lvl6pPr marL="2411959" indent="0">
              <a:buNone/>
              <a:defRPr sz="1055"/>
            </a:lvl6pPr>
            <a:lvl7pPr marL="2894350" indent="0">
              <a:buNone/>
              <a:defRPr sz="1055"/>
            </a:lvl7pPr>
            <a:lvl8pPr marL="3376742" indent="0">
              <a:buNone/>
              <a:defRPr sz="1055"/>
            </a:lvl8pPr>
            <a:lvl9pPr marL="3859134" indent="0">
              <a:buNone/>
              <a:defRPr sz="10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9E064-9685-3DEE-6AA8-8D95B8B6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92CC0-554B-ADCA-32AA-AEB8304B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82D30-7EF7-51F2-28D0-736F7395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46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C807-FA9F-9D49-BA5E-66AF6C93C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867" y="385241"/>
            <a:ext cx="1136451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67BC8-5C5B-81A2-3ECD-BAB2A32EA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5867" y="1926204"/>
            <a:ext cx="1136451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1C81-63EC-38C1-8060-D2C8CA83B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5867" y="6706538"/>
            <a:ext cx="2964656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19BC-BBA2-4BB0-A5A7-9E1986B14221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6CDE-30AE-E5E7-2B91-B4D315C51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64633" y="6706538"/>
            <a:ext cx="4446984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2A13A-50BB-BCAB-C61B-EFF17A50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5727" y="6706538"/>
            <a:ext cx="2964656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05DC-1045-4EF9-9D1B-415225E4E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8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4783" rtl="0" eaLnBrk="1" latinLnBrk="0" hangingPunct="1">
        <a:lnSpc>
          <a:spcPct val="90000"/>
        </a:lnSpc>
        <a:spcBef>
          <a:spcPct val="0"/>
        </a:spcBef>
        <a:buNone/>
        <a:defRPr sz="46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196" indent="-241196" algn="l" defTabSz="964783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723588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2532" kern="1200">
          <a:solidFill>
            <a:schemeClr val="tx1"/>
          </a:solidFill>
          <a:latin typeface="+mn-lt"/>
          <a:ea typeface="+mn-ea"/>
          <a:cs typeface="+mn-cs"/>
        </a:defRPr>
      </a:lvl2pPr>
      <a:lvl3pPr marL="1205979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2110" kern="1200">
          <a:solidFill>
            <a:schemeClr val="tx1"/>
          </a:solidFill>
          <a:latin typeface="+mn-lt"/>
          <a:ea typeface="+mn-ea"/>
          <a:cs typeface="+mn-cs"/>
        </a:defRPr>
      </a:lvl3pPr>
      <a:lvl4pPr marL="1688371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2170763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653154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3135546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617938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4100330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1pPr>
      <a:lvl2pPr marL="482392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64783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3pPr>
      <a:lvl4pPr marL="1447175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1929567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411959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2894350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376742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3859134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50BF-2499-9C43-B987-1C7BBAC2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Colour Codes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F7070-29BF-FB4F-4223-378CAB198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0578" y="1394325"/>
            <a:ext cx="11535094" cy="4591064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5E3AA5-BBB1-8D5F-1F11-56A74C16839B}"/>
              </a:ext>
            </a:extLst>
          </p:cNvPr>
          <p:cNvSpPr/>
          <p:nvPr/>
        </p:nvSpPr>
        <p:spPr>
          <a:xfrm>
            <a:off x="1074656" y="2115093"/>
            <a:ext cx="424206" cy="42420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A8DEF3-993C-7BC7-43C7-FF6AABBCBCBD}"/>
              </a:ext>
            </a:extLst>
          </p:cNvPr>
          <p:cNvSpPr/>
          <p:nvPr/>
        </p:nvSpPr>
        <p:spPr>
          <a:xfrm>
            <a:off x="1091939" y="2812330"/>
            <a:ext cx="424206" cy="4242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36CFCA-47EF-72BE-A951-5E8FACCD151F}"/>
              </a:ext>
            </a:extLst>
          </p:cNvPr>
          <p:cNvSpPr/>
          <p:nvPr/>
        </p:nvSpPr>
        <p:spPr>
          <a:xfrm>
            <a:off x="1074656" y="4340868"/>
            <a:ext cx="424206" cy="42420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2CF79A-BD71-BCE8-08B7-7D5C812D195E}"/>
              </a:ext>
            </a:extLst>
          </p:cNvPr>
          <p:cNvSpPr/>
          <p:nvPr/>
        </p:nvSpPr>
        <p:spPr>
          <a:xfrm>
            <a:off x="1087225" y="3576599"/>
            <a:ext cx="424206" cy="42420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B3EC32-3ECE-606E-EAD7-3673B736D032}"/>
              </a:ext>
            </a:extLst>
          </p:cNvPr>
          <p:cNvSpPr txBox="1"/>
          <p:nvPr/>
        </p:nvSpPr>
        <p:spPr>
          <a:xfrm>
            <a:off x="1649690" y="2119018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Secondments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6541A6-6C7C-1A1E-86B7-BA8A6DC86AF7}"/>
              </a:ext>
            </a:extLst>
          </p:cNvPr>
          <p:cNvSpPr txBox="1"/>
          <p:nvPr/>
        </p:nvSpPr>
        <p:spPr>
          <a:xfrm>
            <a:off x="1649691" y="2806161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Permanent Staff in Neighbourhoods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815AEA-452B-A12A-08D6-7013B90442E7}"/>
              </a:ext>
            </a:extLst>
          </p:cNvPr>
          <p:cNvSpPr txBox="1"/>
          <p:nvPr/>
        </p:nvSpPr>
        <p:spPr>
          <a:xfrm>
            <a:off x="1649691" y="3576599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Agency Staff in Neighbourhoods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4D4A3E-028A-DF15-5FDC-5800D0CDE695}"/>
              </a:ext>
            </a:extLst>
          </p:cNvPr>
          <p:cNvSpPr txBox="1"/>
          <p:nvPr/>
        </p:nvSpPr>
        <p:spPr>
          <a:xfrm>
            <a:off x="1649690" y="4292418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Vacancies in Neighbourhoods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546665-3B9C-F2AC-3978-72424B56C252}"/>
              </a:ext>
            </a:extLst>
          </p:cNvPr>
          <p:cNvSpPr/>
          <p:nvPr/>
        </p:nvSpPr>
        <p:spPr>
          <a:xfrm>
            <a:off x="1087225" y="5032852"/>
            <a:ext cx="424206" cy="4242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517C23-603C-F369-8AB9-BD69AA3AD524}"/>
              </a:ext>
            </a:extLst>
          </p:cNvPr>
          <p:cNvSpPr txBox="1"/>
          <p:nvPr/>
        </p:nvSpPr>
        <p:spPr>
          <a:xfrm>
            <a:off x="1659116" y="5032852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Projects in Neighbourhoods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5423B1-058A-D426-17A7-2E0B15DDAD97}"/>
              </a:ext>
            </a:extLst>
          </p:cNvPr>
          <p:cNvSpPr txBox="1"/>
          <p:nvPr/>
        </p:nvSpPr>
        <p:spPr>
          <a:xfrm>
            <a:off x="1659115" y="5773286"/>
            <a:ext cx="364817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Apprenticeships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9192AA-A221-BD9A-AC94-6653BB095D13}"/>
              </a:ext>
            </a:extLst>
          </p:cNvPr>
          <p:cNvSpPr/>
          <p:nvPr/>
        </p:nvSpPr>
        <p:spPr>
          <a:xfrm>
            <a:off x="1087225" y="5773286"/>
            <a:ext cx="424206" cy="424206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41FA2-8299-4DBD-0B58-4C981020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  <a:t>Central ASC </a:t>
            </a:r>
            <a:b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</a:br>
            <a: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  <a:t>Neighbourhood Two:</a:t>
            </a:r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F29B0F-A99E-AF3D-EB06-E2EF0A69B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503660"/>
              </p:ext>
            </p:extLst>
          </p:nvPr>
        </p:nvGraphicFramePr>
        <p:xfrm>
          <a:off x="269934" y="1670239"/>
          <a:ext cx="12461341" cy="5024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3B34C83-8B9A-36A7-7A48-D1E984F620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1010" y="176591"/>
            <a:ext cx="2880265" cy="244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45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EBFF-73EE-A2D2-C2BB-0F80FBC9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Neighbourhoods 3 Management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D47DBC-76E3-D2AB-FCF5-86554D185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24804"/>
              </p:ext>
            </p:extLst>
          </p:nvPr>
        </p:nvGraphicFramePr>
        <p:xfrm>
          <a:off x="906463" y="1925638"/>
          <a:ext cx="11363325" cy="4591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348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CF820-101F-CF86-E171-F9C5CA02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67" y="385241"/>
            <a:ext cx="6368058" cy="1398592"/>
          </a:xfrm>
        </p:spPr>
        <p:txBody>
          <a:bodyPr/>
          <a:lstStyle/>
          <a:p>
            <a: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  <a:t>ASC East </a:t>
            </a:r>
            <a:b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</a:br>
            <a: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  <a:t>Neighbourhood One: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80CCC9-7E26-E22C-D4C2-1CE182FCD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97323"/>
              </p:ext>
            </p:extLst>
          </p:nvPr>
        </p:nvGraphicFramePr>
        <p:xfrm>
          <a:off x="220067" y="1257484"/>
          <a:ext cx="12783416" cy="5133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9DF55C-6116-8583-CACC-087AF1F8EA51}"/>
              </a:ext>
            </a:extLst>
          </p:cNvPr>
          <p:cNvSpPr txBox="1"/>
          <p:nvPr/>
        </p:nvSpPr>
        <p:spPr>
          <a:xfrm>
            <a:off x="10040112" y="745636"/>
            <a:ext cx="2825496" cy="1877437"/>
          </a:xfrm>
          <a:prstGeom prst="rect">
            <a:avLst/>
          </a:prstGeom>
          <a:solidFill>
            <a:srgbClr val="DDBA0D"/>
          </a:solidFill>
        </p:spPr>
        <p:txBody>
          <a:bodyPr wrap="square" rtlCol="0">
            <a:spAutoFit/>
          </a:bodyPr>
          <a:lstStyle/>
          <a:p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ASC East neighbourhood: </a:t>
            </a:r>
          </a:p>
          <a:p>
            <a:endParaRPr lang="en-GB" sz="140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Gospel Oak.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Haverstock.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Kentish town North.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Kentish town South.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Camden square</a:t>
            </a: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A2007-D490-D231-0319-D19B8B83AAFC}"/>
              </a:ext>
            </a:extLst>
          </p:cNvPr>
          <p:cNvSpPr txBox="1"/>
          <p:nvPr/>
        </p:nvSpPr>
        <p:spPr>
          <a:xfrm>
            <a:off x="8067674" y="385241"/>
            <a:ext cx="26765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/>
              <a:t>Francis Santos is back-fill for Matthew Wong</a:t>
            </a:r>
          </a:p>
        </p:txBody>
      </p:sp>
    </p:spTree>
    <p:extLst>
      <p:ext uri="{BB962C8B-B14F-4D97-AF65-F5344CB8AC3E}">
        <p14:creationId xmlns:p14="http://schemas.microsoft.com/office/powerpoint/2010/main" val="339668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F8E4BB-7EED-7640-7A61-4DACF68660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961934"/>
              </p:ext>
            </p:extLst>
          </p:nvPr>
        </p:nvGraphicFramePr>
        <p:xfrm>
          <a:off x="296863" y="1581150"/>
          <a:ext cx="12676187" cy="5269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560FFE4-F415-4813-2EF3-47870145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867" y="385241"/>
            <a:ext cx="6504583" cy="1398592"/>
          </a:xfrm>
        </p:spPr>
        <p:txBody>
          <a:bodyPr/>
          <a:lstStyle/>
          <a:p>
            <a: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  <a:t>ASC East </a:t>
            </a:r>
            <a:b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</a:br>
            <a:r>
              <a:rPr lang="en-GB">
                <a:solidFill>
                  <a:srgbClr val="DDBA0D"/>
                </a:solidFill>
                <a:latin typeface="Amasis MT Pro Black" panose="02040A04050005020304" pitchFamily="18" charset="0"/>
              </a:rPr>
              <a:t>Neighbourhood Two: 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15DC62-04D1-E7EB-9D1E-F5E5E1D8B041}"/>
              </a:ext>
            </a:extLst>
          </p:cNvPr>
          <p:cNvSpPr txBox="1"/>
          <p:nvPr/>
        </p:nvSpPr>
        <p:spPr>
          <a:xfrm>
            <a:off x="9963912" y="221761"/>
            <a:ext cx="2825496" cy="2308324"/>
          </a:xfrm>
          <a:prstGeom prst="rect">
            <a:avLst/>
          </a:prstGeom>
          <a:solidFill>
            <a:srgbClr val="DDBA0D"/>
          </a:solidFill>
        </p:spPr>
        <p:txBody>
          <a:bodyPr wrap="square" rtlCol="0">
            <a:spAutoFit/>
          </a:bodyPr>
          <a:lstStyle/>
          <a:p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ASC East neighbourhood: </a:t>
            </a:r>
          </a:p>
          <a:p>
            <a:endParaRPr lang="en-GB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Gospel Oak.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Haverstock.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Kentish town North.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Kentish town South.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Camden square. </a:t>
            </a:r>
          </a:p>
        </p:txBody>
      </p:sp>
    </p:spTree>
    <p:extLst>
      <p:ext uri="{BB962C8B-B14F-4D97-AF65-F5344CB8AC3E}">
        <p14:creationId xmlns:p14="http://schemas.microsoft.com/office/powerpoint/2010/main" val="355130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0751-7151-597B-5C24-1E4FC074F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ASC Specialist Support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07CB7E-1A8B-FCE6-E774-0E6374A44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368762"/>
              </p:ext>
            </p:extLst>
          </p:nvPr>
        </p:nvGraphicFramePr>
        <p:xfrm>
          <a:off x="909869" y="1811011"/>
          <a:ext cx="11364516" cy="459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297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04E5-47A0-9AE8-1942-A7142C03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ASC Team Clerks: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15BAC0-8B87-A7FC-AB1F-4DA5438C6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270516"/>
              </p:ext>
            </p:extLst>
          </p:nvPr>
        </p:nvGraphicFramePr>
        <p:xfrm>
          <a:off x="114300" y="1524000"/>
          <a:ext cx="12782550" cy="4993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204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0CA2DC-AA62-B863-A76D-D35090FAB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329063"/>
              </p:ext>
            </p:extLst>
          </p:nvPr>
        </p:nvGraphicFramePr>
        <p:xfrm>
          <a:off x="588865" y="699296"/>
          <a:ext cx="11998520" cy="4810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596549A-6337-4EF7-EE71-A47870DD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09" y="0"/>
            <a:ext cx="11094932" cy="1398592"/>
          </a:xfrm>
        </p:spPr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ASC Placement Reviews Team:</a:t>
            </a:r>
          </a:p>
        </p:txBody>
      </p:sp>
    </p:spTree>
    <p:extLst>
      <p:ext uri="{BB962C8B-B14F-4D97-AF65-F5344CB8AC3E}">
        <p14:creationId xmlns:p14="http://schemas.microsoft.com/office/powerpoint/2010/main" val="141249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549A-6337-4EF7-EE71-A47870DD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07" y="659561"/>
            <a:ext cx="11364516" cy="1398592"/>
          </a:xfrm>
        </p:spPr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ASC Mash Safeguarding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0CA2DC-AA62-B863-A76D-D35090FAB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038224"/>
              </p:ext>
            </p:extLst>
          </p:nvPr>
        </p:nvGraphicFramePr>
        <p:xfrm>
          <a:off x="-635" y="0"/>
          <a:ext cx="13171932" cy="6991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6427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F986-3FD8-C23E-1E40-CB6C0C93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39" y="791176"/>
            <a:ext cx="11364516" cy="1398592"/>
          </a:xfrm>
        </p:spPr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Royal Free Hospital (RFH)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CDA07D-2A1D-F033-C758-5492F7B53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900257"/>
              </p:ext>
            </p:extLst>
          </p:nvPr>
        </p:nvGraphicFramePr>
        <p:xfrm>
          <a:off x="973263" y="1106424"/>
          <a:ext cx="11229724" cy="5627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238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C238C-253F-CA1D-6B1B-E2B3F64A9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D6-F9C2-8C8E-83C7-764F1A3E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39" y="791176"/>
            <a:ext cx="11364516" cy="1398592"/>
          </a:xfrm>
        </p:spPr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University College Hospital(UCH)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557D9B-EE95-6F6C-D39C-C9C0004281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772380"/>
              </p:ext>
            </p:extLst>
          </p:nvPr>
        </p:nvGraphicFramePr>
        <p:xfrm>
          <a:off x="419100" y="695326"/>
          <a:ext cx="12611100" cy="6038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38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427">
              <a:srgbClr val="E5EBF6"/>
            </a:gs>
            <a:gs pos="64750">
              <a:srgbClr val="B5C7E7"/>
            </a:gs>
            <a:gs pos="55500">
              <a:srgbClr val="BECEEA"/>
            </a:gs>
            <a:gs pos="37000">
              <a:srgbClr val="D1DC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232B2F-7767-29FB-D55A-5C7766FFC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628892"/>
              </p:ext>
            </p:extLst>
          </p:nvPr>
        </p:nvGraphicFramePr>
        <p:xfrm>
          <a:off x="460759" y="655412"/>
          <a:ext cx="13016752" cy="6363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1933B4-6874-551D-96DD-212EB427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713"/>
            <a:ext cx="11364516" cy="657225"/>
          </a:xfrm>
        </p:spPr>
        <p:txBody>
          <a:bodyPr>
            <a:normAutofit fontScale="90000"/>
          </a:bodyPr>
          <a:lstStyle/>
          <a:p>
            <a:r>
              <a:rPr lang="en-GB" sz="4600" b="1">
                <a:solidFill>
                  <a:schemeClr val="bg2">
                    <a:lumMod val="25000"/>
                  </a:schemeClr>
                </a:solidFill>
                <a:latin typeface="Amasis MT Pro Black"/>
                <a:cs typeface="Arial"/>
              </a:rPr>
              <a:t>ASC Management Team Structure:</a:t>
            </a:r>
            <a:endParaRPr lang="en-GB" sz="4600">
              <a:solidFill>
                <a:schemeClr val="bg2">
                  <a:lumMod val="25000"/>
                </a:schemeClr>
              </a:solidFill>
              <a:latin typeface="Amasis MT Pro Black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526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549A-6337-4EF7-EE71-A47870DD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600">
                <a:latin typeface="Amasis MT Pro Black"/>
              </a:rPr>
              <a:t>ASC </a:t>
            </a:r>
            <a:r>
              <a:rPr lang="en-GB" sz="4600">
                <a:latin typeface="Amasis MT Pro Black"/>
                <a:ea typeface="+mj-lt"/>
                <a:cs typeface="+mj-lt"/>
              </a:rPr>
              <a:t>St Pancras Rehabilitation unit</a:t>
            </a:r>
            <a:r>
              <a:rPr lang="en-GB" sz="4600">
                <a:latin typeface="Amasis MT Pro Black"/>
              </a:rPr>
              <a:t> (SPRU)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0CA2DC-AA62-B863-A76D-D35090FAB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272167"/>
              </p:ext>
            </p:extLst>
          </p:nvPr>
        </p:nvGraphicFramePr>
        <p:xfrm>
          <a:off x="645423" y="1807617"/>
          <a:ext cx="12280001" cy="4286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6876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549A-6337-4EF7-EE71-A47870DD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masis MT Pro Black" panose="02040A04050005020304" pitchFamily="18" charset="0"/>
              </a:rPr>
              <a:t>ASC Refugee Response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0CA2DC-AA62-B863-A76D-D35090FAB1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174631"/>
              </p:ext>
            </p:extLst>
          </p:nvPr>
        </p:nvGraphicFramePr>
        <p:xfrm>
          <a:off x="774613" y="1907854"/>
          <a:ext cx="11094932" cy="459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601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EBFF-73EE-A2D2-C2BB-0F80FBC90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921"/>
            <a:ext cx="11364516" cy="1398592"/>
          </a:xfrm>
        </p:spPr>
        <p:txBody>
          <a:bodyPr/>
          <a:lstStyle/>
          <a:p>
            <a:r>
              <a:rPr lang="en-GB">
                <a:solidFill>
                  <a:schemeClr val="bg2">
                    <a:lumMod val="25000"/>
                  </a:schemeClr>
                </a:solidFill>
                <a:latin typeface="Amasis MT Pro Black" panose="02040A04050005020304" pitchFamily="18" charset="0"/>
              </a:rPr>
              <a:t>ASC Neighbourhoods 1: Management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D47DBC-76E3-D2AB-FCF5-86554D185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603107"/>
              </p:ext>
            </p:extLst>
          </p:nvPr>
        </p:nvGraphicFramePr>
        <p:xfrm>
          <a:off x="1140819" y="1420284"/>
          <a:ext cx="11363325" cy="4591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17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C18A-F6A0-9162-2183-EECDD155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33" y="67382"/>
            <a:ext cx="11094932" cy="1398592"/>
          </a:xfrm>
        </p:spPr>
        <p:txBody>
          <a:bodyPr/>
          <a:lstStyle/>
          <a:p>
            <a:r>
              <a:rPr lang="en-GB">
                <a:solidFill>
                  <a:schemeClr val="accent1">
                    <a:lumMod val="50000"/>
                  </a:schemeClr>
                </a:solidFill>
                <a:latin typeface="Amasis MT Pro Black" panose="020F0502020204030204" pitchFamily="18" charset="0"/>
              </a:rPr>
              <a:t>ASC North Neighbourhood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5A80AC-C9C4-098F-410B-7985BFF8C6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168842"/>
              </p:ext>
            </p:extLst>
          </p:nvPr>
        </p:nvGraphicFramePr>
        <p:xfrm>
          <a:off x="123008" y="1464123"/>
          <a:ext cx="12933324" cy="5440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2BFE490-F7DD-8281-79AE-7851B76383E6}"/>
              </a:ext>
            </a:extLst>
          </p:cNvPr>
          <p:cNvSpPr txBox="1"/>
          <p:nvPr/>
        </p:nvSpPr>
        <p:spPr>
          <a:xfrm>
            <a:off x="9713405" y="1465974"/>
            <a:ext cx="3182112" cy="1754326"/>
          </a:xfrm>
          <a:prstGeom prst="rect">
            <a:avLst/>
          </a:prstGeom>
          <a:solidFill>
            <a:srgbClr val="003399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North’s Electoral Ward include: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Highgate.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Hampstead Town.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Belsize.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Frognal. </a:t>
            </a:r>
          </a:p>
        </p:txBody>
      </p:sp>
    </p:spTree>
    <p:extLst>
      <p:ext uri="{BB962C8B-B14F-4D97-AF65-F5344CB8AC3E}">
        <p14:creationId xmlns:p14="http://schemas.microsoft.com/office/powerpoint/2010/main" val="258043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C18A-F6A0-9162-2183-EECDD155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7C80"/>
                </a:solidFill>
                <a:latin typeface="Amasis MT Pro Black" panose="02040A04050005020304" pitchFamily="18" charset="0"/>
              </a:rPr>
              <a:t>ASC West Neighbourhood</a:t>
            </a:r>
            <a:br>
              <a:rPr lang="en-GB">
                <a:solidFill>
                  <a:srgbClr val="FF7C80"/>
                </a:solidFill>
                <a:latin typeface="Amasis MT Pro Black" panose="02040A04050005020304" pitchFamily="18" charset="0"/>
              </a:rPr>
            </a:br>
            <a:r>
              <a:rPr lang="en-GB">
                <a:solidFill>
                  <a:srgbClr val="FF7C80"/>
                </a:solidFill>
                <a:latin typeface="Amasis MT Pro Black" panose="02040A04050005020304" pitchFamily="18" charset="0"/>
              </a:rPr>
              <a:t>Team One: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338124AD-96B5-CD96-0315-9C8AD47D8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702784"/>
              </p:ext>
            </p:extLst>
          </p:nvPr>
        </p:nvGraphicFramePr>
        <p:xfrm>
          <a:off x="1162920" y="1277095"/>
          <a:ext cx="11790958" cy="513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95046D-F9BC-8A33-FCF3-D3548A34EFDE}"/>
              </a:ext>
            </a:extLst>
          </p:cNvPr>
          <p:cNvSpPr txBox="1"/>
          <p:nvPr/>
        </p:nvSpPr>
        <p:spPr>
          <a:xfrm>
            <a:off x="9639758" y="528946"/>
            <a:ext cx="2930487" cy="2031325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West Neighbourhood:</a:t>
            </a:r>
          </a:p>
          <a:p>
            <a:endParaRPr lang="en-GB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Fortune green.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West Hampstead.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Kilburn.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South Hampstead.</a:t>
            </a:r>
          </a:p>
        </p:txBody>
      </p:sp>
    </p:spTree>
    <p:extLst>
      <p:ext uri="{BB962C8B-B14F-4D97-AF65-F5344CB8AC3E}">
        <p14:creationId xmlns:p14="http://schemas.microsoft.com/office/powerpoint/2010/main" val="41556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C18A-F6A0-9162-2183-EECDD155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29" y="113567"/>
            <a:ext cx="11364516" cy="1398592"/>
          </a:xfrm>
        </p:spPr>
        <p:txBody>
          <a:bodyPr/>
          <a:lstStyle/>
          <a:p>
            <a:r>
              <a:rPr lang="en-GB">
                <a:solidFill>
                  <a:srgbClr val="FF7C80"/>
                </a:solidFill>
                <a:latin typeface="Amasis MT Pro Black" panose="02040A04050005020304" pitchFamily="18" charset="0"/>
              </a:rPr>
              <a:t>ASC West Team Neighbourhood Two: 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62DA470-977D-227B-C490-19E84575B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747212"/>
              </p:ext>
            </p:extLst>
          </p:nvPr>
        </p:nvGraphicFramePr>
        <p:xfrm>
          <a:off x="800003" y="1359770"/>
          <a:ext cx="11576244" cy="5618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961529D-92FA-4DCE-AB76-9978C871F3D5}"/>
              </a:ext>
            </a:extLst>
          </p:cNvPr>
          <p:cNvSpPr txBox="1"/>
          <p:nvPr/>
        </p:nvSpPr>
        <p:spPr>
          <a:xfrm>
            <a:off x="9493473" y="1163368"/>
            <a:ext cx="2930487" cy="2031325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West Neighbourhood:</a:t>
            </a:r>
          </a:p>
          <a:p>
            <a:endParaRPr lang="en-GB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Fortune green.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West Hampstead.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Kilburn.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South Hampstead.</a:t>
            </a:r>
          </a:p>
        </p:txBody>
      </p:sp>
    </p:spTree>
    <p:extLst>
      <p:ext uri="{BB962C8B-B14F-4D97-AF65-F5344CB8AC3E}">
        <p14:creationId xmlns:p14="http://schemas.microsoft.com/office/powerpoint/2010/main" val="114959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EBFF-73EE-A2D2-C2BB-0F80FBC90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04" y="297455"/>
            <a:ext cx="12072079" cy="1486378"/>
          </a:xfrm>
        </p:spPr>
        <p:txBody>
          <a:bodyPr/>
          <a:lstStyle/>
          <a:p>
            <a:r>
              <a:rPr lang="en-GB">
                <a:solidFill>
                  <a:schemeClr val="tx1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Neighbourhoods Two Management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D47DBC-76E3-D2AB-FCF5-86554D185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984360"/>
              </p:ext>
            </p:extLst>
          </p:nvPr>
        </p:nvGraphicFramePr>
        <p:xfrm>
          <a:off x="1900410" y="1356777"/>
          <a:ext cx="9375430" cy="5152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192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35FD1-7074-3860-24DC-51320ABAF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867" y="385241"/>
            <a:ext cx="7579765" cy="1398592"/>
          </a:xfrm>
          <a:noFill/>
        </p:spPr>
        <p:txBody>
          <a:bodyPr/>
          <a:lstStyle/>
          <a:p>
            <a:r>
              <a:rPr lang="en-GB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ASC South Neighbourhood Team: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33C2A8-533F-3B30-A350-742B9AFA6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027587"/>
              </p:ext>
            </p:extLst>
          </p:nvPr>
        </p:nvGraphicFramePr>
        <p:xfrm>
          <a:off x="376425" y="1084537"/>
          <a:ext cx="12423400" cy="498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68A8C23-C6EE-E079-091F-90A15DFBABA9}"/>
              </a:ext>
            </a:extLst>
          </p:cNvPr>
          <p:cNvSpPr txBox="1"/>
          <p:nvPr/>
        </p:nvSpPr>
        <p:spPr>
          <a:xfrm>
            <a:off x="9767679" y="124597"/>
            <a:ext cx="2697480" cy="20313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ASC South neighbourhood:</a:t>
            </a:r>
          </a:p>
          <a:p>
            <a:endParaRPr lang="en-GB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Kings Cross.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Bloomsbury.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Holborn &amp; Covent Garden.</a:t>
            </a:r>
          </a:p>
        </p:txBody>
      </p:sp>
    </p:spTree>
    <p:extLst>
      <p:ext uri="{BB962C8B-B14F-4D97-AF65-F5344CB8AC3E}">
        <p14:creationId xmlns:p14="http://schemas.microsoft.com/office/powerpoint/2010/main" val="396003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A35A-1E63-ABDF-A146-096FAA929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71" y="403529"/>
            <a:ext cx="11364516" cy="1398592"/>
          </a:xfrm>
        </p:spPr>
        <p:txBody>
          <a:bodyPr/>
          <a:lstStyle/>
          <a:p>
            <a: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  <a:t>Central ASC </a:t>
            </a:r>
            <a:b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</a:br>
            <a:r>
              <a:rPr lang="en-GB">
                <a:solidFill>
                  <a:srgbClr val="0070C0"/>
                </a:solidFill>
                <a:latin typeface="Amasis MT Pro Black" panose="02040A04050005020304" pitchFamily="18" charset="0"/>
              </a:rPr>
              <a:t>Neighbourhood One: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FB6D7A-E919-2F82-9A76-6266D4A70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368370"/>
              </p:ext>
            </p:extLst>
          </p:nvPr>
        </p:nvGraphicFramePr>
        <p:xfrm>
          <a:off x="215710" y="510315"/>
          <a:ext cx="12357308" cy="672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F896CC8-2207-5046-6D48-C53D280479DC}"/>
              </a:ext>
            </a:extLst>
          </p:cNvPr>
          <p:cNvSpPr txBox="1"/>
          <p:nvPr/>
        </p:nvSpPr>
        <p:spPr>
          <a:xfrm>
            <a:off x="9146842" y="137496"/>
            <a:ext cx="2881760" cy="230832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Electoral Ward for ASC Central Neighbourhood: </a:t>
            </a:r>
          </a:p>
          <a:p>
            <a:endParaRPr lang="en-GB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Regents park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 Pancras &amp; Somers town. 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Camden Town.</a:t>
            </a:r>
          </a:p>
          <a:p>
            <a:pPr marL="342900" indent="-342900">
              <a:buFont typeface="+mj-lt"/>
              <a:buAutoNum type="arabicPeriod"/>
            </a:pP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Primrose Hill.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B1A15B-D2CB-8233-63B0-3CBD2C607120}"/>
              </a:ext>
            </a:extLst>
          </p:cNvPr>
          <p:cNvSpPr txBox="1"/>
          <p:nvPr/>
        </p:nvSpPr>
        <p:spPr>
          <a:xfrm>
            <a:off x="6762197" y="264209"/>
            <a:ext cx="20406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/>
              <a:t>CS / EB are job sharing </a:t>
            </a:r>
          </a:p>
        </p:txBody>
      </p:sp>
    </p:spTree>
    <p:extLst>
      <p:ext uri="{BB962C8B-B14F-4D97-AF65-F5344CB8AC3E}">
        <p14:creationId xmlns:p14="http://schemas.microsoft.com/office/powerpoint/2010/main" val="542809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/>
    <lcf76f155ced4ddcb4097134ff3c332f xmlns="f58d0bfa-942c-4ffe-bc4c-a2745951bf1b">
      <Terms xmlns="http://schemas.microsoft.com/office/infopath/2007/PartnerControls"/>
    </lcf76f155ced4ddcb4097134ff3c332f>
    <SharedWithUsers xmlns="a3d887fa-9e5c-4bf4-a98f-67c5f10555e3">
      <UserInfo>
        <DisplayName>Charlotte Spindler</DisplayName>
        <AccountId>113</AccountId>
        <AccountType/>
      </UserInfo>
      <UserInfo>
        <DisplayName>Noel Geoghegan</DisplayName>
        <AccountId>34</AccountId>
        <AccountType/>
      </UserInfo>
      <UserInfo>
        <DisplayName>Mehret Kidane</DisplayName>
        <AccountId>105</AccountId>
        <AccountType/>
      </UserInfo>
      <UserInfo>
        <DisplayName>Susan Bennett</DisplayName>
        <AccountId>47</AccountId>
        <AccountType/>
      </UserInfo>
      <UserInfo>
        <DisplayName>Kim Christodoulou</DisplayName>
        <AccountId>39</AccountId>
        <AccountType/>
      </UserInfo>
      <UserInfo>
        <DisplayName>Chris Stone</DisplayName>
        <AccountId>37</AccountId>
        <AccountType/>
      </UserInfo>
      <UserInfo>
        <DisplayName>Lucinda Okadigbo</DisplayName>
        <AccountId>74</AccountId>
        <AccountType/>
      </UserInfo>
      <UserInfo>
        <DisplayName>Jennifer Kelly</DisplayName>
        <AccountId>434</AccountId>
        <AccountType/>
      </UserInfo>
      <UserInfo>
        <DisplayName>Sandra Oweka</DisplayName>
        <AccountId>141</AccountId>
        <AccountType/>
      </UserInfo>
      <UserInfo>
        <DisplayName>Jenny Hall</DisplayName>
        <AccountId>114</AccountId>
        <AccountType/>
      </UserInfo>
      <UserInfo>
        <DisplayName>Michelle Head</DisplayName>
        <AccountId>285</AccountId>
        <AccountType/>
      </UserInfo>
      <UserInfo>
        <DisplayName>Hafiza Khatun</DisplayName>
        <AccountId>435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CCFB5E-879A-4EC9-BAE8-F5B43C068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E8F6C0-9E94-4927-A3C2-67B1FE3FEE41}">
  <ds:schemaRefs>
    <ds:schemaRef ds:uri="http://schemas.microsoft.com/office/infopath/2007/PartnerControls"/>
    <ds:schemaRef ds:uri="a3d887fa-9e5c-4bf4-a98f-67c5f10555e3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f58d0bfa-942c-4ffe-bc4c-a2745951bf1b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A37A762-0B4C-4AFA-936B-A9D9D8F51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60</TotalTime>
  <Words>1824</Words>
  <Application>Microsoft Office PowerPoint</Application>
  <PresentationFormat>Custom</PresentationFormat>
  <Paragraphs>765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ADLaM Display</vt:lpstr>
      <vt:lpstr>Amasis MT Pro Black</vt:lpstr>
      <vt:lpstr>Arial</vt:lpstr>
      <vt:lpstr>Calibri</vt:lpstr>
      <vt:lpstr>Calibri Light</vt:lpstr>
      <vt:lpstr>Office Theme</vt:lpstr>
      <vt:lpstr>Colour Codes</vt:lpstr>
      <vt:lpstr>ASC Management Team Structure:</vt:lpstr>
      <vt:lpstr>ASC Neighbourhoods 1: Management Team:</vt:lpstr>
      <vt:lpstr>ASC North Neighbourhood Team:</vt:lpstr>
      <vt:lpstr>ASC West Neighbourhood Team One:</vt:lpstr>
      <vt:lpstr>ASC West Team Neighbourhood Two: </vt:lpstr>
      <vt:lpstr>Neighbourhoods Two Management Team:</vt:lpstr>
      <vt:lpstr>ASC South Neighbourhood Team:</vt:lpstr>
      <vt:lpstr>Central ASC  Neighbourhood One:</vt:lpstr>
      <vt:lpstr>Central ASC  Neighbourhood Two:</vt:lpstr>
      <vt:lpstr>Neighbourhoods 3 Management Team:</vt:lpstr>
      <vt:lpstr>ASC East  Neighbourhood One: </vt:lpstr>
      <vt:lpstr>ASC East  Neighbourhood Two: </vt:lpstr>
      <vt:lpstr>ASC Specialist Support Team:</vt:lpstr>
      <vt:lpstr>ASC Team Clerks:</vt:lpstr>
      <vt:lpstr>ASC Placement Reviews Team:</vt:lpstr>
      <vt:lpstr>ASC Mash Safeguarding Team:</vt:lpstr>
      <vt:lpstr>Royal Free Hospital (RFH) Team:</vt:lpstr>
      <vt:lpstr>University College Hospital(UCH) Team:</vt:lpstr>
      <vt:lpstr>ASC St Pancras Rehabilitation unit (SPRU) Team:</vt:lpstr>
      <vt:lpstr>ASC Refugee Response Team: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 Neighbourhoods Structure Proposal</dc:title>
  <dc:creator>Charlotte Spindler</dc:creator>
  <cp:lastModifiedBy>Clementine Traynard</cp:lastModifiedBy>
  <cp:revision>15</cp:revision>
  <dcterms:created xsi:type="dcterms:W3CDTF">2023-10-24T13:30:15Z</dcterms:created>
  <dcterms:modified xsi:type="dcterms:W3CDTF">2025-05-22T14:58:39Z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0x0101009C14DD6E46F84943AA1A47DF5810C398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