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11"/>
  </p:notesMasterIdLst>
  <p:sldIdLst>
    <p:sldId id="368" r:id="rId5"/>
    <p:sldId id="376" r:id="rId6"/>
    <p:sldId id="373" r:id="rId7"/>
    <p:sldId id="374" r:id="rId8"/>
    <p:sldId id="379" r:id="rId9"/>
    <p:sldId id="383"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79952D8F-9C67-C740-80B3-A3A37ED5330C}" name="Caroline Davis" initials="CD" userId="S::caroline.davis@london-fire.gov.uk::421634a3-5180-418f-bca0-cba0e269f7bf"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Caroline Davis" initials="CD" lastIdx="1" clrIdx="0">
    <p:extLst>
      <p:ext uri="{19B8F6BF-5375-455C-9EA6-DF929625EA0E}">
        <p15:presenceInfo xmlns:p15="http://schemas.microsoft.com/office/powerpoint/2012/main" userId="S::CAROLINE.DAVIS@london-fire.gov.uk::421634a3-5180-418f-bca0-cba0e269f7bf"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4BD7032-A260-40A0-BDC3-1A4193CAC8E8}" v="89" dt="2023-03-31T12:41:33.39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p:scale>
          <a:sx n="70" d="100"/>
          <a:sy n="70" d="100"/>
        </p:scale>
        <p:origin x="444" y="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presProps" Target="presProps.xml"/><Relationship Id="rId18" Type="http://schemas.microsoft.com/office/2018/10/relationships/authors" Target="author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commentAuthors" Target="commentAuthors.xml"/><Relationship Id="rId17" Type="http://schemas.microsoft.com/office/2015/10/relationships/revisionInfo" Target="revisionInfo.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theme" Target="theme/theme1.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704D09C-8652-194D-8770-F7C49919DA7C}" type="datetimeFigureOut">
              <a:rPr lang="en-US" smtClean="0"/>
              <a:t>1/27/2025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1AA8357-79B0-694F-ACE2-71B330FFAD66}" type="slidenum">
              <a:rPr lang="en-US" smtClean="0"/>
              <a:t>‹#›</a:t>
            </a:fld>
            <a:endParaRPr lang="en-US"/>
          </a:p>
        </p:txBody>
      </p:sp>
    </p:spTree>
    <p:extLst>
      <p:ext uri="{BB962C8B-B14F-4D97-AF65-F5344CB8AC3E}">
        <p14:creationId xmlns:p14="http://schemas.microsoft.com/office/powerpoint/2010/main" val="271941133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D1AA8357-79B0-694F-ACE2-71B330FFAD66}" type="slidenum">
              <a:rPr lang="en-US" smtClean="0"/>
              <a:t>1</a:t>
            </a:fld>
            <a:endParaRPr lang="en-US"/>
          </a:p>
        </p:txBody>
      </p:sp>
    </p:spTree>
    <p:extLst>
      <p:ext uri="{BB962C8B-B14F-4D97-AF65-F5344CB8AC3E}">
        <p14:creationId xmlns:p14="http://schemas.microsoft.com/office/powerpoint/2010/main" val="14504657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D1AA8357-79B0-694F-ACE2-71B330FFAD66}" type="slidenum">
              <a:rPr lang="en-US" smtClean="0"/>
              <a:t>4</a:t>
            </a:fld>
            <a:endParaRPr lang="en-US"/>
          </a:p>
        </p:txBody>
      </p:sp>
    </p:spTree>
    <p:extLst>
      <p:ext uri="{BB962C8B-B14F-4D97-AF65-F5344CB8AC3E}">
        <p14:creationId xmlns:p14="http://schemas.microsoft.com/office/powerpoint/2010/main" val="207165533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407645-8F5C-D2F6-AEA8-BDE955F45E58}"/>
              </a:ext>
            </a:extLst>
          </p:cNvPr>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endParaRPr lang="en-US"/>
          </a:p>
        </p:txBody>
      </p:sp>
      <p:sp>
        <p:nvSpPr>
          <p:cNvPr id="3" name="Subtitle 2">
            <a:extLst>
              <a:ext uri="{FF2B5EF4-FFF2-40B4-BE49-F238E27FC236}">
                <a16:creationId xmlns:a16="http://schemas.microsoft.com/office/drawing/2014/main" id="{D6DBC2BF-4710-46EE-BEC0-BE2286CDE5A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US"/>
          </a:p>
        </p:txBody>
      </p:sp>
      <p:sp>
        <p:nvSpPr>
          <p:cNvPr id="4" name="Date Placeholder 3">
            <a:extLst>
              <a:ext uri="{FF2B5EF4-FFF2-40B4-BE49-F238E27FC236}">
                <a16:creationId xmlns:a16="http://schemas.microsoft.com/office/drawing/2014/main" id="{24131BB0-66F7-C651-0899-B16EEED4DBCE}"/>
              </a:ext>
            </a:extLst>
          </p:cNvPr>
          <p:cNvSpPr>
            <a:spLocks noGrp="1"/>
          </p:cNvSpPr>
          <p:nvPr>
            <p:ph type="dt" sz="half" idx="10"/>
          </p:nvPr>
        </p:nvSpPr>
        <p:spPr/>
        <p:txBody>
          <a:bodyPr/>
          <a:lstStyle/>
          <a:p>
            <a:fld id="{6A89C581-7AC5-CC44-893C-CB9DF0F5C7C2}" type="datetimeFigureOut">
              <a:rPr lang="en-US" smtClean="0"/>
              <a:t>1/27/2025</a:t>
            </a:fld>
            <a:endParaRPr lang="en-US"/>
          </a:p>
        </p:txBody>
      </p:sp>
      <p:sp>
        <p:nvSpPr>
          <p:cNvPr id="5" name="Footer Placeholder 4">
            <a:extLst>
              <a:ext uri="{FF2B5EF4-FFF2-40B4-BE49-F238E27FC236}">
                <a16:creationId xmlns:a16="http://schemas.microsoft.com/office/drawing/2014/main" id="{11DBD79D-AD5C-73B6-5225-A8AAF77A6C3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8CCB15D-AC6A-1562-631F-95888DDFA858}"/>
              </a:ext>
            </a:extLst>
          </p:cNvPr>
          <p:cNvSpPr>
            <a:spLocks noGrp="1"/>
          </p:cNvSpPr>
          <p:nvPr>
            <p:ph type="sldNum" sz="quarter" idx="12"/>
          </p:nvPr>
        </p:nvSpPr>
        <p:spPr/>
        <p:txBody>
          <a:bodyPr/>
          <a:lstStyle/>
          <a:p>
            <a:fld id="{082CB8B1-D86E-3C4A-ACB3-E90CF4BF6BD7}" type="slidenum">
              <a:rPr lang="en-US" smtClean="0"/>
              <a:t>‹#›</a:t>
            </a:fld>
            <a:endParaRPr lang="en-US"/>
          </a:p>
        </p:txBody>
      </p:sp>
    </p:spTree>
    <p:extLst>
      <p:ext uri="{BB962C8B-B14F-4D97-AF65-F5344CB8AC3E}">
        <p14:creationId xmlns:p14="http://schemas.microsoft.com/office/powerpoint/2010/main" val="37933547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9315F5-FF75-1140-CC13-780EE7519370}"/>
              </a:ext>
            </a:extLst>
          </p:cNvPr>
          <p:cNvSpPr>
            <a:spLocks noGrp="1"/>
          </p:cNvSpPr>
          <p:nvPr>
            <p:ph type="title"/>
          </p:nvPr>
        </p:nvSpPr>
        <p:spPr/>
        <p:txBody>
          <a:bodyPr/>
          <a:lstStyle/>
          <a:p>
            <a:r>
              <a:rPr lang="en-GB"/>
              <a:t>Click to edit Master title style</a:t>
            </a:r>
            <a:endParaRPr lang="en-US"/>
          </a:p>
        </p:txBody>
      </p:sp>
      <p:sp>
        <p:nvSpPr>
          <p:cNvPr id="3" name="Vertical Text Placeholder 2">
            <a:extLst>
              <a:ext uri="{FF2B5EF4-FFF2-40B4-BE49-F238E27FC236}">
                <a16:creationId xmlns:a16="http://schemas.microsoft.com/office/drawing/2014/main" id="{700D0E9D-8170-EF26-2D76-059DD2BC91E9}"/>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45C18EDD-9F65-F10B-7725-984BD5E82D52}"/>
              </a:ext>
            </a:extLst>
          </p:cNvPr>
          <p:cNvSpPr>
            <a:spLocks noGrp="1"/>
          </p:cNvSpPr>
          <p:nvPr>
            <p:ph type="dt" sz="half" idx="10"/>
          </p:nvPr>
        </p:nvSpPr>
        <p:spPr/>
        <p:txBody>
          <a:bodyPr/>
          <a:lstStyle/>
          <a:p>
            <a:fld id="{6A89C581-7AC5-CC44-893C-CB9DF0F5C7C2}" type="datetimeFigureOut">
              <a:rPr lang="en-US" smtClean="0"/>
              <a:t>1/27/2025</a:t>
            </a:fld>
            <a:endParaRPr lang="en-US"/>
          </a:p>
        </p:txBody>
      </p:sp>
      <p:sp>
        <p:nvSpPr>
          <p:cNvPr id="5" name="Footer Placeholder 4">
            <a:extLst>
              <a:ext uri="{FF2B5EF4-FFF2-40B4-BE49-F238E27FC236}">
                <a16:creationId xmlns:a16="http://schemas.microsoft.com/office/drawing/2014/main" id="{B3B11260-FAFA-E10D-41ED-54E98740378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141D32C-1E03-289E-E7E1-41B10ED081A4}"/>
              </a:ext>
            </a:extLst>
          </p:cNvPr>
          <p:cNvSpPr>
            <a:spLocks noGrp="1"/>
          </p:cNvSpPr>
          <p:nvPr>
            <p:ph type="sldNum" sz="quarter" idx="12"/>
          </p:nvPr>
        </p:nvSpPr>
        <p:spPr/>
        <p:txBody>
          <a:bodyPr/>
          <a:lstStyle/>
          <a:p>
            <a:fld id="{082CB8B1-D86E-3C4A-ACB3-E90CF4BF6BD7}" type="slidenum">
              <a:rPr lang="en-US" smtClean="0"/>
              <a:t>‹#›</a:t>
            </a:fld>
            <a:endParaRPr lang="en-US"/>
          </a:p>
        </p:txBody>
      </p:sp>
    </p:spTree>
    <p:extLst>
      <p:ext uri="{BB962C8B-B14F-4D97-AF65-F5344CB8AC3E}">
        <p14:creationId xmlns:p14="http://schemas.microsoft.com/office/powerpoint/2010/main" val="15379994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0D3AA4A-E05A-48D7-E669-21F8BD34A199}"/>
              </a:ext>
            </a:extLst>
          </p:cNvPr>
          <p:cNvSpPr>
            <a:spLocks noGrp="1"/>
          </p:cNvSpPr>
          <p:nvPr>
            <p:ph type="title" orient="vert"/>
          </p:nvPr>
        </p:nvSpPr>
        <p:spPr>
          <a:xfrm>
            <a:off x="8724900" y="365125"/>
            <a:ext cx="2628900" cy="5811838"/>
          </a:xfrm>
        </p:spPr>
        <p:txBody>
          <a:bodyPr vert="eaVert"/>
          <a:lstStyle/>
          <a:p>
            <a:r>
              <a:rPr lang="en-GB"/>
              <a:t>Click to edit Master title style</a:t>
            </a:r>
            <a:endParaRPr lang="en-US"/>
          </a:p>
        </p:txBody>
      </p:sp>
      <p:sp>
        <p:nvSpPr>
          <p:cNvPr id="3" name="Vertical Text Placeholder 2">
            <a:extLst>
              <a:ext uri="{FF2B5EF4-FFF2-40B4-BE49-F238E27FC236}">
                <a16:creationId xmlns:a16="http://schemas.microsoft.com/office/drawing/2014/main" id="{CDE23ED8-7E9C-E443-13EB-B6B586BB52BB}"/>
              </a:ext>
            </a:extLst>
          </p:cNvPr>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9ECF1918-D2F8-5101-C6AB-D50958070D74}"/>
              </a:ext>
            </a:extLst>
          </p:cNvPr>
          <p:cNvSpPr>
            <a:spLocks noGrp="1"/>
          </p:cNvSpPr>
          <p:nvPr>
            <p:ph type="dt" sz="half" idx="10"/>
          </p:nvPr>
        </p:nvSpPr>
        <p:spPr/>
        <p:txBody>
          <a:bodyPr/>
          <a:lstStyle/>
          <a:p>
            <a:fld id="{6A89C581-7AC5-CC44-893C-CB9DF0F5C7C2}" type="datetimeFigureOut">
              <a:rPr lang="en-US" smtClean="0"/>
              <a:t>1/27/2025</a:t>
            </a:fld>
            <a:endParaRPr lang="en-US"/>
          </a:p>
        </p:txBody>
      </p:sp>
      <p:sp>
        <p:nvSpPr>
          <p:cNvPr id="5" name="Footer Placeholder 4">
            <a:extLst>
              <a:ext uri="{FF2B5EF4-FFF2-40B4-BE49-F238E27FC236}">
                <a16:creationId xmlns:a16="http://schemas.microsoft.com/office/drawing/2014/main" id="{D759174A-4D88-4775-781D-CAE3A432E10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7D56A99-6C37-21F1-9336-9394863240D4}"/>
              </a:ext>
            </a:extLst>
          </p:cNvPr>
          <p:cNvSpPr>
            <a:spLocks noGrp="1"/>
          </p:cNvSpPr>
          <p:nvPr>
            <p:ph type="sldNum" sz="quarter" idx="12"/>
          </p:nvPr>
        </p:nvSpPr>
        <p:spPr/>
        <p:txBody>
          <a:bodyPr/>
          <a:lstStyle/>
          <a:p>
            <a:fld id="{082CB8B1-D86E-3C4A-ACB3-E90CF4BF6BD7}" type="slidenum">
              <a:rPr lang="en-US" smtClean="0"/>
              <a:t>‹#›</a:t>
            </a:fld>
            <a:endParaRPr lang="en-US"/>
          </a:p>
        </p:txBody>
      </p:sp>
    </p:spTree>
    <p:extLst>
      <p:ext uri="{BB962C8B-B14F-4D97-AF65-F5344CB8AC3E}">
        <p14:creationId xmlns:p14="http://schemas.microsoft.com/office/powerpoint/2010/main" val="164496274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userDrawn="1">
  <p:cSld name="Title Slide Alt">
    <p:bg bwMode="gray">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bwMode="white">
          <a:xfrm>
            <a:off x="720000" y="3086401"/>
            <a:ext cx="9144000" cy="863050"/>
          </a:xfrm>
        </p:spPr>
        <p:txBody>
          <a:bodyPr anchor="t"/>
          <a:lstStyle>
            <a:lvl1pPr algn="l">
              <a:defRPr sz="5600" b="0">
                <a:solidFill>
                  <a:schemeClr val="bg1"/>
                </a:solidFill>
                <a:latin typeface="+mj-lt"/>
              </a:defRPr>
            </a:lvl1pPr>
          </a:lstStyle>
          <a:p>
            <a:r>
              <a:rPr lang="en-US"/>
              <a:t>Click to edit Master title style</a:t>
            </a:r>
          </a:p>
        </p:txBody>
      </p:sp>
      <p:sp>
        <p:nvSpPr>
          <p:cNvPr id="3" name="Subtitle 2"/>
          <p:cNvSpPr>
            <a:spLocks noGrp="1"/>
          </p:cNvSpPr>
          <p:nvPr>
            <p:ph type="subTitle" idx="1"/>
          </p:nvPr>
        </p:nvSpPr>
        <p:spPr bwMode="white">
          <a:xfrm>
            <a:off x="720000" y="4014916"/>
            <a:ext cx="9144000" cy="1719134"/>
          </a:xfrm>
        </p:spPr>
        <p:txBody>
          <a:bodyPr/>
          <a:lstStyle>
            <a:lvl1pPr marL="0" indent="0" algn="l">
              <a:buNone/>
              <a:defRPr sz="4267">
                <a:solidFill>
                  <a:schemeClr val="bg1"/>
                </a:solidFill>
              </a:defRPr>
            </a:lvl1pPr>
            <a:lvl2pPr marL="457189" indent="0" algn="ctr">
              <a:buNone/>
              <a:defRPr sz="2000"/>
            </a:lvl2pPr>
            <a:lvl3pPr marL="914377" indent="0" algn="ctr">
              <a:buNone/>
              <a:defRPr sz="1800"/>
            </a:lvl3pPr>
            <a:lvl4pPr marL="1371566" indent="0" algn="ctr">
              <a:buNone/>
              <a:defRPr sz="1600"/>
            </a:lvl4pPr>
            <a:lvl5pPr marL="1828754" indent="0" algn="ctr">
              <a:buNone/>
              <a:defRPr sz="1600"/>
            </a:lvl5pPr>
            <a:lvl6pPr marL="2285943" indent="0" algn="ctr">
              <a:buNone/>
              <a:defRPr sz="1600"/>
            </a:lvl6pPr>
            <a:lvl7pPr marL="2743131" indent="0" algn="ctr">
              <a:buNone/>
              <a:defRPr sz="1600"/>
            </a:lvl7pPr>
            <a:lvl8pPr marL="3200320" indent="0" algn="ctr">
              <a:buNone/>
              <a:defRPr sz="1600"/>
            </a:lvl8pPr>
            <a:lvl9pPr marL="3657509" indent="0" algn="ctr">
              <a:buNone/>
              <a:defRPr sz="1600"/>
            </a:lvl9pPr>
          </a:lstStyle>
          <a:p>
            <a:r>
              <a:rPr lang="en-US"/>
              <a:t>Click to edit Master subtitle style</a:t>
            </a:r>
          </a:p>
        </p:txBody>
      </p:sp>
      <p:sp>
        <p:nvSpPr>
          <p:cNvPr id="8" name="Text Placeholder 7">
            <a:extLst>
              <a:ext uri="{FF2B5EF4-FFF2-40B4-BE49-F238E27FC236}">
                <a16:creationId xmlns:a16="http://schemas.microsoft.com/office/drawing/2014/main" id="{5DF95655-6DB7-457B-A0E7-844B3BBDD7F0}"/>
              </a:ext>
            </a:extLst>
          </p:cNvPr>
          <p:cNvSpPr>
            <a:spLocks noGrp="1"/>
          </p:cNvSpPr>
          <p:nvPr>
            <p:ph type="body" sz="quarter" idx="10"/>
          </p:nvPr>
        </p:nvSpPr>
        <p:spPr bwMode="white">
          <a:xfrm>
            <a:off x="720000" y="6000001"/>
            <a:ext cx="9144000" cy="554599"/>
          </a:xfrm>
        </p:spPr>
        <p:txBody>
          <a:bodyPr/>
          <a:lstStyle>
            <a:lvl1pPr>
              <a:defRPr sz="3467">
                <a:solidFill>
                  <a:schemeClr val="bg1"/>
                </a:solidFill>
              </a:defRPr>
            </a:lvl1pPr>
            <a:lvl2pPr>
              <a:defRPr sz="3467"/>
            </a:lvl2pPr>
            <a:lvl3pPr>
              <a:defRPr sz="3467"/>
            </a:lvl3pPr>
            <a:lvl4pPr>
              <a:defRPr sz="3467"/>
            </a:lvl4pPr>
            <a:lvl5pPr>
              <a:defRPr sz="3467"/>
            </a:lvl5pPr>
          </a:lstStyle>
          <a:p>
            <a:pPr lvl="0"/>
            <a:r>
              <a:rPr lang="en-US"/>
              <a:t>Click to edit Master text styles</a:t>
            </a:r>
          </a:p>
        </p:txBody>
      </p:sp>
      <p:sp>
        <p:nvSpPr>
          <p:cNvPr id="9" name="Rectangle 8">
            <a:extLst>
              <a:ext uri="{FF2B5EF4-FFF2-40B4-BE49-F238E27FC236}">
                <a16:creationId xmlns:a16="http://schemas.microsoft.com/office/drawing/2014/main" id="{D1B6EB0D-2946-4AA9-A27E-EEFDB41913AE}"/>
              </a:ext>
            </a:extLst>
          </p:cNvPr>
          <p:cNvSpPr/>
          <p:nvPr userDrawn="1"/>
        </p:nvSpPr>
        <p:spPr bwMode="white">
          <a:xfrm>
            <a:off x="0" y="0"/>
            <a:ext cx="12192000" cy="25296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3200"/>
          </a:p>
        </p:txBody>
      </p:sp>
      <p:sp>
        <p:nvSpPr>
          <p:cNvPr id="11" name="Picture Placeholder 10">
            <a:extLst>
              <a:ext uri="{FF2B5EF4-FFF2-40B4-BE49-F238E27FC236}">
                <a16:creationId xmlns:a16="http://schemas.microsoft.com/office/drawing/2014/main" id="{13C6C71B-484F-4F58-B724-FE67451F7574}"/>
              </a:ext>
            </a:extLst>
          </p:cNvPr>
          <p:cNvSpPr>
            <a:spLocks noGrp="1"/>
          </p:cNvSpPr>
          <p:nvPr>
            <p:ph type="pic" sz="quarter" idx="11" hasCustomPrompt="1"/>
          </p:nvPr>
        </p:nvSpPr>
        <p:spPr>
          <a:xfrm>
            <a:off x="3710400" y="720000"/>
            <a:ext cx="2304000" cy="1104000"/>
          </a:xfrm>
        </p:spPr>
        <p:txBody>
          <a:bodyPr/>
          <a:lstStyle>
            <a:lvl1pPr algn="ctr">
              <a:defRPr sz="1200"/>
            </a:lvl1pPr>
          </a:lstStyle>
          <a:p>
            <a:r>
              <a:rPr lang="en-GB"/>
              <a:t>Partner Logo, if required</a:t>
            </a:r>
          </a:p>
        </p:txBody>
      </p:sp>
      <p:sp>
        <p:nvSpPr>
          <p:cNvPr id="12" name="Picture Placeholder 10">
            <a:extLst>
              <a:ext uri="{FF2B5EF4-FFF2-40B4-BE49-F238E27FC236}">
                <a16:creationId xmlns:a16="http://schemas.microsoft.com/office/drawing/2014/main" id="{7B1535D7-C482-495C-AA47-7D40A9F569DF}"/>
              </a:ext>
            </a:extLst>
          </p:cNvPr>
          <p:cNvSpPr>
            <a:spLocks noGrp="1"/>
          </p:cNvSpPr>
          <p:nvPr>
            <p:ph type="pic" sz="quarter" idx="12" hasCustomPrompt="1"/>
          </p:nvPr>
        </p:nvSpPr>
        <p:spPr>
          <a:xfrm>
            <a:off x="6500726" y="720000"/>
            <a:ext cx="2304000" cy="1104000"/>
          </a:xfrm>
        </p:spPr>
        <p:txBody>
          <a:bodyPr/>
          <a:lstStyle>
            <a:lvl1pPr algn="ctr">
              <a:defRPr sz="1200"/>
            </a:lvl1pPr>
          </a:lstStyle>
          <a:p>
            <a:r>
              <a:rPr lang="en-GB"/>
              <a:t>Partner Logo, if required</a:t>
            </a:r>
          </a:p>
        </p:txBody>
      </p:sp>
      <p:sp>
        <p:nvSpPr>
          <p:cNvPr id="13" name="Picture Placeholder 10">
            <a:extLst>
              <a:ext uri="{FF2B5EF4-FFF2-40B4-BE49-F238E27FC236}">
                <a16:creationId xmlns:a16="http://schemas.microsoft.com/office/drawing/2014/main" id="{F95C310D-B4E8-494B-9BCC-C4C73C71B480}"/>
              </a:ext>
            </a:extLst>
          </p:cNvPr>
          <p:cNvSpPr>
            <a:spLocks noGrp="1"/>
          </p:cNvSpPr>
          <p:nvPr>
            <p:ph type="pic" sz="quarter" idx="13" hasCustomPrompt="1"/>
          </p:nvPr>
        </p:nvSpPr>
        <p:spPr>
          <a:xfrm>
            <a:off x="9291052" y="720000"/>
            <a:ext cx="2304000" cy="1104000"/>
          </a:xfrm>
        </p:spPr>
        <p:txBody>
          <a:bodyPr/>
          <a:lstStyle>
            <a:lvl1pPr algn="ctr">
              <a:defRPr sz="1200"/>
            </a:lvl1pPr>
          </a:lstStyle>
          <a:p>
            <a:r>
              <a:rPr lang="en-GB"/>
              <a:t>Partner Logo, if required</a:t>
            </a:r>
          </a:p>
        </p:txBody>
      </p:sp>
      <p:grpSp>
        <p:nvGrpSpPr>
          <p:cNvPr id="14" name="Group 4">
            <a:extLst>
              <a:ext uri="{FF2B5EF4-FFF2-40B4-BE49-F238E27FC236}">
                <a16:creationId xmlns:a16="http://schemas.microsoft.com/office/drawing/2014/main" id="{CD1D5359-68DD-4A0B-9362-69B724AA4D32}"/>
              </a:ext>
            </a:extLst>
          </p:cNvPr>
          <p:cNvGrpSpPr>
            <a:grpSpLocks noChangeAspect="1"/>
          </p:cNvGrpSpPr>
          <p:nvPr userDrawn="1"/>
        </p:nvGrpSpPr>
        <p:grpSpPr bwMode="auto">
          <a:xfrm>
            <a:off x="7123200" y="2573389"/>
            <a:ext cx="5068800" cy="4284611"/>
            <a:chOff x="1167" y="0"/>
            <a:chExt cx="3833" cy="3240"/>
          </a:xfrm>
          <a:solidFill>
            <a:schemeClr val="bg1">
              <a:alpha val="10000"/>
            </a:schemeClr>
          </a:solidFill>
        </p:grpSpPr>
        <p:sp>
          <p:nvSpPr>
            <p:cNvPr id="15" name="Oval 5">
              <a:extLst>
                <a:ext uri="{FF2B5EF4-FFF2-40B4-BE49-F238E27FC236}">
                  <a16:creationId xmlns:a16="http://schemas.microsoft.com/office/drawing/2014/main" id="{E9C73D95-08AC-4E54-BBD6-3ECD60321D88}"/>
                </a:ext>
              </a:extLst>
            </p:cNvPr>
            <p:cNvSpPr>
              <a:spLocks noChangeArrowheads="1"/>
            </p:cNvSpPr>
            <p:nvPr/>
          </p:nvSpPr>
          <p:spPr bwMode="auto">
            <a:xfrm>
              <a:off x="3669" y="1452"/>
              <a:ext cx="66" cy="66"/>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3200"/>
            </a:p>
          </p:txBody>
        </p:sp>
        <p:sp>
          <p:nvSpPr>
            <p:cNvPr id="16" name="Oval 6">
              <a:extLst>
                <a:ext uri="{FF2B5EF4-FFF2-40B4-BE49-F238E27FC236}">
                  <a16:creationId xmlns:a16="http://schemas.microsoft.com/office/drawing/2014/main" id="{AFD752B5-1A57-47EE-9660-560EED122D25}"/>
                </a:ext>
              </a:extLst>
            </p:cNvPr>
            <p:cNvSpPr>
              <a:spLocks noChangeArrowheads="1"/>
            </p:cNvSpPr>
            <p:nvPr/>
          </p:nvSpPr>
          <p:spPr bwMode="auto">
            <a:xfrm>
              <a:off x="4257" y="1452"/>
              <a:ext cx="66" cy="66"/>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3200"/>
            </a:p>
          </p:txBody>
        </p:sp>
        <p:sp>
          <p:nvSpPr>
            <p:cNvPr id="17" name="Oval 7">
              <a:extLst>
                <a:ext uri="{FF2B5EF4-FFF2-40B4-BE49-F238E27FC236}">
                  <a16:creationId xmlns:a16="http://schemas.microsoft.com/office/drawing/2014/main" id="{28D786C4-EAEA-41DA-924F-30C4CC1A1D79}"/>
                </a:ext>
              </a:extLst>
            </p:cNvPr>
            <p:cNvSpPr>
              <a:spLocks noChangeArrowheads="1"/>
            </p:cNvSpPr>
            <p:nvPr/>
          </p:nvSpPr>
          <p:spPr bwMode="auto">
            <a:xfrm>
              <a:off x="3082" y="1452"/>
              <a:ext cx="65" cy="66"/>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3200"/>
            </a:p>
          </p:txBody>
        </p:sp>
        <p:sp>
          <p:nvSpPr>
            <p:cNvPr id="18" name="Oval 8">
              <a:extLst>
                <a:ext uri="{FF2B5EF4-FFF2-40B4-BE49-F238E27FC236}">
                  <a16:creationId xmlns:a16="http://schemas.microsoft.com/office/drawing/2014/main" id="{1DE4135E-DBB1-41E3-A892-24B77705D712}"/>
                </a:ext>
              </a:extLst>
            </p:cNvPr>
            <p:cNvSpPr>
              <a:spLocks noChangeArrowheads="1"/>
            </p:cNvSpPr>
            <p:nvPr/>
          </p:nvSpPr>
          <p:spPr bwMode="auto">
            <a:xfrm>
              <a:off x="2788" y="1573"/>
              <a:ext cx="65" cy="66"/>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3200"/>
            </a:p>
          </p:txBody>
        </p:sp>
        <p:sp>
          <p:nvSpPr>
            <p:cNvPr id="19" name="Oval 9">
              <a:extLst>
                <a:ext uri="{FF2B5EF4-FFF2-40B4-BE49-F238E27FC236}">
                  <a16:creationId xmlns:a16="http://schemas.microsoft.com/office/drawing/2014/main" id="{428DEBB6-E443-4207-AED3-5692BEF221F6}"/>
                </a:ext>
              </a:extLst>
            </p:cNvPr>
            <p:cNvSpPr>
              <a:spLocks noChangeArrowheads="1"/>
            </p:cNvSpPr>
            <p:nvPr/>
          </p:nvSpPr>
          <p:spPr bwMode="auto">
            <a:xfrm>
              <a:off x="3376" y="1573"/>
              <a:ext cx="65" cy="66"/>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3200"/>
            </a:p>
          </p:txBody>
        </p:sp>
        <p:sp>
          <p:nvSpPr>
            <p:cNvPr id="20" name="Oval 10">
              <a:extLst>
                <a:ext uri="{FF2B5EF4-FFF2-40B4-BE49-F238E27FC236}">
                  <a16:creationId xmlns:a16="http://schemas.microsoft.com/office/drawing/2014/main" id="{5D9BA96C-C65D-49D0-99B2-F2547D0E24DC}"/>
                </a:ext>
              </a:extLst>
            </p:cNvPr>
            <p:cNvSpPr>
              <a:spLocks noChangeArrowheads="1"/>
            </p:cNvSpPr>
            <p:nvPr/>
          </p:nvSpPr>
          <p:spPr bwMode="auto">
            <a:xfrm>
              <a:off x="3963" y="1573"/>
              <a:ext cx="66" cy="66"/>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3200"/>
            </a:p>
          </p:txBody>
        </p:sp>
        <p:sp>
          <p:nvSpPr>
            <p:cNvPr id="21" name="Oval 11">
              <a:extLst>
                <a:ext uri="{FF2B5EF4-FFF2-40B4-BE49-F238E27FC236}">
                  <a16:creationId xmlns:a16="http://schemas.microsoft.com/office/drawing/2014/main" id="{F2B42257-7838-4F50-BD61-E3C3F550A764}"/>
                </a:ext>
              </a:extLst>
            </p:cNvPr>
            <p:cNvSpPr>
              <a:spLocks noChangeArrowheads="1"/>
            </p:cNvSpPr>
            <p:nvPr/>
          </p:nvSpPr>
          <p:spPr bwMode="auto">
            <a:xfrm>
              <a:off x="4551" y="1573"/>
              <a:ext cx="66" cy="66"/>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3200"/>
            </a:p>
          </p:txBody>
        </p:sp>
        <p:sp>
          <p:nvSpPr>
            <p:cNvPr id="22" name="Freeform 12">
              <a:extLst>
                <a:ext uri="{FF2B5EF4-FFF2-40B4-BE49-F238E27FC236}">
                  <a16:creationId xmlns:a16="http://schemas.microsoft.com/office/drawing/2014/main" id="{3CCACDB0-3FB5-4B00-AD0B-B00F48FF37F8}"/>
                </a:ext>
              </a:extLst>
            </p:cNvPr>
            <p:cNvSpPr>
              <a:spLocks/>
            </p:cNvSpPr>
            <p:nvPr/>
          </p:nvSpPr>
          <p:spPr bwMode="auto">
            <a:xfrm>
              <a:off x="1888" y="721"/>
              <a:ext cx="778" cy="936"/>
            </a:xfrm>
            <a:custGeom>
              <a:avLst/>
              <a:gdLst>
                <a:gd name="T0" fmla="*/ 3103 w 3129"/>
                <a:gd name="T1" fmla="*/ 3761 h 3761"/>
                <a:gd name="T2" fmla="*/ 3129 w 3129"/>
                <a:gd name="T3" fmla="*/ 2327 h 3761"/>
                <a:gd name="T4" fmla="*/ 1346 w 3129"/>
                <a:gd name="T5" fmla="*/ 140 h 3761"/>
                <a:gd name="T6" fmla="*/ 339 w 3129"/>
                <a:gd name="T7" fmla="*/ 3 h 3761"/>
                <a:gd name="T8" fmla="*/ 295 w 3129"/>
                <a:gd name="T9" fmla="*/ 0 h 3761"/>
                <a:gd name="T10" fmla="*/ 86 w 3129"/>
                <a:gd name="T11" fmla="*/ 87 h 3761"/>
                <a:gd name="T12" fmla="*/ 0 w 3129"/>
                <a:gd name="T13" fmla="*/ 295 h 3761"/>
                <a:gd name="T14" fmla="*/ 3 w 3129"/>
                <a:gd name="T15" fmla="*/ 340 h 3761"/>
                <a:gd name="T16" fmla="*/ 140 w 3129"/>
                <a:gd name="T17" fmla="*/ 1346 h 3761"/>
                <a:gd name="T18" fmla="*/ 3103 w 3129"/>
                <a:gd name="T19" fmla="*/ 3761 h 37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129" h="3761">
                  <a:moveTo>
                    <a:pt x="3103" y="3761"/>
                  </a:moveTo>
                  <a:cubicBezTo>
                    <a:pt x="3129" y="2327"/>
                    <a:pt x="3129" y="2327"/>
                    <a:pt x="3129" y="2327"/>
                  </a:cubicBezTo>
                  <a:cubicBezTo>
                    <a:pt x="1346" y="140"/>
                    <a:pt x="1346" y="140"/>
                    <a:pt x="1346" y="140"/>
                  </a:cubicBezTo>
                  <a:cubicBezTo>
                    <a:pt x="339" y="3"/>
                    <a:pt x="339" y="3"/>
                    <a:pt x="339" y="3"/>
                  </a:cubicBezTo>
                  <a:cubicBezTo>
                    <a:pt x="325" y="1"/>
                    <a:pt x="310" y="0"/>
                    <a:pt x="295" y="0"/>
                  </a:cubicBezTo>
                  <a:cubicBezTo>
                    <a:pt x="214" y="0"/>
                    <a:pt x="139" y="33"/>
                    <a:pt x="86" y="87"/>
                  </a:cubicBezTo>
                  <a:cubicBezTo>
                    <a:pt x="33" y="140"/>
                    <a:pt x="0" y="214"/>
                    <a:pt x="0" y="295"/>
                  </a:cubicBezTo>
                  <a:cubicBezTo>
                    <a:pt x="0" y="310"/>
                    <a:pt x="1" y="325"/>
                    <a:pt x="3" y="340"/>
                  </a:cubicBezTo>
                  <a:cubicBezTo>
                    <a:pt x="140" y="1346"/>
                    <a:pt x="140" y="1346"/>
                    <a:pt x="140" y="1346"/>
                  </a:cubicBezTo>
                  <a:lnTo>
                    <a:pt x="3103" y="3761"/>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3200"/>
            </a:p>
          </p:txBody>
        </p:sp>
        <p:sp>
          <p:nvSpPr>
            <p:cNvPr id="23" name="Freeform 13">
              <a:extLst>
                <a:ext uri="{FF2B5EF4-FFF2-40B4-BE49-F238E27FC236}">
                  <a16:creationId xmlns:a16="http://schemas.microsoft.com/office/drawing/2014/main" id="{4AF1122F-C425-4384-A49D-C8675CAAB05A}"/>
                </a:ext>
              </a:extLst>
            </p:cNvPr>
            <p:cNvSpPr>
              <a:spLocks/>
            </p:cNvSpPr>
            <p:nvPr/>
          </p:nvSpPr>
          <p:spPr bwMode="auto">
            <a:xfrm>
              <a:off x="1450" y="2032"/>
              <a:ext cx="1204" cy="374"/>
            </a:xfrm>
            <a:custGeom>
              <a:avLst/>
              <a:gdLst>
                <a:gd name="T0" fmla="*/ 0 w 4838"/>
                <a:gd name="T1" fmla="*/ 1010 h 1501"/>
                <a:gd name="T2" fmla="*/ 4838 w 4838"/>
                <a:gd name="T3" fmla="*/ 1501 h 1501"/>
                <a:gd name="T4" fmla="*/ 4832 w 4838"/>
                <a:gd name="T5" fmla="*/ 962 h 1501"/>
                <a:gd name="T6" fmla="*/ 1328 w 4838"/>
                <a:gd name="T7" fmla="*/ 0 h 1501"/>
                <a:gd name="T8" fmla="*/ 0 w 4838"/>
                <a:gd name="T9" fmla="*/ 1010 h 1501"/>
              </a:gdLst>
              <a:ahLst/>
              <a:cxnLst>
                <a:cxn ang="0">
                  <a:pos x="T0" y="T1"/>
                </a:cxn>
                <a:cxn ang="0">
                  <a:pos x="T2" y="T3"/>
                </a:cxn>
                <a:cxn ang="0">
                  <a:pos x="T4" y="T5"/>
                </a:cxn>
                <a:cxn ang="0">
                  <a:pos x="T6" y="T7"/>
                </a:cxn>
                <a:cxn ang="0">
                  <a:pos x="T8" y="T9"/>
                </a:cxn>
              </a:cxnLst>
              <a:rect l="0" t="0" r="r" b="b"/>
              <a:pathLst>
                <a:path w="4838" h="1501">
                  <a:moveTo>
                    <a:pt x="0" y="1010"/>
                  </a:moveTo>
                  <a:cubicBezTo>
                    <a:pt x="4838" y="1501"/>
                    <a:pt x="4838" y="1501"/>
                    <a:pt x="4838" y="1501"/>
                  </a:cubicBezTo>
                  <a:cubicBezTo>
                    <a:pt x="4836" y="1325"/>
                    <a:pt x="4834" y="1134"/>
                    <a:pt x="4832" y="962"/>
                  </a:cubicBezTo>
                  <a:cubicBezTo>
                    <a:pt x="1328" y="0"/>
                    <a:pt x="1328" y="0"/>
                    <a:pt x="1328" y="0"/>
                  </a:cubicBezTo>
                  <a:lnTo>
                    <a:pt x="0" y="101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3200"/>
            </a:p>
          </p:txBody>
        </p:sp>
        <p:sp>
          <p:nvSpPr>
            <p:cNvPr id="24" name="Freeform 14">
              <a:extLst>
                <a:ext uri="{FF2B5EF4-FFF2-40B4-BE49-F238E27FC236}">
                  <a16:creationId xmlns:a16="http://schemas.microsoft.com/office/drawing/2014/main" id="{02672191-97E7-416C-AD4C-C732FFF35785}"/>
                </a:ext>
              </a:extLst>
            </p:cNvPr>
            <p:cNvSpPr>
              <a:spLocks/>
            </p:cNvSpPr>
            <p:nvPr/>
          </p:nvSpPr>
          <p:spPr bwMode="auto">
            <a:xfrm>
              <a:off x="4676" y="2976"/>
              <a:ext cx="324" cy="264"/>
            </a:xfrm>
            <a:custGeom>
              <a:avLst/>
              <a:gdLst>
                <a:gd name="T0" fmla="*/ 0 w 1301"/>
                <a:gd name="T1" fmla="*/ 356 h 1061"/>
                <a:gd name="T2" fmla="*/ 1240 w 1301"/>
                <a:gd name="T3" fmla="*/ 1061 h 1061"/>
                <a:gd name="T4" fmla="*/ 1301 w 1301"/>
                <a:gd name="T5" fmla="*/ 1061 h 1061"/>
                <a:gd name="T6" fmla="*/ 1301 w 1301"/>
                <a:gd name="T7" fmla="*/ 494 h 1061"/>
                <a:gd name="T8" fmla="*/ 107 w 1301"/>
                <a:gd name="T9" fmla="*/ 0 h 1061"/>
                <a:gd name="T10" fmla="*/ 0 w 1301"/>
                <a:gd name="T11" fmla="*/ 356 h 1061"/>
              </a:gdLst>
              <a:ahLst/>
              <a:cxnLst>
                <a:cxn ang="0">
                  <a:pos x="T0" y="T1"/>
                </a:cxn>
                <a:cxn ang="0">
                  <a:pos x="T2" y="T3"/>
                </a:cxn>
                <a:cxn ang="0">
                  <a:pos x="T4" y="T5"/>
                </a:cxn>
                <a:cxn ang="0">
                  <a:pos x="T6" y="T7"/>
                </a:cxn>
                <a:cxn ang="0">
                  <a:pos x="T8" y="T9"/>
                </a:cxn>
                <a:cxn ang="0">
                  <a:pos x="T10" y="T11"/>
                </a:cxn>
              </a:cxnLst>
              <a:rect l="0" t="0" r="r" b="b"/>
              <a:pathLst>
                <a:path w="1301" h="1061">
                  <a:moveTo>
                    <a:pt x="0" y="356"/>
                  </a:moveTo>
                  <a:cubicBezTo>
                    <a:pt x="1240" y="1061"/>
                    <a:pt x="1240" y="1061"/>
                    <a:pt x="1240" y="1061"/>
                  </a:cubicBezTo>
                  <a:cubicBezTo>
                    <a:pt x="1301" y="1061"/>
                    <a:pt x="1301" y="1061"/>
                    <a:pt x="1301" y="1061"/>
                  </a:cubicBezTo>
                  <a:cubicBezTo>
                    <a:pt x="1301" y="494"/>
                    <a:pt x="1301" y="494"/>
                    <a:pt x="1301" y="494"/>
                  </a:cubicBezTo>
                  <a:cubicBezTo>
                    <a:pt x="107" y="0"/>
                    <a:pt x="107" y="0"/>
                    <a:pt x="107" y="0"/>
                  </a:cubicBezTo>
                  <a:cubicBezTo>
                    <a:pt x="76" y="119"/>
                    <a:pt x="40" y="238"/>
                    <a:pt x="0" y="35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3200"/>
            </a:p>
          </p:txBody>
        </p:sp>
        <p:sp>
          <p:nvSpPr>
            <p:cNvPr id="25" name="Freeform 15">
              <a:extLst>
                <a:ext uri="{FF2B5EF4-FFF2-40B4-BE49-F238E27FC236}">
                  <a16:creationId xmlns:a16="http://schemas.microsoft.com/office/drawing/2014/main" id="{79FA578E-C3E2-4914-92DC-752790E0AD5A}"/>
                </a:ext>
              </a:extLst>
            </p:cNvPr>
            <p:cNvSpPr>
              <a:spLocks/>
            </p:cNvSpPr>
            <p:nvPr/>
          </p:nvSpPr>
          <p:spPr bwMode="auto">
            <a:xfrm>
              <a:off x="2701" y="2152"/>
              <a:ext cx="2002" cy="229"/>
            </a:xfrm>
            <a:custGeom>
              <a:avLst/>
              <a:gdLst>
                <a:gd name="T0" fmla="*/ 3 w 8050"/>
                <a:gd name="T1" fmla="*/ 351 h 922"/>
                <a:gd name="T2" fmla="*/ 3 w 8050"/>
                <a:gd name="T3" fmla="*/ 351 h 922"/>
                <a:gd name="T4" fmla="*/ 1009 w 8050"/>
                <a:gd name="T5" fmla="*/ 637 h 922"/>
                <a:gd name="T6" fmla="*/ 2014 w 8050"/>
                <a:gd name="T7" fmla="*/ 922 h 922"/>
                <a:gd name="T8" fmla="*/ 3020 w 8050"/>
                <a:gd name="T9" fmla="*/ 637 h 922"/>
                <a:gd name="T10" fmla="*/ 4025 w 8050"/>
                <a:gd name="T11" fmla="*/ 351 h 922"/>
                <a:gd name="T12" fmla="*/ 5031 w 8050"/>
                <a:gd name="T13" fmla="*/ 637 h 922"/>
                <a:gd name="T14" fmla="*/ 6036 w 8050"/>
                <a:gd name="T15" fmla="*/ 922 h 922"/>
                <a:gd name="T16" fmla="*/ 7042 w 8050"/>
                <a:gd name="T17" fmla="*/ 637 h 922"/>
                <a:gd name="T18" fmla="*/ 8047 w 8050"/>
                <a:gd name="T19" fmla="*/ 351 h 922"/>
                <a:gd name="T20" fmla="*/ 8050 w 8050"/>
                <a:gd name="T21" fmla="*/ 0 h 922"/>
                <a:gd name="T22" fmla="*/ 0 w 8050"/>
                <a:gd name="T23" fmla="*/ 0 h 922"/>
                <a:gd name="T24" fmla="*/ 3 w 8050"/>
                <a:gd name="T25" fmla="*/ 351 h 9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8050" h="922">
                  <a:moveTo>
                    <a:pt x="3" y="351"/>
                  </a:moveTo>
                  <a:cubicBezTo>
                    <a:pt x="3" y="351"/>
                    <a:pt x="3" y="351"/>
                    <a:pt x="3" y="351"/>
                  </a:cubicBezTo>
                  <a:cubicBezTo>
                    <a:pt x="392" y="351"/>
                    <a:pt x="777" y="537"/>
                    <a:pt x="1009" y="637"/>
                  </a:cubicBezTo>
                  <a:cubicBezTo>
                    <a:pt x="1241" y="737"/>
                    <a:pt x="1626" y="922"/>
                    <a:pt x="2014" y="922"/>
                  </a:cubicBezTo>
                  <a:cubicBezTo>
                    <a:pt x="2402" y="922"/>
                    <a:pt x="2788" y="737"/>
                    <a:pt x="3020" y="637"/>
                  </a:cubicBezTo>
                  <a:cubicBezTo>
                    <a:pt x="3252" y="537"/>
                    <a:pt x="3637" y="352"/>
                    <a:pt x="4025" y="351"/>
                  </a:cubicBezTo>
                  <a:cubicBezTo>
                    <a:pt x="4413" y="351"/>
                    <a:pt x="4799" y="537"/>
                    <a:pt x="5031" y="637"/>
                  </a:cubicBezTo>
                  <a:cubicBezTo>
                    <a:pt x="5263" y="737"/>
                    <a:pt x="5648" y="922"/>
                    <a:pt x="6036" y="922"/>
                  </a:cubicBezTo>
                  <a:cubicBezTo>
                    <a:pt x="6425" y="922"/>
                    <a:pt x="6810" y="737"/>
                    <a:pt x="7042" y="637"/>
                  </a:cubicBezTo>
                  <a:cubicBezTo>
                    <a:pt x="7273" y="537"/>
                    <a:pt x="7659" y="351"/>
                    <a:pt x="8047" y="351"/>
                  </a:cubicBezTo>
                  <a:cubicBezTo>
                    <a:pt x="8048" y="206"/>
                    <a:pt x="8049" y="81"/>
                    <a:pt x="8050" y="0"/>
                  </a:cubicBezTo>
                  <a:cubicBezTo>
                    <a:pt x="0" y="0"/>
                    <a:pt x="0" y="0"/>
                    <a:pt x="0" y="0"/>
                  </a:cubicBezTo>
                  <a:lnTo>
                    <a:pt x="3" y="351"/>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3200"/>
            </a:p>
          </p:txBody>
        </p:sp>
        <p:sp>
          <p:nvSpPr>
            <p:cNvPr id="26" name="Freeform 16">
              <a:extLst>
                <a:ext uri="{FF2B5EF4-FFF2-40B4-BE49-F238E27FC236}">
                  <a16:creationId xmlns:a16="http://schemas.microsoft.com/office/drawing/2014/main" id="{C6186B9D-CA52-4333-BD37-C7AB2E8ABD74}"/>
                </a:ext>
              </a:extLst>
            </p:cNvPr>
            <p:cNvSpPr>
              <a:spLocks/>
            </p:cNvSpPr>
            <p:nvPr/>
          </p:nvSpPr>
          <p:spPr bwMode="auto">
            <a:xfrm>
              <a:off x="1827" y="1859"/>
              <a:ext cx="825" cy="365"/>
            </a:xfrm>
            <a:custGeom>
              <a:avLst/>
              <a:gdLst>
                <a:gd name="T0" fmla="*/ 3318 w 3318"/>
                <a:gd name="T1" fmla="*/ 1466 h 1466"/>
                <a:gd name="T2" fmla="*/ 3314 w 3318"/>
                <a:gd name="T3" fmla="*/ 1078 h 1466"/>
                <a:gd name="T4" fmla="*/ 3314 w 3318"/>
                <a:gd name="T5" fmla="*/ 1072 h 1466"/>
                <a:gd name="T6" fmla="*/ 729 w 3318"/>
                <a:gd name="T7" fmla="*/ 0 h 1466"/>
                <a:gd name="T8" fmla="*/ 0 w 3318"/>
                <a:gd name="T9" fmla="*/ 555 h 1466"/>
                <a:gd name="T10" fmla="*/ 3318 w 3318"/>
                <a:gd name="T11" fmla="*/ 1466 h 1466"/>
              </a:gdLst>
              <a:ahLst/>
              <a:cxnLst>
                <a:cxn ang="0">
                  <a:pos x="T0" y="T1"/>
                </a:cxn>
                <a:cxn ang="0">
                  <a:pos x="T2" y="T3"/>
                </a:cxn>
                <a:cxn ang="0">
                  <a:pos x="T4" y="T5"/>
                </a:cxn>
                <a:cxn ang="0">
                  <a:pos x="T6" y="T7"/>
                </a:cxn>
                <a:cxn ang="0">
                  <a:pos x="T8" y="T9"/>
                </a:cxn>
                <a:cxn ang="0">
                  <a:pos x="T10" y="T11"/>
                </a:cxn>
              </a:cxnLst>
              <a:rect l="0" t="0" r="r" b="b"/>
              <a:pathLst>
                <a:path w="3318" h="1466">
                  <a:moveTo>
                    <a:pt x="3318" y="1466"/>
                  </a:moveTo>
                  <a:cubicBezTo>
                    <a:pt x="3315" y="1241"/>
                    <a:pt x="3314" y="1078"/>
                    <a:pt x="3314" y="1078"/>
                  </a:cubicBezTo>
                  <a:cubicBezTo>
                    <a:pt x="3314" y="1072"/>
                    <a:pt x="3314" y="1072"/>
                    <a:pt x="3314" y="1072"/>
                  </a:cubicBezTo>
                  <a:cubicBezTo>
                    <a:pt x="729" y="0"/>
                    <a:pt x="729" y="0"/>
                    <a:pt x="729" y="0"/>
                  </a:cubicBezTo>
                  <a:cubicBezTo>
                    <a:pt x="0" y="555"/>
                    <a:pt x="0" y="555"/>
                    <a:pt x="0" y="555"/>
                  </a:cubicBezTo>
                  <a:lnTo>
                    <a:pt x="3318" y="146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3200"/>
            </a:p>
          </p:txBody>
        </p:sp>
        <p:sp>
          <p:nvSpPr>
            <p:cNvPr id="27" name="Freeform 17">
              <a:extLst>
                <a:ext uri="{FF2B5EF4-FFF2-40B4-BE49-F238E27FC236}">
                  <a16:creationId xmlns:a16="http://schemas.microsoft.com/office/drawing/2014/main" id="{602A968D-F96F-4629-BC01-2A7A4A0D7CE7}"/>
                </a:ext>
              </a:extLst>
            </p:cNvPr>
            <p:cNvSpPr>
              <a:spLocks/>
            </p:cNvSpPr>
            <p:nvPr/>
          </p:nvSpPr>
          <p:spPr bwMode="auto">
            <a:xfrm>
              <a:off x="1995" y="1591"/>
              <a:ext cx="659" cy="485"/>
            </a:xfrm>
            <a:custGeom>
              <a:avLst/>
              <a:gdLst>
                <a:gd name="T0" fmla="*/ 0 w 659"/>
                <a:gd name="T1" fmla="*/ 0 h 485"/>
                <a:gd name="T2" fmla="*/ 30 w 659"/>
                <a:gd name="T3" fmla="*/ 226 h 485"/>
                <a:gd name="T4" fmla="*/ 657 w 659"/>
                <a:gd name="T5" fmla="*/ 485 h 485"/>
                <a:gd name="T6" fmla="*/ 659 w 659"/>
                <a:gd name="T7" fmla="*/ 375 h 485"/>
                <a:gd name="T8" fmla="*/ 0 w 659"/>
                <a:gd name="T9" fmla="*/ 0 h 485"/>
              </a:gdLst>
              <a:ahLst/>
              <a:cxnLst>
                <a:cxn ang="0">
                  <a:pos x="T0" y="T1"/>
                </a:cxn>
                <a:cxn ang="0">
                  <a:pos x="T2" y="T3"/>
                </a:cxn>
                <a:cxn ang="0">
                  <a:pos x="T4" y="T5"/>
                </a:cxn>
                <a:cxn ang="0">
                  <a:pos x="T6" y="T7"/>
                </a:cxn>
                <a:cxn ang="0">
                  <a:pos x="T8" y="T9"/>
                </a:cxn>
              </a:cxnLst>
              <a:rect l="0" t="0" r="r" b="b"/>
              <a:pathLst>
                <a:path w="659" h="485">
                  <a:moveTo>
                    <a:pt x="0" y="0"/>
                  </a:moveTo>
                  <a:lnTo>
                    <a:pt x="30" y="226"/>
                  </a:lnTo>
                  <a:lnTo>
                    <a:pt x="657" y="485"/>
                  </a:lnTo>
                  <a:lnTo>
                    <a:pt x="659" y="375"/>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3200"/>
            </a:p>
          </p:txBody>
        </p:sp>
        <p:sp>
          <p:nvSpPr>
            <p:cNvPr id="28" name="Freeform 18">
              <a:extLst>
                <a:ext uri="{FF2B5EF4-FFF2-40B4-BE49-F238E27FC236}">
                  <a16:creationId xmlns:a16="http://schemas.microsoft.com/office/drawing/2014/main" id="{E705C4BF-AD57-4E22-B759-55FCC20B6F44}"/>
                </a:ext>
              </a:extLst>
            </p:cNvPr>
            <p:cNvSpPr>
              <a:spLocks/>
            </p:cNvSpPr>
            <p:nvPr/>
          </p:nvSpPr>
          <p:spPr bwMode="auto">
            <a:xfrm>
              <a:off x="1450" y="2666"/>
              <a:ext cx="1216" cy="374"/>
            </a:xfrm>
            <a:custGeom>
              <a:avLst/>
              <a:gdLst>
                <a:gd name="T0" fmla="*/ 1328 w 4887"/>
                <a:gd name="T1" fmla="*/ 1503 h 1503"/>
                <a:gd name="T2" fmla="*/ 4887 w 4887"/>
                <a:gd name="T3" fmla="*/ 527 h 1503"/>
                <a:gd name="T4" fmla="*/ 4850 w 4887"/>
                <a:gd name="T5" fmla="*/ 0 h 1503"/>
                <a:gd name="T6" fmla="*/ 0 w 4887"/>
                <a:gd name="T7" fmla="*/ 493 h 1503"/>
                <a:gd name="T8" fmla="*/ 1328 w 4887"/>
                <a:gd name="T9" fmla="*/ 1503 h 1503"/>
              </a:gdLst>
              <a:ahLst/>
              <a:cxnLst>
                <a:cxn ang="0">
                  <a:pos x="T0" y="T1"/>
                </a:cxn>
                <a:cxn ang="0">
                  <a:pos x="T2" y="T3"/>
                </a:cxn>
                <a:cxn ang="0">
                  <a:pos x="T4" y="T5"/>
                </a:cxn>
                <a:cxn ang="0">
                  <a:pos x="T6" y="T7"/>
                </a:cxn>
                <a:cxn ang="0">
                  <a:pos x="T8" y="T9"/>
                </a:cxn>
              </a:cxnLst>
              <a:rect l="0" t="0" r="r" b="b"/>
              <a:pathLst>
                <a:path w="4887" h="1503">
                  <a:moveTo>
                    <a:pt x="1328" y="1503"/>
                  </a:moveTo>
                  <a:cubicBezTo>
                    <a:pt x="4887" y="527"/>
                    <a:pt x="4887" y="527"/>
                    <a:pt x="4887" y="527"/>
                  </a:cubicBezTo>
                  <a:cubicBezTo>
                    <a:pt x="4865" y="350"/>
                    <a:pt x="4853" y="175"/>
                    <a:pt x="4850" y="0"/>
                  </a:cubicBezTo>
                  <a:cubicBezTo>
                    <a:pt x="0" y="493"/>
                    <a:pt x="0" y="493"/>
                    <a:pt x="0" y="493"/>
                  </a:cubicBezTo>
                  <a:lnTo>
                    <a:pt x="1328" y="150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3200"/>
            </a:p>
          </p:txBody>
        </p:sp>
        <p:sp>
          <p:nvSpPr>
            <p:cNvPr id="29" name="Freeform 19">
              <a:extLst>
                <a:ext uri="{FF2B5EF4-FFF2-40B4-BE49-F238E27FC236}">
                  <a16:creationId xmlns:a16="http://schemas.microsoft.com/office/drawing/2014/main" id="{6CDDDE41-1D0E-4379-9F3A-94079E73BA68}"/>
                </a:ext>
              </a:extLst>
            </p:cNvPr>
            <p:cNvSpPr>
              <a:spLocks/>
            </p:cNvSpPr>
            <p:nvPr/>
          </p:nvSpPr>
          <p:spPr bwMode="auto">
            <a:xfrm>
              <a:off x="4605" y="3108"/>
              <a:ext cx="287" cy="132"/>
            </a:xfrm>
            <a:custGeom>
              <a:avLst/>
              <a:gdLst>
                <a:gd name="T0" fmla="*/ 0 w 1154"/>
                <a:gd name="T1" fmla="*/ 529 h 529"/>
                <a:gd name="T2" fmla="*/ 1154 w 1154"/>
                <a:gd name="T3" fmla="*/ 529 h 529"/>
                <a:gd name="T4" fmla="*/ 225 w 1154"/>
                <a:gd name="T5" fmla="*/ 0 h 529"/>
                <a:gd name="T6" fmla="*/ 0 w 1154"/>
                <a:gd name="T7" fmla="*/ 529 h 529"/>
              </a:gdLst>
              <a:ahLst/>
              <a:cxnLst>
                <a:cxn ang="0">
                  <a:pos x="T0" y="T1"/>
                </a:cxn>
                <a:cxn ang="0">
                  <a:pos x="T2" y="T3"/>
                </a:cxn>
                <a:cxn ang="0">
                  <a:pos x="T4" y="T5"/>
                </a:cxn>
                <a:cxn ang="0">
                  <a:pos x="T6" y="T7"/>
                </a:cxn>
              </a:cxnLst>
              <a:rect l="0" t="0" r="r" b="b"/>
              <a:pathLst>
                <a:path w="1154" h="529">
                  <a:moveTo>
                    <a:pt x="0" y="529"/>
                  </a:moveTo>
                  <a:cubicBezTo>
                    <a:pt x="1154" y="529"/>
                    <a:pt x="1154" y="529"/>
                    <a:pt x="1154" y="529"/>
                  </a:cubicBezTo>
                  <a:cubicBezTo>
                    <a:pt x="225" y="0"/>
                    <a:pt x="225" y="0"/>
                    <a:pt x="225" y="0"/>
                  </a:cubicBezTo>
                  <a:cubicBezTo>
                    <a:pt x="159" y="179"/>
                    <a:pt x="84" y="355"/>
                    <a:pt x="0" y="52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3200"/>
            </a:p>
          </p:txBody>
        </p:sp>
        <p:sp>
          <p:nvSpPr>
            <p:cNvPr id="30" name="Freeform 20">
              <a:extLst>
                <a:ext uri="{FF2B5EF4-FFF2-40B4-BE49-F238E27FC236}">
                  <a16:creationId xmlns:a16="http://schemas.microsoft.com/office/drawing/2014/main" id="{052BD4C4-6015-4644-B4A3-BF84C363B3B9}"/>
                </a:ext>
              </a:extLst>
            </p:cNvPr>
            <p:cNvSpPr>
              <a:spLocks/>
            </p:cNvSpPr>
            <p:nvPr/>
          </p:nvSpPr>
          <p:spPr bwMode="auto">
            <a:xfrm>
              <a:off x="1931" y="1122"/>
              <a:ext cx="728" cy="792"/>
            </a:xfrm>
            <a:custGeom>
              <a:avLst/>
              <a:gdLst>
                <a:gd name="T0" fmla="*/ 728 w 728"/>
                <a:gd name="T1" fmla="*/ 593 h 792"/>
                <a:gd name="T2" fmla="*/ 0 w 728"/>
                <a:gd name="T3" fmla="*/ 0 h 792"/>
                <a:gd name="T4" fmla="*/ 56 w 728"/>
                <a:gd name="T5" fmla="*/ 412 h 792"/>
                <a:gd name="T6" fmla="*/ 724 w 728"/>
                <a:gd name="T7" fmla="*/ 792 h 792"/>
                <a:gd name="T8" fmla="*/ 728 w 728"/>
                <a:gd name="T9" fmla="*/ 593 h 792"/>
              </a:gdLst>
              <a:ahLst/>
              <a:cxnLst>
                <a:cxn ang="0">
                  <a:pos x="T0" y="T1"/>
                </a:cxn>
                <a:cxn ang="0">
                  <a:pos x="T2" y="T3"/>
                </a:cxn>
                <a:cxn ang="0">
                  <a:pos x="T4" y="T5"/>
                </a:cxn>
                <a:cxn ang="0">
                  <a:pos x="T6" y="T7"/>
                </a:cxn>
                <a:cxn ang="0">
                  <a:pos x="T8" y="T9"/>
                </a:cxn>
              </a:cxnLst>
              <a:rect l="0" t="0" r="r" b="b"/>
              <a:pathLst>
                <a:path w="728" h="792">
                  <a:moveTo>
                    <a:pt x="728" y="593"/>
                  </a:moveTo>
                  <a:lnTo>
                    <a:pt x="0" y="0"/>
                  </a:lnTo>
                  <a:lnTo>
                    <a:pt x="56" y="412"/>
                  </a:lnTo>
                  <a:lnTo>
                    <a:pt x="724" y="792"/>
                  </a:lnTo>
                  <a:lnTo>
                    <a:pt x="728" y="59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3200"/>
            </a:p>
          </p:txBody>
        </p:sp>
        <p:sp>
          <p:nvSpPr>
            <p:cNvPr id="31" name="Freeform 21">
              <a:extLst>
                <a:ext uri="{FF2B5EF4-FFF2-40B4-BE49-F238E27FC236}">
                  <a16:creationId xmlns:a16="http://schemas.microsoft.com/office/drawing/2014/main" id="{77339760-EB20-4215-8C8F-51B034626CE3}"/>
                </a:ext>
              </a:extLst>
            </p:cNvPr>
            <p:cNvSpPr>
              <a:spLocks/>
            </p:cNvSpPr>
            <p:nvPr/>
          </p:nvSpPr>
          <p:spPr bwMode="auto">
            <a:xfrm>
              <a:off x="4750" y="1824"/>
              <a:ext cx="250" cy="252"/>
            </a:xfrm>
            <a:custGeom>
              <a:avLst/>
              <a:gdLst>
                <a:gd name="T0" fmla="*/ 250 w 250"/>
                <a:gd name="T1" fmla="*/ 149 h 252"/>
                <a:gd name="T2" fmla="*/ 250 w 250"/>
                <a:gd name="T3" fmla="*/ 0 h 252"/>
                <a:gd name="T4" fmla="*/ 0 w 250"/>
                <a:gd name="T5" fmla="*/ 142 h 252"/>
                <a:gd name="T6" fmla="*/ 2 w 250"/>
                <a:gd name="T7" fmla="*/ 252 h 252"/>
                <a:gd name="T8" fmla="*/ 250 w 250"/>
                <a:gd name="T9" fmla="*/ 149 h 252"/>
              </a:gdLst>
              <a:ahLst/>
              <a:cxnLst>
                <a:cxn ang="0">
                  <a:pos x="T0" y="T1"/>
                </a:cxn>
                <a:cxn ang="0">
                  <a:pos x="T2" y="T3"/>
                </a:cxn>
                <a:cxn ang="0">
                  <a:pos x="T4" y="T5"/>
                </a:cxn>
                <a:cxn ang="0">
                  <a:pos x="T6" y="T7"/>
                </a:cxn>
                <a:cxn ang="0">
                  <a:pos x="T8" y="T9"/>
                </a:cxn>
              </a:cxnLst>
              <a:rect l="0" t="0" r="r" b="b"/>
              <a:pathLst>
                <a:path w="250" h="252">
                  <a:moveTo>
                    <a:pt x="250" y="149"/>
                  </a:moveTo>
                  <a:lnTo>
                    <a:pt x="250" y="0"/>
                  </a:lnTo>
                  <a:lnTo>
                    <a:pt x="0" y="142"/>
                  </a:lnTo>
                  <a:lnTo>
                    <a:pt x="2" y="252"/>
                  </a:lnTo>
                  <a:lnTo>
                    <a:pt x="250" y="149"/>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3200"/>
            </a:p>
          </p:txBody>
        </p:sp>
        <p:sp>
          <p:nvSpPr>
            <p:cNvPr id="32" name="Freeform 22">
              <a:extLst>
                <a:ext uri="{FF2B5EF4-FFF2-40B4-BE49-F238E27FC236}">
                  <a16:creationId xmlns:a16="http://schemas.microsoft.com/office/drawing/2014/main" id="{AF5697FF-86DD-455A-B521-A472D273D8FB}"/>
                </a:ext>
              </a:extLst>
            </p:cNvPr>
            <p:cNvSpPr>
              <a:spLocks/>
            </p:cNvSpPr>
            <p:nvPr/>
          </p:nvSpPr>
          <p:spPr bwMode="auto">
            <a:xfrm>
              <a:off x="1827" y="2843"/>
              <a:ext cx="863" cy="370"/>
            </a:xfrm>
            <a:custGeom>
              <a:avLst/>
              <a:gdLst>
                <a:gd name="T0" fmla="*/ 3469 w 3469"/>
                <a:gd name="T1" fmla="*/ 354 h 1489"/>
                <a:gd name="T2" fmla="*/ 3400 w 3469"/>
                <a:gd name="T3" fmla="*/ 0 h 1489"/>
                <a:gd name="T4" fmla="*/ 0 w 3469"/>
                <a:gd name="T5" fmla="*/ 934 h 1489"/>
                <a:gd name="T6" fmla="*/ 729 w 3469"/>
                <a:gd name="T7" fmla="*/ 1489 h 1489"/>
                <a:gd name="T8" fmla="*/ 3469 w 3469"/>
                <a:gd name="T9" fmla="*/ 354 h 1489"/>
              </a:gdLst>
              <a:ahLst/>
              <a:cxnLst>
                <a:cxn ang="0">
                  <a:pos x="T0" y="T1"/>
                </a:cxn>
                <a:cxn ang="0">
                  <a:pos x="T2" y="T3"/>
                </a:cxn>
                <a:cxn ang="0">
                  <a:pos x="T4" y="T5"/>
                </a:cxn>
                <a:cxn ang="0">
                  <a:pos x="T6" y="T7"/>
                </a:cxn>
                <a:cxn ang="0">
                  <a:pos x="T8" y="T9"/>
                </a:cxn>
              </a:cxnLst>
              <a:rect l="0" t="0" r="r" b="b"/>
              <a:pathLst>
                <a:path w="3469" h="1489">
                  <a:moveTo>
                    <a:pt x="3469" y="354"/>
                  </a:moveTo>
                  <a:cubicBezTo>
                    <a:pt x="3442" y="236"/>
                    <a:pt x="3419" y="118"/>
                    <a:pt x="3400" y="0"/>
                  </a:cubicBezTo>
                  <a:cubicBezTo>
                    <a:pt x="0" y="934"/>
                    <a:pt x="0" y="934"/>
                    <a:pt x="0" y="934"/>
                  </a:cubicBezTo>
                  <a:cubicBezTo>
                    <a:pt x="729" y="1489"/>
                    <a:pt x="729" y="1489"/>
                    <a:pt x="729" y="1489"/>
                  </a:cubicBezTo>
                  <a:lnTo>
                    <a:pt x="3469" y="35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3200"/>
            </a:p>
          </p:txBody>
        </p:sp>
        <p:sp>
          <p:nvSpPr>
            <p:cNvPr id="33" name="Freeform 23">
              <a:extLst>
                <a:ext uri="{FF2B5EF4-FFF2-40B4-BE49-F238E27FC236}">
                  <a16:creationId xmlns:a16="http://schemas.microsoft.com/office/drawing/2014/main" id="{7F43B859-D6F9-47F3-B2D3-27B6D0E9B383}"/>
                </a:ext>
              </a:extLst>
            </p:cNvPr>
            <p:cNvSpPr>
              <a:spLocks/>
            </p:cNvSpPr>
            <p:nvPr/>
          </p:nvSpPr>
          <p:spPr bwMode="auto">
            <a:xfrm>
              <a:off x="2705" y="2608"/>
              <a:ext cx="1994" cy="484"/>
            </a:xfrm>
            <a:custGeom>
              <a:avLst/>
              <a:gdLst>
                <a:gd name="T0" fmla="*/ 1996 w 8014"/>
                <a:gd name="T1" fmla="*/ 1944 h 1944"/>
                <a:gd name="T2" fmla="*/ 3002 w 8014"/>
                <a:gd name="T3" fmla="*/ 1658 h 1944"/>
                <a:gd name="T4" fmla="*/ 4007 w 8014"/>
                <a:gd name="T5" fmla="*/ 1373 h 1944"/>
                <a:gd name="T6" fmla="*/ 5013 w 8014"/>
                <a:gd name="T7" fmla="*/ 1658 h 1944"/>
                <a:gd name="T8" fmla="*/ 6018 w 8014"/>
                <a:gd name="T9" fmla="*/ 1944 h 1944"/>
                <a:gd name="T10" fmla="*/ 7024 w 8014"/>
                <a:gd name="T11" fmla="*/ 1658 h 1944"/>
                <a:gd name="T12" fmla="*/ 7850 w 8014"/>
                <a:gd name="T13" fmla="*/ 1385 h 1944"/>
                <a:gd name="T14" fmla="*/ 8011 w 8014"/>
                <a:gd name="T15" fmla="*/ 199 h 1944"/>
                <a:gd name="T16" fmla="*/ 8014 w 8014"/>
                <a:gd name="T17" fmla="*/ 1 h 1944"/>
                <a:gd name="T18" fmla="*/ 7024 w 8014"/>
                <a:gd name="T19" fmla="*/ 286 h 1944"/>
                <a:gd name="T20" fmla="*/ 6018 w 8014"/>
                <a:gd name="T21" fmla="*/ 572 h 1944"/>
                <a:gd name="T22" fmla="*/ 5013 w 8014"/>
                <a:gd name="T23" fmla="*/ 286 h 1944"/>
                <a:gd name="T24" fmla="*/ 4007 w 8014"/>
                <a:gd name="T25" fmla="*/ 1 h 1944"/>
                <a:gd name="T26" fmla="*/ 3002 w 8014"/>
                <a:gd name="T27" fmla="*/ 286 h 1944"/>
                <a:gd name="T28" fmla="*/ 1996 w 8014"/>
                <a:gd name="T29" fmla="*/ 572 h 1944"/>
                <a:gd name="T30" fmla="*/ 991 w 8014"/>
                <a:gd name="T31" fmla="*/ 286 h 1944"/>
                <a:gd name="T32" fmla="*/ 0 w 8014"/>
                <a:gd name="T33" fmla="*/ 1 h 1944"/>
                <a:gd name="T34" fmla="*/ 2 w 8014"/>
                <a:gd name="T35" fmla="*/ 199 h 1944"/>
                <a:gd name="T36" fmla="*/ 164 w 8014"/>
                <a:gd name="T37" fmla="*/ 1385 h 1944"/>
                <a:gd name="T38" fmla="*/ 991 w 8014"/>
                <a:gd name="T39" fmla="*/ 1658 h 1944"/>
                <a:gd name="T40" fmla="*/ 1996 w 8014"/>
                <a:gd name="T41" fmla="*/ 1944 h 19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8014" h="1944">
                  <a:moveTo>
                    <a:pt x="1996" y="1944"/>
                  </a:moveTo>
                  <a:cubicBezTo>
                    <a:pt x="2384" y="1943"/>
                    <a:pt x="2770" y="1758"/>
                    <a:pt x="3002" y="1658"/>
                  </a:cubicBezTo>
                  <a:cubicBezTo>
                    <a:pt x="3234" y="1558"/>
                    <a:pt x="3619" y="1373"/>
                    <a:pt x="4007" y="1373"/>
                  </a:cubicBezTo>
                  <a:cubicBezTo>
                    <a:pt x="4395" y="1372"/>
                    <a:pt x="4781" y="1558"/>
                    <a:pt x="5013" y="1658"/>
                  </a:cubicBezTo>
                  <a:cubicBezTo>
                    <a:pt x="5245" y="1758"/>
                    <a:pt x="5630" y="1943"/>
                    <a:pt x="6018" y="1944"/>
                  </a:cubicBezTo>
                  <a:cubicBezTo>
                    <a:pt x="6407" y="1944"/>
                    <a:pt x="6792" y="1758"/>
                    <a:pt x="7024" y="1658"/>
                  </a:cubicBezTo>
                  <a:cubicBezTo>
                    <a:pt x="7220" y="1574"/>
                    <a:pt x="7526" y="1428"/>
                    <a:pt x="7850" y="1385"/>
                  </a:cubicBezTo>
                  <a:cubicBezTo>
                    <a:pt x="7951" y="989"/>
                    <a:pt x="8007" y="590"/>
                    <a:pt x="8011" y="199"/>
                  </a:cubicBezTo>
                  <a:cubicBezTo>
                    <a:pt x="8014" y="1"/>
                    <a:pt x="8014" y="1"/>
                    <a:pt x="8014" y="1"/>
                  </a:cubicBezTo>
                  <a:cubicBezTo>
                    <a:pt x="7631" y="6"/>
                    <a:pt x="7252" y="187"/>
                    <a:pt x="7024" y="286"/>
                  </a:cubicBezTo>
                  <a:cubicBezTo>
                    <a:pt x="6792" y="386"/>
                    <a:pt x="6407" y="572"/>
                    <a:pt x="6018" y="572"/>
                  </a:cubicBezTo>
                  <a:cubicBezTo>
                    <a:pt x="5630" y="571"/>
                    <a:pt x="5245" y="386"/>
                    <a:pt x="5013" y="286"/>
                  </a:cubicBezTo>
                  <a:cubicBezTo>
                    <a:pt x="4781" y="186"/>
                    <a:pt x="4395" y="0"/>
                    <a:pt x="4007" y="1"/>
                  </a:cubicBezTo>
                  <a:cubicBezTo>
                    <a:pt x="3619" y="1"/>
                    <a:pt x="3234" y="186"/>
                    <a:pt x="3002" y="286"/>
                  </a:cubicBezTo>
                  <a:cubicBezTo>
                    <a:pt x="2770" y="386"/>
                    <a:pt x="2384" y="571"/>
                    <a:pt x="1996" y="572"/>
                  </a:cubicBezTo>
                  <a:cubicBezTo>
                    <a:pt x="1608" y="572"/>
                    <a:pt x="1223" y="386"/>
                    <a:pt x="991" y="286"/>
                  </a:cubicBezTo>
                  <a:cubicBezTo>
                    <a:pt x="762" y="187"/>
                    <a:pt x="383" y="5"/>
                    <a:pt x="0" y="1"/>
                  </a:cubicBezTo>
                  <a:cubicBezTo>
                    <a:pt x="2" y="199"/>
                    <a:pt x="2" y="199"/>
                    <a:pt x="2" y="199"/>
                  </a:cubicBezTo>
                  <a:cubicBezTo>
                    <a:pt x="7" y="590"/>
                    <a:pt x="62" y="989"/>
                    <a:pt x="164" y="1385"/>
                  </a:cubicBezTo>
                  <a:cubicBezTo>
                    <a:pt x="488" y="1427"/>
                    <a:pt x="795" y="1573"/>
                    <a:pt x="991" y="1658"/>
                  </a:cubicBezTo>
                  <a:cubicBezTo>
                    <a:pt x="1223" y="1758"/>
                    <a:pt x="1608" y="1944"/>
                    <a:pt x="1996" y="194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3200"/>
            </a:p>
          </p:txBody>
        </p:sp>
        <p:sp>
          <p:nvSpPr>
            <p:cNvPr id="34" name="Freeform 24">
              <a:extLst>
                <a:ext uri="{FF2B5EF4-FFF2-40B4-BE49-F238E27FC236}">
                  <a16:creationId xmlns:a16="http://schemas.microsoft.com/office/drawing/2014/main" id="{C85A3E6C-9D2A-4004-B80F-DE87EFCF8D42}"/>
                </a:ext>
              </a:extLst>
            </p:cNvPr>
            <p:cNvSpPr>
              <a:spLocks/>
            </p:cNvSpPr>
            <p:nvPr/>
          </p:nvSpPr>
          <p:spPr bwMode="auto">
            <a:xfrm>
              <a:off x="4750" y="2203"/>
              <a:ext cx="250" cy="203"/>
            </a:xfrm>
            <a:custGeom>
              <a:avLst/>
              <a:gdLst>
                <a:gd name="T0" fmla="*/ 250 w 250"/>
                <a:gd name="T1" fmla="*/ 0 h 203"/>
                <a:gd name="T2" fmla="*/ 1 w 250"/>
                <a:gd name="T3" fmla="*/ 69 h 203"/>
                <a:gd name="T4" fmla="*/ 0 w 250"/>
                <a:gd name="T5" fmla="*/ 203 h 203"/>
                <a:gd name="T6" fmla="*/ 250 w 250"/>
                <a:gd name="T7" fmla="*/ 178 h 203"/>
                <a:gd name="T8" fmla="*/ 250 w 250"/>
                <a:gd name="T9" fmla="*/ 0 h 203"/>
              </a:gdLst>
              <a:ahLst/>
              <a:cxnLst>
                <a:cxn ang="0">
                  <a:pos x="T0" y="T1"/>
                </a:cxn>
                <a:cxn ang="0">
                  <a:pos x="T2" y="T3"/>
                </a:cxn>
                <a:cxn ang="0">
                  <a:pos x="T4" y="T5"/>
                </a:cxn>
                <a:cxn ang="0">
                  <a:pos x="T6" y="T7"/>
                </a:cxn>
                <a:cxn ang="0">
                  <a:pos x="T8" y="T9"/>
                </a:cxn>
              </a:cxnLst>
              <a:rect l="0" t="0" r="r" b="b"/>
              <a:pathLst>
                <a:path w="250" h="203">
                  <a:moveTo>
                    <a:pt x="250" y="0"/>
                  </a:moveTo>
                  <a:lnTo>
                    <a:pt x="1" y="69"/>
                  </a:lnTo>
                  <a:lnTo>
                    <a:pt x="0" y="203"/>
                  </a:lnTo>
                  <a:lnTo>
                    <a:pt x="250" y="178"/>
                  </a:lnTo>
                  <a:lnTo>
                    <a:pt x="25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3200"/>
            </a:p>
          </p:txBody>
        </p:sp>
        <p:sp>
          <p:nvSpPr>
            <p:cNvPr id="35" name="Freeform 25">
              <a:extLst>
                <a:ext uri="{FF2B5EF4-FFF2-40B4-BE49-F238E27FC236}">
                  <a16:creationId xmlns:a16="http://schemas.microsoft.com/office/drawing/2014/main" id="{EAF128C2-7B04-4DE2-B8B5-36B3E0F52CC0}"/>
                </a:ext>
              </a:extLst>
            </p:cNvPr>
            <p:cNvSpPr>
              <a:spLocks/>
            </p:cNvSpPr>
            <p:nvPr/>
          </p:nvSpPr>
          <p:spPr bwMode="auto">
            <a:xfrm>
              <a:off x="4746" y="1508"/>
              <a:ext cx="254" cy="406"/>
            </a:xfrm>
            <a:custGeom>
              <a:avLst/>
              <a:gdLst>
                <a:gd name="T0" fmla="*/ 3 w 254"/>
                <a:gd name="T1" fmla="*/ 406 h 406"/>
                <a:gd name="T2" fmla="*/ 254 w 254"/>
                <a:gd name="T3" fmla="*/ 263 h 406"/>
                <a:gd name="T4" fmla="*/ 254 w 254"/>
                <a:gd name="T5" fmla="*/ 0 h 406"/>
                <a:gd name="T6" fmla="*/ 0 w 254"/>
                <a:gd name="T7" fmla="*/ 207 h 406"/>
                <a:gd name="T8" fmla="*/ 3 w 254"/>
                <a:gd name="T9" fmla="*/ 406 h 406"/>
              </a:gdLst>
              <a:ahLst/>
              <a:cxnLst>
                <a:cxn ang="0">
                  <a:pos x="T0" y="T1"/>
                </a:cxn>
                <a:cxn ang="0">
                  <a:pos x="T2" y="T3"/>
                </a:cxn>
                <a:cxn ang="0">
                  <a:pos x="T4" y="T5"/>
                </a:cxn>
                <a:cxn ang="0">
                  <a:pos x="T6" y="T7"/>
                </a:cxn>
                <a:cxn ang="0">
                  <a:pos x="T8" y="T9"/>
                </a:cxn>
              </a:cxnLst>
              <a:rect l="0" t="0" r="r" b="b"/>
              <a:pathLst>
                <a:path w="254" h="406">
                  <a:moveTo>
                    <a:pt x="3" y="406"/>
                  </a:moveTo>
                  <a:lnTo>
                    <a:pt x="254" y="263"/>
                  </a:lnTo>
                  <a:lnTo>
                    <a:pt x="254" y="0"/>
                  </a:lnTo>
                  <a:lnTo>
                    <a:pt x="0" y="207"/>
                  </a:lnTo>
                  <a:lnTo>
                    <a:pt x="3" y="40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3200"/>
            </a:p>
          </p:txBody>
        </p:sp>
        <p:sp>
          <p:nvSpPr>
            <p:cNvPr id="36" name="Freeform 26">
              <a:extLst>
                <a:ext uri="{FF2B5EF4-FFF2-40B4-BE49-F238E27FC236}">
                  <a16:creationId xmlns:a16="http://schemas.microsoft.com/office/drawing/2014/main" id="{489C3AF1-94B0-4D8E-8377-2336D2BEBCCB}"/>
                </a:ext>
              </a:extLst>
            </p:cNvPr>
            <p:cNvSpPr>
              <a:spLocks/>
            </p:cNvSpPr>
            <p:nvPr/>
          </p:nvSpPr>
          <p:spPr bwMode="auto">
            <a:xfrm>
              <a:off x="4752" y="2023"/>
              <a:ext cx="248" cy="201"/>
            </a:xfrm>
            <a:custGeom>
              <a:avLst/>
              <a:gdLst>
                <a:gd name="T0" fmla="*/ 1 w 248"/>
                <a:gd name="T1" fmla="*/ 103 h 201"/>
                <a:gd name="T2" fmla="*/ 1 w 248"/>
                <a:gd name="T3" fmla="*/ 104 h 201"/>
                <a:gd name="T4" fmla="*/ 0 w 248"/>
                <a:gd name="T5" fmla="*/ 201 h 201"/>
                <a:gd name="T6" fmla="*/ 248 w 248"/>
                <a:gd name="T7" fmla="*/ 133 h 201"/>
                <a:gd name="T8" fmla="*/ 248 w 248"/>
                <a:gd name="T9" fmla="*/ 0 h 201"/>
                <a:gd name="T10" fmla="*/ 1 w 248"/>
                <a:gd name="T11" fmla="*/ 103 h 201"/>
              </a:gdLst>
              <a:ahLst/>
              <a:cxnLst>
                <a:cxn ang="0">
                  <a:pos x="T0" y="T1"/>
                </a:cxn>
                <a:cxn ang="0">
                  <a:pos x="T2" y="T3"/>
                </a:cxn>
                <a:cxn ang="0">
                  <a:pos x="T4" y="T5"/>
                </a:cxn>
                <a:cxn ang="0">
                  <a:pos x="T6" y="T7"/>
                </a:cxn>
                <a:cxn ang="0">
                  <a:pos x="T8" y="T9"/>
                </a:cxn>
                <a:cxn ang="0">
                  <a:pos x="T10" y="T11"/>
                </a:cxn>
              </a:cxnLst>
              <a:rect l="0" t="0" r="r" b="b"/>
              <a:pathLst>
                <a:path w="248" h="201">
                  <a:moveTo>
                    <a:pt x="1" y="103"/>
                  </a:moveTo>
                  <a:lnTo>
                    <a:pt x="1" y="104"/>
                  </a:lnTo>
                  <a:lnTo>
                    <a:pt x="0" y="201"/>
                  </a:lnTo>
                  <a:lnTo>
                    <a:pt x="248" y="133"/>
                  </a:lnTo>
                  <a:lnTo>
                    <a:pt x="248" y="0"/>
                  </a:lnTo>
                  <a:lnTo>
                    <a:pt x="1" y="10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3200"/>
            </a:p>
          </p:txBody>
        </p:sp>
        <p:sp>
          <p:nvSpPr>
            <p:cNvPr id="37" name="Freeform 27">
              <a:extLst>
                <a:ext uri="{FF2B5EF4-FFF2-40B4-BE49-F238E27FC236}">
                  <a16:creationId xmlns:a16="http://schemas.microsoft.com/office/drawing/2014/main" id="{BBA09474-9696-422F-9C70-2DB91973F4B1}"/>
                </a:ext>
              </a:extLst>
            </p:cNvPr>
            <p:cNvSpPr>
              <a:spLocks/>
            </p:cNvSpPr>
            <p:nvPr/>
          </p:nvSpPr>
          <p:spPr bwMode="auto">
            <a:xfrm>
              <a:off x="4738" y="979"/>
              <a:ext cx="262" cy="678"/>
            </a:xfrm>
            <a:custGeom>
              <a:avLst/>
              <a:gdLst>
                <a:gd name="T0" fmla="*/ 0 w 262"/>
                <a:gd name="T1" fmla="*/ 321 h 678"/>
                <a:gd name="T2" fmla="*/ 0 w 262"/>
                <a:gd name="T3" fmla="*/ 321 h 678"/>
                <a:gd name="T4" fmla="*/ 7 w 262"/>
                <a:gd name="T5" fmla="*/ 678 h 678"/>
                <a:gd name="T6" fmla="*/ 262 w 262"/>
                <a:gd name="T7" fmla="*/ 470 h 678"/>
                <a:gd name="T8" fmla="*/ 262 w 262"/>
                <a:gd name="T9" fmla="*/ 0 h 678"/>
                <a:gd name="T10" fmla="*/ 0 w 262"/>
                <a:gd name="T11" fmla="*/ 321 h 678"/>
              </a:gdLst>
              <a:ahLst/>
              <a:cxnLst>
                <a:cxn ang="0">
                  <a:pos x="T0" y="T1"/>
                </a:cxn>
                <a:cxn ang="0">
                  <a:pos x="T2" y="T3"/>
                </a:cxn>
                <a:cxn ang="0">
                  <a:pos x="T4" y="T5"/>
                </a:cxn>
                <a:cxn ang="0">
                  <a:pos x="T6" y="T7"/>
                </a:cxn>
                <a:cxn ang="0">
                  <a:pos x="T8" y="T9"/>
                </a:cxn>
                <a:cxn ang="0">
                  <a:pos x="T10" y="T11"/>
                </a:cxn>
              </a:cxnLst>
              <a:rect l="0" t="0" r="r" b="b"/>
              <a:pathLst>
                <a:path w="262" h="678">
                  <a:moveTo>
                    <a:pt x="0" y="321"/>
                  </a:moveTo>
                  <a:lnTo>
                    <a:pt x="0" y="321"/>
                  </a:lnTo>
                  <a:lnTo>
                    <a:pt x="7" y="678"/>
                  </a:lnTo>
                  <a:lnTo>
                    <a:pt x="262" y="470"/>
                  </a:lnTo>
                  <a:lnTo>
                    <a:pt x="262" y="0"/>
                  </a:lnTo>
                  <a:lnTo>
                    <a:pt x="0" y="321"/>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3200"/>
            </a:p>
          </p:txBody>
        </p:sp>
        <p:sp>
          <p:nvSpPr>
            <p:cNvPr id="38" name="Freeform 28">
              <a:extLst>
                <a:ext uri="{FF2B5EF4-FFF2-40B4-BE49-F238E27FC236}">
                  <a16:creationId xmlns:a16="http://schemas.microsoft.com/office/drawing/2014/main" id="{439CE547-D77E-488B-800A-2782FCE6F93E}"/>
                </a:ext>
              </a:extLst>
            </p:cNvPr>
            <p:cNvSpPr>
              <a:spLocks/>
            </p:cNvSpPr>
            <p:nvPr/>
          </p:nvSpPr>
          <p:spPr bwMode="auto">
            <a:xfrm>
              <a:off x="2512" y="3108"/>
              <a:ext cx="287" cy="132"/>
            </a:xfrm>
            <a:custGeom>
              <a:avLst/>
              <a:gdLst>
                <a:gd name="T0" fmla="*/ 0 w 1154"/>
                <a:gd name="T1" fmla="*/ 529 h 529"/>
                <a:gd name="T2" fmla="*/ 1154 w 1154"/>
                <a:gd name="T3" fmla="*/ 529 h 529"/>
                <a:gd name="T4" fmla="*/ 929 w 1154"/>
                <a:gd name="T5" fmla="*/ 0 h 529"/>
                <a:gd name="T6" fmla="*/ 0 w 1154"/>
                <a:gd name="T7" fmla="*/ 529 h 529"/>
              </a:gdLst>
              <a:ahLst/>
              <a:cxnLst>
                <a:cxn ang="0">
                  <a:pos x="T0" y="T1"/>
                </a:cxn>
                <a:cxn ang="0">
                  <a:pos x="T2" y="T3"/>
                </a:cxn>
                <a:cxn ang="0">
                  <a:pos x="T4" y="T5"/>
                </a:cxn>
                <a:cxn ang="0">
                  <a:pos x="T6" y="T7"/>
                </a:cxn>
              </a:cxnLst>
              <a:rect l="0" t="0" r="r" b="b"/>
              <a:pathLst>
                <a:path w="1154" h="529">
                  <a:moveTo>
                    <a:pt x="0" y="529"/>
                  </a:moveTo>
                  <a:cubicBezTo>
                    <a:pt x="1154" y="529"/>
                    <a:pt x="1154" y="529"/>
                    <a:pt x="1154" y="529"/>
                  </a:cubicBezTo>
                  <a:cubicBezTo>
                    <a:pt x="1070" y="355"/>
                    <a:pt x="995" y="179"/>
                    <a:pt x="929" y="0"/>
                  </a:cubicBezTo>
                  <a:lnTo>
                    <a:pt x="0" y="529"/>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3200"/>
            </a:p>
          </p:txBody>
        </p:sp>
        <p:sp>
          <p:nvSpPr>
            <p:cNvPr id="39" name="Freeform 29">
              <a:extLst>
                <a:ext uri="{FF2B5EF4-FFF2-40B4-BE49-F238E27FC236}">
                  <a16:creationId xmlns:a16="http://schemas.microsoft.com/office/drawing/2014/main" id="{46751874-ECB5-445D-9177-543C26264740}"/>
                </a:ext>
              </a:extLst>
            </p:cNvPr>
            <p:cNvSpPr>
              <a:spLocks/>
            </p:cNvSpPr>
            <p:nvPr/>
          </p:nvSpPr>
          <p:spPr bwMode="auto">
            <a:xfrm>
              <a:off x="4432" y="781"/>
              <a:ext cx="568" cy="519"/>
            </a:xfrm>
            <a:custGeom>
              <a:avLst/>
              <a:gdLst>
                <a:gd name="T0" fmla="*/ 272 w 568"/>
                <a:gd name="T1" fmla="*/ 40 h 519"/>
                <a:gd name="T2" fmla="*/ 0 w 568"/>
                <a:gd name="T3" fmla="*/ 519 h 519"/>
                <a:gd name="T4" fmla="*/ 247 w 568"/>
                <a:gd name="T5" fmla="*/ 519 h 519"/>
                <a:gd name="T6" fmla="*/ 568 w 568"/>
                <a:gd name="T7" fmla="*/ 126 h 519"/>
                <a:gd name="T8" fmla="*/ 568 w 568"/>
                <a:gd name="T9" fmla="*/ 0 h 519"/>
                <a:gd name="T10" fmla="*/ 272 w 568"/>
                <a:gd name="T11" fmla="*/ 40 h 519"/>
              </a:gdLst>
              <a:ahLst/>
              <a:cxnLst>
                <a:cxn ang="0">
                  <a:pos x="T0" y="T1"/>
                </a:cxn>
                <a:cxn ang="0">
                  <a:pos x="T2" y="T3"/>
                </a:cxn>
                <a:cxn ang="0">
                  <a:pos x="T4" y="T5"/>
                </a:cxn>
                <a:cxn ang="0">
                  <a:pos x="T6" y="T7"/>
                </a:cxn>
                <a:cxn ang="0">
                  <a:pos x="T8" y="T9"/>
                </a:cxn>
                <a:cxn ang="0">
                  <a:pos x="T10" y="T11"/>
                </a:cxn>
              </a:cxnLst>
              <a:rect l="0" t="0" r="r" b="b"/>
              <a:pathLst>
                <a:path w="568" h="519">
                  <a:moveTo>
                    <a:pt x="272" y="40"/>
                  </a:moveTo>
                  <a:lnTo>
                    <a:pt x="0" y="519"/>
                  </a:lnTo>
                  <a:lnTo>
                    <a:pt x="247" y="519"/>
                  </a:lnTo>
                  <a:lnTo>
                    <a:pt x="568" y="126"/>
                  </a:lnTo>
                  <a:lnTo>
                    <a:pt x="568" y="0"/>
                  </a:lnTo>
                  <a:lnTo>
                    <a:pt x="272" y="4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3200"/>
            </a:p>
          </p:txBody>
        </p:sp>
        <p:sp>
          <p:nvSpPr>
            <p:cNvPr id="40" name="Freeform 30">
              <a:extLst>
                <a:ext uri="{FF2B5EF4-FFF2-40B4-BE49-F238E27FC236}">
                  <a16:creationId xmlns:a16="http://schemas.microsoft.com/office/drawing/2014/main" id="{0C2100BB-D409-4C3F-BCEC-B8725466DD38}"/>
                </a:ext>
              </a:extLst>
            </p:cNvPr>
            <p:cNvSpPr>
              <a:spLocks/>
            </p:cNvSpPr>
            <p:nvPr/>
          </p:nvSpPr>
          <p:spPr bwMode="auto">
            <a:xfrm>
              <a:off x="4748" y="2426"/>
              <a:ext cx="252" cy="220"/>
            </a:xfrm>
            <a:custGeom>
              <a:avLst/>
              <a:gdLst>
                <a:gd name="T0" fmla="*/ 2 w 252"/>
                <a:gd name="T1" fmla="*/ 26 h 220"/>
                <a:gd name="T2" fmla="*/ 1 w 252"/>
                <a:gd name="T3" fmla="*/ 140 h 220"/>
                <a:gd name="T4" fmla="*/ 0 w 252"/>
                <a:gd name="T5" fmla="*/ 194 h 220"/>
                <a:gd name="T6" fmla="*/ 252 w 252"/>
                <a:gd name="T7" fmla="*/ 220 h 220"/>
                <a:gd name="T8" fmla="*/ 252 w 252"/>
                <a:gd name="T9" fmla="*/ 0 h 220"/>
                <a:gd name="T10" fmla="*/ 2 w 252"/>
                <a:gd name="T11" fmla="*/ 26 h 220"/>
              </a:gdLst>
              <a:ahLst/>
              <a:cxnLst>
                <a:cxn ang="0">
                  <a:pos x="T0" y="T1"/>
                </a:cxn>
                <a:cxn ang="0">
                  <a:pos x="T2" y="T3"/>
                </a:cxn>
                <a:cxn ang="0">
                  <a:pos x="T4" y="T5"/>
                </a:cxn>
                <a:cxn ang="0">
                  <a:pos x="T6" y="T7"/>
                </a:cxn>
                <a:cxn ang="0">
                  <a:pos x="T8" y="T9"/>
                </a:cxn>
                <a:cxn ang="0">
                  <a:pos x="T10" y="T11"/>
                </a:cxn>
              </a:cxnLst>
              <a:rect l="0" t="0" r="r" b="b"/>
              <a:pathLst>
                <a:path w="252" h="220">
                  <a:moveTo>
                    <a:pt x="2" y="26"/>
                  </a:moveTo>
                  <a:lnTo>
                    <a:pt x="1" y="140"/>
                  </a:lnTo>
                  <a:lnTo>
                    <a:pt x="0" y="194"/>
                  </a:lnTo>
                  <a:lnTo>
                    <a:pt x="252" y="220"/>
                  </a:lnTo>
                  <a:lnTo>
                    <a:pt x="252" y="0"/>
                  </a:lnTo>
                  <a:lnTo>
                    <a:pt x="2" y="2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3200"/>
            </a:p>
          </p:txBody>
        </p:sp>
        <p:sp>
          <p:nvSpPr>
            <p:cNvPr id="41" name="Freeform 31">
              <a:extLst>
                <a:ext uri="{FF2B5EF4-FFF2-40B4-BE49-F238E27FC236}">
                  <a16:creationId xmlns:a16="http://schemas.microsoft.com/office/drawing/2014/main" id="{F759EA02-B84F-422B-AC76-E5C17BE5451E}"/>
                </a:ext>
              </a:extLst>
            </p:cNvPr>
            <p:cNvSpPr>
              <a:spLocks/>
            </p:cNvSpPr>
            <p:nvPr/>
          </p:nvSpPr>
          <p:spPr bwMode="auto">
            <a:xfrm>
              <a:off x="3025" y="661"/>
              <a:ext cx="314" cy="639"/>
            </a:xfrm>
            <a:custGeom>
              <a:avLst/>
              <a:gdLst>
                <a:gd name="T0" fmla="*/ 0 w 314"/>
                <a:gd name="T1" fmla="*/ 181 h 639"/>
                <a:gd name="T2" fmla="*/ 190 w 314"/>
                <a:gd name="T3" fmla="*/ 639 h 639"/>
                <a:gd name="T4" fmla="*/ 314 w 314"/>
                <a:gd name="T5" fmla="*/ 639 h 639"/>
                <a:gd name="T6" fmla="*/ 138 w 314"/>
                <a:gd name="T7" fmla="*/ 0 h 639"/>
                <a:gd name="T8" fmla="*/ 0 w 314"/>
                <a:gd name="T9" fmla="*/ 181 h 639"/>
              </a:gdLst>
              <a:ahLst/>
              <a:cxnLst>
                <a:cxn ang="0">
                  <a:pos x="T0" y="T1"/>
                </a:cxn>
                <a:cxn ang="0">
                  <a:pos x="T2" y="T3"/>
                </a:cxn>
                <a:cxn ang="0">
                  <a:pos x="T4" y="T5"/>
                </a:cxn>
                <a:cxn ang="0">
                  <a:pos x="T6" y="T7"/>
                </a:cxn>
                <a:cxn ang="0">
                  <a:pos x="T8" y="T9"/>
                </a:cxn>
              </a:cxnLst>
              <a:rect l="0" t="0" r="r" b="b"/>
              <a:pathLst>
                <a:path w="314" h="639">
                  <a:moveTo>
                    <a:pt x="0" y="181"/>
                  </a:moveTo>
                  <a:lnTo>
                    <a:pt x="190" y="639"/>
                  </a:lnTo>
                  <a:lnTo>
                    <a:pt x="314" y="639"/>
                  </a:lnTo>
                  <a:lnTo>
                    <a:pt x="138" y="0"/>
                  </a:lnTo>
                  <a:lnTo>
                    <a:pt x="0" y="181"/>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3200"/>
            </a:p>
          </p:txBody>
        </p:sp>
        <p:sp>
          <p:nvSpPr>
            <p:cNvPr id="42" name="Freeform 32">
              <a:extLst>
                <a:ext uri="{FF2B5EF4-FFF2-40B4-BE49-F238E27FC236}">
                  <a16:creationId xmlns:a16="http://schemas.microsoft.com/office/drawing/2014/main" id="{2E9A64EE-287D-42D0-A32E-304E960AB422}"/>
                </a:ext>
              </a:extLst>
            </p:cNvPr>
            <p:cNvSpPr>
              <a:spLocks/>
            </p:cNvSpPr>
            <p:nvPr/>
          </p:nvSpPr>
          <p:spPr bwMode="auto">
            <a:xfrm>
              <a:off x="3198" y="284"/>
              <a:ext cx="355" cy="1016"/>
            </a:xfrm>
            <a:custGeom>
              <a:avLst/>
              <a:gdLst>
                <a:gd name="T0" fmla="*/ 0 w 355"/>
                <a:gd name="T1" fmla="*/ 330 h 1016"/>
                <a:gd name="T2" fmla="*/ 188 w 355"/>
                <a:gd name="T3" fmla="*/ 1016 h 1016"/>
                <a:gd name="T4" fmla="*/ 355 w 355"/>
                <a:gd name="T5" fmla="*/ 1016 h 1016"/>
                <a:gd name="T6" fmla="*/ 252 w 355"/>
                <a:gd name="T7" fmla="*/ 0 h 1016"/>
                <a:gd name="T8" fmla="*/ 0 w 355"/>
                <a:gd name="T9" fmla="*/ 330 h 1016"/>
              </a:gdLst>
              <a:ahLst/>
              <a:cxnLst>
                <a:cxn ang="0">
                  <a:pos x="T0" y="T1"/>
                </a:cxn>
                <a:cxn ang="0">
                  <a:pos x="T2" y="T3"/>
                </a:cxn>
                <a:cxn ang="0">
                  <a:pos x="T4" y="T5"/>
                </a:cxn>
                <a:cxn ang="0">
                  <a:pos x="T6" y="T7"/>
                </a:cxn>
                <a:cxn ang="0">
                  <a:pos x="T8" y="T9"/>
                </a:cxn>
              </a:cxnLst>
              <a:rect l="0" t="0" r="r" b="b"/>
              <a:pathLst>
                <a:path w="355" h="1016">
                  <a:moveTo>
                    <a:pt x="0" y="330"/>
                  </a:moveTo>
                  <a:lnTo>
                    <a:pt x="188" y="1016"/>
                  </a:lnTo>
                  <a:lnTo>
                    <a:pt x="355" y="1016"/>
                  </a:lnTo>
                  <a:lnTo>
                    <a:pt x="252" y="0"/>
                  </a:lnTo>
                  <a:lnTo>
                    <a:pt x="0" y="33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3200"/>
            </a:p>
          </p:txBody>
        </p:sp>
        <p:sp>
          <p:nvSpPr>
            <p:cNvPr id="43" name="Rectangle 33">
              <a:extLst>
                <a:ext uri="{FF2B5EF4-FFF2-40B4-BE49-F238E27FC236}">
                  <a16:creationId xmlns:a16="http://schemas.microsoft.com/office/drawing/2014/main" id="{04E9907A-7965-4E29-9521-FAD808A54F3D}"/>
                </a:ext>
              </a:extLst>
            </p:cNvPr>
            <p:cNvSpPr>
              <a:spLocks noChangeArrowheads="1"/>
            </p:cNvSpPr>
            <p:nvPr/>
          </p:nvSpPr>
          <p:spPr bwMode="auto">
            <a:xfrm>
              <a:off x="2919" y="1904"/>
              <a:ext cx="391" cy="45"/>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sz="3200"/>
            </a:p>
          </p:txBody>
        </p:sp>
        <p:sp>
          <p:nvSpPr>
            <p:cNvPr id="44" name="Freeform 34">
              <a:extLst>
                <a:ext uri="{FF2B5EF4-FFF2-40B4-BE49-F238E27FC236}">
                  <a16:creationId xmlns:a16="http://schemas.microsoft.com/office/drawing/2014/main" id="{CC010833-DDE7-4432-93D6-B1E2A255D7F1}"/>
                </a:ext>
              </a:extLst>
            </p:cNvPr>
            <p:cNvSpPr>
              <a:spLocks/>
            </p:cNvSpPr>
            <p:nvPr/>
          </p:nvSpPr>
          <p:spPr bwMode="auto">
            <a:xfrm>
              <a:off x="2861" y="1562"/>
              <a:ext cx="506" cy="314"/>
            </a:xfrm>
            <a:custGeom>
              <a:avLst/>
              <a:gdLst>
                <a:gd name="T0" fmla="*/ 2034 w 2034"/>
                <a:gd name="T1" fmla="*/ 496 h 1260"/>
                <a:gd name="T2" fmla="*/ 1943 w 2034"/>
                <a:gd name="T3" fmla="*/ 405 h 1260"/>
                <a:gd name="T4" fmla="*/ 1877 w 2034"/>
                <a:gd name="T5" fmla="*/ 433 h 1260"/>
                <a:gd name="T6" fmla="*/ 1594 w 2034"/>
                <a:gd name="T7" fmla="*/ 566 h 1260"/>
                <a:gd name="T8" fmla="*/ 1151 w 2034"/>
                <a:gd name="T9" fmla="*/ 185 h 1260"/>
                <a:gd name="T10" fmla="*/ 1131 w 2034"/>
                <a:gd name="T11" fmla="*/ 92 h 1260"/>
                <a:gd name="T12" fmla="*/ 1017 w 2034"/>
                <a:gd name="T13" fmla="*/ 0 h 1260"/>
                <a:gd name="T14" fmla="*/ 903 w 2034"/>
                <a:gd name="T15" fmla="*/ 92 h 1260"/>
                <a:gd name="T16" fmla="*/ 883 w 2034"/>
                <a:gd name="T17" fmla="*/ 185 h 1260"/>
                <a:gd name="T18" fmla="*/ 440 w 2034"/>
                <a:gd name="T19" fmla="*/ 566 h 1260"/>
                <a:gd name="T20" fmla="*/ 157 w 2034"/>
                <a:gd name="T21" fmla="*/ 433 h 1260"/>
                <a:gd name="T22" fmla="*/ 91 w 2034"/>
                <a:gd name="T23" fmla="*/ 405 h 1260"/>
                <a:gd name="T24" fmla="*/ 0 w 2034"/>
                <a:gd name="T25" fmla="*/ 496 h 1260"/>
                <a:gd name="T26" fmla="*/ 20 w 2034"/>
                <a:gd name="T27" fmla="*/ 552 h 1260"/>
                <a:gd name="T28" fmla="*/ 230 w 2034"/>
                <a:gd name="T29" fmla="*/ 1133 h 1260"/>
                <a:gd name="T30" fmla="*/ 230 w 2034"/>
                <a:gd name="T31" fmla="*/ 1260 h 1260"/>
                <a:gd name="T32" fmla="*/ 1804 w 2034"/>
                <a:gd name="T33" fmla="*/ 1260 h 1260"/>
                <a:gd name="T34" fmla="*/ 1804 w 2034"/>
                <a:gd name="T35" fmla="*/ 1133 h 1260"/>
                <a:gd name="T36" fmla="*/ 2015 w 2034"/>
                <a:gd name="T37" fmla="*/ 552 h 1260"/>
                <a:gd name="T38" fmla="*/ 2034 w 2034"/>
                <a:gd name="T39" fmla="*/ 496 h 12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2034" h="1260">
                  <a:moveTo>
                    <a:pt x="2034" y="496"/>
                  </a:moveTo>
                  <a:cubicBezTo>
                    <a:pt x="2034" y="446"/>
                    <a:pt x="1993" y="405"/>
                    <a:pt x="1943" y="405"/>
                  </a:cubicBezTo>
                  <a:cubicBezTo>
                    <a:pt x="1917" y="405"/>
                    <a:pt x="1893" y="416"/>
                    <a:pt x="1877" y="433"/>
                  </a:cubicBezTo>
                  <a:cubicBezTo>
                    <a:pt x="1804" y="509"/>
                    <a:pt x="1707" y="566"/>
                    <a:pt x="1594" y="566"/>
                  </a:cubicBezTo>
                  <a:cubicBezTo>
                    <a:pt x="1375" y="566"/>
                    <a:pt x="1198" y="390"/>
                    <a:pt x="1151" y="185"/>
                  </a:cubicBezTo>
                  <a:cubicBezTo>
                    <a:pt x="1131" y="92"/>
                    <a:pt x="1131" y="92"/>
                    <a:pt x="1131" y="92"/>
                  </a:cubicBezTo>
                  <a:cubicBezTo>
                    <a:pt x="1121" y="39"/>
                    <a:pt x="1073" y="0"/>
                    <a:pt x="1017" y="0"/>
                  </a:cubicBezTo>
                  <a:cubicBezTo>
                    <a:pt x="961" y="0"/>
                    <a:pt x="914" y="39"/>
                    <a:pt x="903" y="92"/>
                  </a:cubicBezTo>
                  <a:cubicBezTo>
                    <a:pt x="883" y="185"/>
                    <a:pt x="883" y="185"/>
                    <a:pt x="883" y="185"/>
                  </a:cubicBezTo>
                  <a:cubicBezTo>
                    <a:pt x="836" y="390"/>
                    <a:pt x="659" y="566"/>
                    <a:pt x="440" y="566"/>
                  </a:cubicBezTo>
                  <a:cubicBezTo>
                    <a:pt x="327" y="566"/>
                    <a:pt x="230" y="509"/>
                    <a:pt x="157" y="433"/>
                  </a:cubicBezTo>
                  <a:cubicBezTo>
                    <a:pt x="141" y="416"/>
                    <a:pt x="117" y="405"/>
                    <a:pt x="91" y="405"/>
                  </a:cubicBezTo>
                  <a:cubicBezTo>
                    <a:pt x="41" y="405"/>
                    <a:pt x="0" y="446"/>
                    <a:pt x="0" y="496"/>
                  </a:cubicBezTo>
                  <a:cubicBezTo>
                    <a:pt x="0" y="518"/>
                    <a:pt x="7" y="536"/>
                    <a:pt x="20" y="552"/>
                  </a:cubicBezTo>
                  <a:cubicBezTo>
                    <a:pt x="148" y="711"/>
                    <a:pt x="230" y="913"/>
                    <a:pt x="230" y="1133"/>
                  </a:cubicBezTo>
                  <a:cubicBezTo>
                    <a:pt x="230" y="1260"/>
                    <a:pt x="230" y="1260"/>
                    <a:pt x="230" y="1260"/>
                  </a:cubicBezTo>
                  <a:cubicBezTo>
                    <a:pt x="1804" y="1260"/>
                    <a:pt x="1804" y="1260"/>
                    <a:pt x="1804" y="1260"/>
                  </a:cubicBezTo>
                  <a:cubicBezTo>
                    <a:pt x="1804" y="1133"/>
                    <a:pt x="1804" y="1133"/>
                    <a:pt x="1804" y="1133"/>
                  </a:cubicBezTo>
                  <a:cubicBezTo>
                    <a:pt x="1804" y="913"/>
                    <a:pt x="1886" y="711"/>
                    <a:pt x="2015" y="552"/>
                  </a:cubicBezTo>
                  <a:cubicBezTo>
                    <a:pt x="2027" y="536"/>
                    <a:pt x="2034" y="518"/>
                    <a:pt x="2034" y="49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3200"/>
            </a:p>
          </p:txBody>
        </p:sp>
        <p:sp>
          <p:nvSpPr>
            <p:cNvPr id="45" name="Freeform 35">
              <a:extLst>
                <a:ext uri="{FF2B5EF4-FFF2-40B4-BE49-F238E27FC236}">
                  <a16:creationId xmlns:a16="http://schemas.microsoft.com/office/drawing/2014/main" id="{A8834A21-E570-4052-8BF9-EF8534BD1A66}"/>
                </a:ext>
              </a:extLst>
            </p:cNvPr>
            <p:cNvSpPr>
              <a:spLocks/>
            </p:cNvSpPr>
            <p:nvPr/>
          </p:nvSpPr>
          <p:spPr bwMode="auto">
            <a:xfrm>
              <a:off x="2757" y="829"/>
              <a:ext cx="408" cy="471"/>
            </a:xfrm>
            <a:custGeom>
              <a:avLst/>
              <a:gdLst>
                <a:gd name="T0" fmla="*/ 0 w 408"/>
                <a:gd name="T1" fmla="*/ 0 h 471"/>
                <a:gd name="T2" fmla="*/ 268 w 408"/>
                <a:gd name="T3" fmla="*/ 471 h 471"/>
                <a:gd name="T4" fmla="*/ 408 w 408"/>
                <a:gd name="T5" fmla="*/ 471 h 471"/>
                <a:gd name="T6" fmla="*/ 226 w 408"/>
                <a:gd name="T7" fmla="*/ 30 h 471"/>
                <a:gd name="T8" fmla="*/ 0 w 408"/>
                <a:gd name="T9" fmla="*/ 0 h 471"/>
              </a:gdLst>
              <a:ahLst/>
              <a:cxnLst>
                <a:cxn ang="0">
                  <a:pos x="T0" y="T1"/>
                </a:cxn>
                <a:cxn ang="0">
                  <a:pos x="T2" y="T3"/>
                </a:cxn>
                <a:cxn ang="0">
                  <a:pos x="T4" y="T5"/>
                </a:cxn>
                <a:cxn ang="0">
                  <a:pos x="T6" y="T7"/>
                </a:cxn>
                <a:cxn ang="0">
                  <a:pos x="T8" y="T9"/>
                </a:cxn>
              </a:cxnLst>
              <a:rect l="0" t="0" r="r" b="b"/>
              <a:pathLst>
                <a:path w="408" h="471">
                  <a:moveTo>
                    <a:pt x="0" y="0"/>
                  </a:moveTo>
                  <a:lnTo>
                    <a:pt x="268" y="471"/>
                  </a:lnTo>
                  <a:lnTo>
                    <a:pt x="408" y="471"/>
                  </a:lnTo>
                  <a:lnTo>
                    <a:pt x="226" y="3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3200"/>
            </a:p>
          </p:txBody>
        </p:sp>
        <p:sp>
          <p:nvSpPr>
            <p:cNvPr id="46" name="Freeform 36">
              <a:extLst>
                <a:ext uri="{FF2B5EF4-FFF2-40B4-BE49-F238E27FC236}">
                  <a16:creationId xmlns:a16="http://schemas.microsoft.com/office/drawing/2014/main" id="{F884120C-0AC0-4858-B8C4-9C2B94A9CAD1}"/>
                </a:ext>
              </a:extLst>
            </p:cNvPr>
            <p:cNvSpPr>
              <a:spLocks/>
            </p:cNvSpPr>
            <p:nvPr/>
          </p:nvSpPr>
          <p:spPr bwMode="auto">
            <a:xfrm>
              <a:off x="1167" y="2324"/>
              <a:ext cx="1489" cy="424"/>
            </a:xfrm>
            <a:custGeom>
              <a:avLst/>
              <a:gdLst>
                <a:gd name="T0" fmla="*/ 120 w 5988"/>
                <a:gd name="T1" fmla="*/ 1090 h 1705"/>
                <a:gd name="T2" fmla="*/ 928 w 5988"/>
                <a:gd name="T3" fmla="*/ 1705 h 1705"/>
                <a:gd name="T4" fmla="*/ 5988 w 5988"/>
                <a:gd name="T5" fmla="*/ 1190 h 1705"/>
                <a:gd name="T6" fmla="*/ 5985 w 5988"/>
                <a:gd name="T7" fmla="*/ 974 h 1705"/>
                <a:gd name="T8" fmla="*/ 5980 w 5988"/>
                <a:gd name="T9" fmla="*/ 513 h 1705"/>
                <a:gd name="T10" fmla="*/ 928 w 5988"/>
                <a:gd name="T11" fmla="*/ 0 h 1705"/>
                <a:gd name="T12" fmla="*/ 120 w 5988"/>
                <a:gd name="T13" fmla="*/ 614 h 1705"/>
                <a:gd name="T14" fmla="*/ 86 w 5988"/>
                <a:gd name="T15" fmla="*/ 644 h 1705"/>
                <a:gd name="T16" fmla="*/ 0 w 5988"/>
                <a:gd name="T17" fmla="*/ 852 h 1705"/>
                <a:gd name="T18" fmla="*/ 86 w 5988"/>
                <a:gd name="T19" fmla="*/ 1061 h 1705"/>
                <a:gd name="T20" fmla="*/ 120 w 5988"/>
                <a:gd name="T21" fmla="*/ 1090 h 17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988" h="1705">
                  <a:moveTo>
                    <a:pt x="120" y="1090"/>
                  </a:moveTo>
                  <a:cubicBezTo>
                    <a:pt x="928" y="1705"/>
                    <a:pt x="928" y="1705"/>
                    <a:pt x="928" y="1705"/>
                  </a:cubicBezTo>
                  <a:cubicBezTo>
                    <a:pt x="5988" y="1190"/>
                    <a:pt x="5988" y="1190"/>
                    <a:pt x="5988" y="1190"/>
                  </a:cubicBezTo>
                  <a:cubicBezTo>
                    <a:pt x="5985" y="974"/>
                    <a:pt x="5985" y="974"/>
                    <a:pt x="5985" y="974"/>
                  </a:cubicBezTo>
                  <a:cubicBezTo>
                    <a:pt x="5985" y="974"/>
                    <a:pt x="5983" y="777"/>
                    <a:pt x="5980" y="513"/>
                  </a:cubicBezTo>
                  <a:cubicBezTo>
                    <a:pt x="928" y="0"/>
                    <a:pt x="928" y="0"/>
                    <a:pt x="928" y="0"/>
                  </a:cubicBezTo>
                  <a:cubicBezTo>
                    <a:pt x="120" y="614"/>
                    <a:pt x="120" y="614"/>
                    <a:pt x="120" y="614"/>
                  </a:cubicBezTo>
                  <a:cubicBezTo>
                    <a:pt x="108" y="623"/>
                    <a:pt x="97" y="633"/>
                    <a:pt x="86" y="644"/>
                  </a:cubicBezTo>
                  <a:cubicBezTo>
                    <a:pt x="28" y="701"/>
                    <a:pt x="0" y="777"/>
                    <a:pt x="0" y="852"/>
                  </a:cubicBezTo>
                  <a:cubicBezTo>
                    <a:pt x="0" y="927"/>
                    <a:pt x="28" y="1004"/>
                    <a:pt x="86" y="1061"/>
                  </a:cubicBezTo>
                  <a:cubicBezTo>
                    <a:pt x="97" y="1072"/>
                    <a:pt x="108" y="1081"/>
                    <a:pt x="120" y="109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3200"/>
            </a:p>
          </p:txBody>
        </p:sp>
        <p:sp>
          <p:nvSpPr>
            <p:cNvPr id="47" name="Freeform 37">
              <a:extLst>
                <a:ext uri="{FF2B5EF4-FFF2-40B4-BE49-F238E27FC236}">
                  <a16:creationId xmlns:a16="http://schemas.microsoft.com/office/drawing/2014/main" id="{29722267-8647-4AAB-ADD0-86DB9CC0A337}"/>
                </a:ext>
              </a:extLst>
            </p:cNvPr>
            <p:cNvSpPr>
              <a:spLocks/>
            </p:cNvSpPr>
            <p:nvPr/>
          </p:nvSpPr>
          <p:spPr bwMode="auto">
            <a:xfrm>
              <a:off x="4738" y="2666"/>
              <a:ext cx="262" cy="203"/>
            </a:xfrm>
            <a:custGeom>
              <a:avLst/>
              <a:gdLst>
                <a:gd name="T0" fmla="*/ 37 w 1053"/>
                <a:gd name="T1" fmla="*/ 0 h 816"/>
                <a:gd name="T2" fmla="*/ 0 w 1053"/>
                <a:gd name="T3" fmla="*/ 526 h 816"/>
                <a:gd name="T4" fmla="*/ 1053 w 1053"/>
                <a:gd name="T5" fmla="*/ 816 h 816"/>
                <a:gd name="T6" fmla="*/ 1053 w 1053"/>
                <a:gd name="T7" fmla="*/ 103 h 816"/>
                <a:gd name="T8" fmla="*/ 37 w 1053"/>
                <a:gd name="T9" fmla="*/ 0 h 816"/>
              </a:gdLst>
              <a:ahLst/>
              <a:cxnLst>
                <a:cxn ang="0">
                  <a:pos x="T0" y="T1"/>
                </a:cxn>
                <a:cxn ang="0">
                  <a:pos x="T2" y="T3"/>
                </a:cxn>
                <a:cxn ang="0">
                  <a:pos x="T4" y="T5"/>
                </a:cxn>
                <a:cxn ang="0">
                  <a:pos x="T6" y="T7"/>
                </a:cxn>
                <a:cxn ang="0">
                  <a:pos x="T8" y="T9"/>
                </a:cxn>
              </a:cxnLst>
              <a:rect l="0" t="0" r="r" b="b"/>
              <a:pathLst>
                <a:path w="1053" h="816">
                  <a:moveTo>
                    <a:pt x="37" y="0"/>
                  </a:moveTo>
                  <a:cubicBezTo>
                    <a:pt x="34" y="175"/>
                    <a:pt x="21" y="350"/>
                    <a:pt x="0" y="526"/>
                  </a:cubicBezTo>
                  <a:cubicBezTo>
                    <a:pt x="1053" y="816"/>
                    <a:pt x="1053" y="816"/>
                    <a:pt x="1053" y="816"/>
                  </a:cubicBezTo>
                  <a:cubicBezTo>
                    <a:pt x="1053" y="103"/>
                    <a:pt x="1053" y="103"/>
                    <a:pt x="1053" y="103"/>
                  </a:cubicBezTo>
                  <a:lnTo>
                    <a:pt x="37"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3200"/>
            </a:p>
          </p:txBody>
        </p:sp>
        <p:sp>
          <p:nvSpPr>
            <p:cNvPr id="48" name="Freeform 38">
              <a:extLst>
                <a:ext uri="{FF2B5EF4-FFF2-40B4-BE49-F238E27FC236}">
                  <a16:creationId xmlns:a16="http://schemas.microsoft.com/office/drawing/2014/main" id="{675CBA4B-F627-4CDE-A5C5-1220A7B15AA7}"/>
                </a:ext>
              </a:extLst>
            </p:cNvPr>
            <p:cNvSpPr>
              <a:spLocks/>
            </p:cNvSpPr>
            <p:nvPr/>
          </p:nvSpPr>
          <p:spPr bwMode="auto">
            <a:xfrm>
              <a:off x="2288" y="765"/>
              <a:ext cx="684" cy="535"/>
            </a:xfrm>
            <a:custGeom>
              <a:avLst/>
              <a:gdLst>
                <a:gd name="T0" fmla="*/ 684 w 684"/>
                <a:gd name="T1" fmla="*/ 535 h 535"/>
                <a:gd name="T2" fmla="*/ 412 w 684"/>
                <a:gd name="T3" fmla="*/ 56 h 535"/>
                <a:gd name="T4" fmla="*/ 0 w 684"/>
                <a:gd name="T5" fmla="*/ 0 h 535"/>
                <a:gd name="T6" fmla="*/ 436 w 684"/>
                <a:gd name="T7" fmla="*/ 535 h 535"/>
                <a:gd name="T8" fmla="*/ 684 w 684"/>
                <a:gd name="T9" fmla="*/ 535 h 535"/>
              </a:gdLst>
              <a:ahLst/>
              <a:cxnLst>
                <a:cxn ang="0">
                  <a:pos x="T0" y="T1"/>
                </a:cxn>
                <a:cxn ang="0">
                  <a:pos x="T2" y="T3"/>
                </a:cxn>
                <a:cxn ang="0">
                  <a:pos x="T4" y="T5"/>
                </a:cxn>
                <a:cxn ang="0">
                  <a:pos x="T6" y="T7"/>
                </a:cxn>
                <a:cxn ang="0">
                  <a:pos x="T8" y="T9"/>
                </a:cxn>
              </a:cxnLst>
              <a:rect l="0" t="0" r="r" b="b"/>
              <a:pathLst>
                <a:path w="684" h="535">
                  <a:moveTo>
                    <a:pt x="684" y="535"/>
                  </a:moveTo>
                  <a:lnTo>
                    <a:pt x="412" y="56"/>
                  </a:lnTo>
                  <a:lnTo>
                    <a:pt x="0" y="0"/>
                  </a:lnTo>
                  <a:lnTo>
                    <a:pt x="436" y="535"/>
                  </a:lnTo>
                  <a:lnTo>
                    <a:pt x="684" y="535"/>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3200"/>
            </a:p>
          </p:txBody>
        </p:sp>
        <p:sp>
          <p:nvSpPr>
            <p:cNvPr id="49" name="Freeform 39">
              <a:extLst>
                <a:ext uri="{FF2B5EF4-FFF2-40B4-BE49-F238E27FC236}">
                  <a16:creationId xmlns:a16="http://schemas.microsoft.com/office/drawing/2014/main" id="{951FA2A2-B725-4D12-A477-131F8672B892}"/>
                </a:ext>
              </a:extLst>
            </p:cNvPr>
            <p:cNvSpPr>
              <a:spLocks/>
            </p:cNvSpPr>
            <p:nvPr/>
          </p:nvSpPr>
          <p:spPr bwMode="auto">
            <a:xfrm>
              <a:off x="2063" y="2976"/>
              <a:ext cx="664" cy="264"/>
            </a:xfrm>
            <a:custGeom>
              <a:avLst/>
              <a:gdLst>
                <a:gd name="T0" fmla="*/ 2670 w 2670"/>
                <a:gd name="T1" fmla="*/ 356 h 1061"/>
                <a:gd name="T2" fmla="*/ 2563 w 2670"/>
                <a:gd name="T3" fmla="*/ 0 h 1061"/>
                <a:gd name="T4" fmla="*/ 0 w 2670"/>
                <a:gd name="T5" fmla="*/ 1061 h 1061"/>
                <a:gd name="T6" fmla="*/ 1430 w 2670"/>
                <a:gd name="T7" fmla="*/ 1061 h 1061"/>
                <a:gd name="T8" fmla="*/ 2670 w 2670"/>
                <a:gd name="T9" fmla="*/ 356 h 1061"/>
              </a:gdLst>
              <a:ahLst/>
              <a:cxnLst>
                <a:cxn ang="0">
                  <a:pos x="T0" y="T1"/>
                </a:cxn>
                <a:cxn ang="0">
                  <a:pos x="T2" y="T3"/>
                </a:cxn>
                <a:cxn ang="0">
                  <a:pos x="T4" y="T5"/>
                </a:cxn>
                <a:cxn ang="0">
                  <a:pos x="T6" y="T7"/>
                </a:cxn>
                <a:cxn ang="0">
                  <a:pos x="T8" y="T9"/>
                </a:cxn>
              </a:cxnLst>
              <a:rect l="0" t="0" r="r" b="b"/>
              <a:pathLst>
                <a:path w="2670" h="1061">
                  <a:moveTo>
                    <a:pt x="2670" y="356"/>
                  </a:moveTo>
                  <a:cubicBezTo>
                    <a:pt x="2630" y="237"/>
                    <a:pt x="2595" y="119"/>
                    <a:pt x="2563" y="0"/>
                  </a:cubicBezTo>
                  <a:cubicBezTo>
                    <a:pt x="0" y="1061"/>
                    <a:pt x="0" y="1061"/>
                    <a:pt x="0" y="1061"/>
                  </a:cubicBezTo>
                  <a:cubicBezTo>
                    <a:pt x="1430" y="1061"/>
                    <a:pt x="1430" y="1061"/>
                    <a:pt x="1430" y="1061"/>
                  </a:cubicBezTo>
                  <a:lnTo>
                    <a:pt x="2670" y="35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3200"/>
            </a:p>
          </p:txBody>
        </p:sp>
        <p:sp>
          <p:nvSpPr>
            <p:cNvPr id="50" name="Freeform 40">
              <a:extLst>
                <a:ext uri="{FF2B5EF4-FFF2-40B4-BE49-F238E27FC236}">
                  <a16:creationId xmlns:a16="http://schemas.microsoft.com/office/drawing/2014/main" id="{6275EA35-1048-43A3-9E1C-A6379F524CB3}"/>
                </a:ext>
              </a:extLst>
            </p:cNvPr>
            <p:cNvSpPr>
              <a:spLocks/>
            </p:cNvSpPr>
            <p:nvPr/>
          </p:nvSpPr>
          <p:spPr bwMode="auto">
            <a:xfrm>
              <a:off x="4714" y="2843"/>
              <a:ext cx="286" cy="206"/>
            </a:xfrm>
            <a:custGeom>
              <a:avLst/>
              <a:gdLst>
                <a:gd name="T0" fmla="*/ 0 w 1149"/>
                <a:gd name="T1" fmla="*/ 353 h 829"/>
                <a:gd name="T2" fmla="*/ 1149 w 1149"/>
                <a:gd name="T3" fmla="*/ 829 h 829"/>
                <a:gd name="T4" fmla="*/ 1149 w 1149"/>
                <a:gd name="T5" fmla="*/ 297 h 829"/>
                <a:gd name="T6" fmla="*/ 69 w 1149"/>
                <a:gd name="T7" fmla="*/ 0 h 829"/>
                <a:gd name="T8" fmla="*/ 0 w 1149"/>
                <a:gd name="T9" fmla="*/ 353 h 829"/>
              </a:gdLst>
              <a:ahLst/>
              <a:cxnLst>
                <a:cxn ang="0">
                  <a:pos x="T0" y="T1"/>
                </a:cxn>
                <a:cxn ang="0">
                  <a:pos x="T2" y="T3"/>
                </a:cxn>
                <a:cxn ang="0">
                  <a:pos x="T4" y="T5"/>
                </a:cxn>
                <a:cxn ang="0">
                  <a:pos x="T6" y="T7"/>
                </a:cxn>
                <a:cxn ang="0">
                  <a:pos x="T8" y="T9"/>
                </a:cxn>
              </a:cxnLst>
              <a:rect l="0" t="0" r="r" b="b"/>
              <a:pathLst>
                <a:path w="1149" h="829">
                  <a:moveTo>
                    <a:pt x="0" y="353"/>
                  </a:moveTo>
                  <a:cubicBezTo>
                    <a:pt x="1149" y="829"/>
                    <a:pt x="1149" y="829"/>
                    <a:pt x="1149" y="829"/>
                  </a:cubicBezTo>
                  <a:cubicBezTo>
                    <a:pt x="1149" y="297"/>
                    <a:pt x="1149" y="297"/>
                    <a:pt x="1149" y="297"/>
                  </a:cubicBezTo>
                  <a:cubicBezTo>
                    <a:pt x="69" y="0"/>
                    <a:pt x="69" y="0"/>
                    <a:pt x="69" y="0"/>
                  </a:cubicBezTo>
                  <a:cubicBezTo>
                    <a:pt x="51" y="117"/>
                    <a:pt x="27" y="235"/>
                    <a:pt x="0" y="35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3200"/>
            </a:p>
          </p:txBody>
        </p:sp>
        <p:sp>
          <p:nvSpPr>
            <p:cNvPr id="51" name="Rectangle 41">
              <a:extLst>
                <a:ext uri="{FF2B5EF4-FFF2-40B4-BE49-F238E27FC236}">
                  <a16:creationId xmlns:a16="http://schemas.microsoft.com/office/drawing/2014/main" id="{D94BBA18-ECF2-48C6-AAF9-FA44E27E40FC}"/>
                </a:ext>
              </a:extLst>
            </p:cNvPr>
            <p:cNvSpPr>
              <a:spLocks noChangeArrowheads="1"/>
            </p:cNvSpPr>
            <p:nvPr/>
          </p:nvSpPr>
          <p:spPr bwMode="auto">
            <a:xfrm>
              <a:off x="4094" y="1904"/>
              <a:ext cx="392" cy="45"/>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sz="3200"/>
            </a:p>
          </p:txBody>
        </p:sp>
        <p:sp>
          <p:nvSpPr>
            <p:cNvPr id="52" name="Freeform 42">
              <a:extLst>
                <a:ext uri="{FF2B5EF4-FFF2-40B4-BE49-F238E27FC236}">
                  <a16:creationId xmlns:a16="http://schemas.microsoft.com/office/drawing/2014/main" id="{22682ABC-995D-4CF4-8E60-8A68D9D825B9}"/>
                </a:ext>
              </a:extLst>
            </p:cNvPr>
            <p:cNvSpPr>
              <a:spLocks/>
            </p:cNvSpPr>
            <p:nvPr/>
          </p:nvSpPr>
          <p:spPr bwMode="auto">
            <a:xfrm>
              <a:off x="3490" y="0"/>
              <a:ext cx="424" cy="1300"/>
            </a:xfrm>
            <a:custGeom>
              <a:avLst/>
              <a:gdLst>
                <a:gd name="T0" fmla="*/ 1062 w 1706"/>
                <a:gd name="T1" fmla="*/ 86 h 5225"/>
                <a:gd name="T2" fmla="*/ 853 w 1706"/>
                <a:gd name="T3" fmla="*/ 0 h 5225"/>
                <a:gd name="T4" fmla="*/ 644 w 1706"/>
                <a:gd name="T5" fmla="*/ 86 h 5225"/>
                <a:gd name="T6" fmla="*/ 615 w 1706"/>
                <a:gd name="T7" fmla="*/ 120 h 5225"/>
                <a:gd name="T8" fmla="*/ 0 w 1706"/>
                <a:gd name="T9" fmla="*/ 929 h 5225"/>
                <a:gd name="T10" fmla="*/ 437 w 1706"/>
                <a:gd name="T11" fmla="*/ 5225 h 5225"/>
                <a:gd name="T12" fmla="*/ 1268 w 1706"/>
                <a:gd name="T13" fmla="*/ 5225 h 5225"/>
                <a:gd name="T14" fmla="*/ 1706 w 1706"/>
                <a:gd name="T15" fmla="*/ 929 h 5225"/>
                <a:gd name="T16" fmla="*/ 1091 w 1706"/>
                <a:gd name="T17" fmla="*/ 120 h 5225"/>
                <a:gd name="T18" fmla="*/ 1062 w 1706"/>
                <a:gd name="T19" fmla="*/ 86 h 52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706" h="5225">
                  <a:moveTo>
                    <a:pt x="1062" y="86"/>
                  </a:moveTo>
                  <a:cubicBezTo>
                    <a:pt x="1004" y="29"/>
                    <a:pt x="928" y="0"/>
                    <a:pt x="853" y="0"/>
                  </a:cubicBezTo>
                  <a:cubicBezTo>
                    <a:pt x="778" y="0"/>
                    <a:pt x="702" y="29"/>
                    <a:pt x="644" y="86"/>
                  </a:cubicBezTo>
                  <a:cubicBezTo>
                    <a:pt x="633" y="97"/>
                    <a:pt x="624" y="108"/>
                    <a:pt x="615" y="120"/>
                  </a:cubicBezTo>
                  <a:cubicBezTo>
                    <a:pt x="0" y="929"/>
                    <a:pt x="0" y="929"/>
                    <a:pt x="0" y="929"/>
                  </a:cubicBezTo>
                  <a:cubicBezTo>
                    <a:pt x="437" y="5225"/>
                    <a:pt x="437" y="5225"/>
                    <a:pt x="437" y="5225"/>
                  </a:cubicBezTo>
                  <a:cubicBezTo>
                    <a:pt x="1268" y="5225"/>
                    <a:pt x="1268" y="5225"/>
                    <a:pt x="1268" y="5225"/>
                  </a:cubicBezTo>
                  <a:cubicBezTo>
                    <a:pt x="1706" y="929"/>
                    <a:pt x="1706" y="929"/>
                    <a:pt x="1706" y="929"/>
                  </a:cubicBezTo>
                  <a:cubicBezTo>
                    <a:pt x="1091" y="120"/>
                    <a:pt x="1091" y="120"/>
                    <a:pt x="1091" y="120"/>
                  </a:cubicBezTo>
                  <a:cubicBezTo>
                    <a:pt x="1082" y="108"/>
                    <a:pt x="1072" y="97"/>
                    <a:pt x="1062" y="8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3200"/>
            </a:p>
          </p:txBody>
        </p:sp>
        <p:sp>
          <p:nvSpPr>
            <p:cNvPr id="53" name="Freeform 43">
              <a:extLst>
                <a:ext uri="{FF2B5EF4-FFF2-40B4-BE49-F238E27FC236}">
                  <a16:creationId xmlns:a16="http://schemas.microsoft.com/office/drawing/2014/main" id="{315ADAA1-B67E-4318-ADD9-CCF3AC87CA61}"/>
                </a:ext>
              </a:extLst>
            </p:cNvPr>
            <p:cNvSpPr>
              <a:spLocks/>
            </p:cNvSpPr>
            <p:nvPr/>
          </p:nvSpPr>
          <p:spPr bwMode="auto">
            <a:xfrm>
              <a:off x="4037" y="1562"/>
              <a:ext cx="506" cy="314"/>
            </a:xfrm>
            <a:custGeom>
              <a:avLst/>
              <a:gdLst>
                <a:gd name="T0" fmla="*/ 2034 w 2034"/>
                <a:gd name="T1" fmla="*/ 496 h 1260"/>
                <a:gd name="T2" fmla="*/ 1942 w 2034"/>
                <a:gd name="T3" fmla="*/ 405 h 1260"/>
                <a:gd name="T4" fmla="*/ 1876 w 2034"/>
                <a:gd name="T5" fmla="*/ 433 h 1260"/>
                <a:gd name="T6" fmla="*/ 1594 w 2034"/>
                <a:gd name="T7" fmla="*/ 566 h 1260"/>
                <a:gd name="T8" fmla="*/ 1151 w 2034"/>
                <a:gd name="T9" fmla="*/ 185 h 1260"/>
                <a:gd name="T10" fmla="*/ 1131 w 2034"/>
                <a:gd name="T11" fmla="*/ 92 h 1260"/>
                <a:gd name="T12" fmla="*/ 1017 w 2034"/>
                <a:gd name="T13" fmla="*/ 0 h 1260"/>
                <a:gd name="T14" fmla="*/ 903 w 2034"/>
                <a:gd name="T15" fmla="*/ 92 h 1260"/>
                <a:gd name="T16" fmla="*/ 882 w 2034"/>
                <a:gd name="T17" fmla="*/ 185 h 1260"/>
                <a:gd name="T18" fmla="*/ 439 w 2034"/>
                <a:gd name="T19" fmla="*/ 566 h 1260"/>
                <a:gd name="T20" fmla="*/ 157 w 2034"/>
                <a:gd name="T21" fmla="*/ 433 h 1260"/>
                <a:gd name="T22" fmla="*/ 91 w 2034"/>
                <a:gd name="T23" fmla="*/ 405 h 1260"/>
                <a:gd name="T24" fmla="*/ 0 w 2034"/>
                <a:gd name="T25" fmla="*/ 496 h 1260"/>
                <a:gd name="T26" fmla="*/ 19 w 2034"/>
                <a:gd name="T27" fmla="*/ 552 h 1260"/>
                <a:gd name="T28" fmla="*/ 230 w 2034"/>
                <a:gd name="T29" fmla="*/ 1133 h 1260"/>
                <a:gd name="T30" fmla="*/ 229 w 2034"/>
                <a:gd name="T31" fmla="*/ 1260 h 1260"/>
                <a:gd name="T32" fmla="*/ 1804 w 2034"/>
                <a:gd name="T33" fmla="*/ 1260 h 1260"/>
                <a:gd name="T34" fmla="*/ 1804 w 2034"/>
                <a:gd name="T35" fmla="*/ 1133 h 1260"/>
                <a:gd name="T36" fmla="*/ 2014 w 2034"/>
                <a:gd name="T37" fmla="*/ 552 h 1260"/>
                <a:gd name="T38" fmla="*/ 2034 w 2034"/>
                <a:gd name="T39" fmla="*/ 496 h 12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2034" h="1260">
                  <a:moveTo>
                    <a:pt x="2034" y="496"/>
                  </a:moveTo>
                  <a:cubicBezTo>
                    <a:pt x="2034" y="446"/>
                    <a:pt x="1993" y="405"/>
                    <a:pt x="1942" y="405"/>
                  </a:cubicBezTo>
                  <a:cubicBezTo>
                    <a:pt x="1917" y="405"/>
                    <a:pt x="1893" y="416"/>
                    <a:pt x="1876" y="433"/>
                  </a:cubicBezTo>
                  <a:cubicBezTo>
                    <a:pt x="1804" y="509"/>
                    <a:pt x="1707" y="566"/>
                    <a:pt x="1594" y="566"/>
                  </a:cubicBezTo>
                  <a:cubicBezTo>
                    <a:pt x="1374" y="566"/>
                    <a:pt x="1198" y="390"/>
                    <a:pt x="1151" y="185"/>
                  </a:cubicBezTo>
                  <a:cubicBezTo>
                    <a:pt x="1131" y="92"/>
                    <a:pt x="1131" y="92"/>
                    <a:pt x="1131" y="92"/>
                  </a:cubicBezTo>
                  <a:cubicBezTo>
                    <a:pt x="1120" y="39"/>
                    <a:pt x="1072" y="0"/>
                    <a:pt x="1017" y="0"/>
                  </a:cubicBezTo>
                  <a:cubicBezTo>
                    <a:pt x="961" y="0"/>
                    <a:pt x="913" y="39"/>
                    <a:pt x="903" y="92"/>
                  </a:cubicBezTo>
                  <a:cubicBezTo>
                    <a:pt x="882" y="185"/>
                    <a:pt x="882" y="185"/>
                    <a:pt x="882" y="185"/>
                  </a:cubicBezTo>
                  <a:cubicBezTo>
                    <a:pt x="835" y="390"/>
                    <a:pt x="659" y="566"/>
                    <a:pt x="439" y="566"/>
                  </a:cubicBezTo>
                  <a:cubicBezTo>
                    <a:pt x="326" y="566"/>
                    <a:pt x="230" y="509"/>
                    <a:pt x="157" y="433"/>
                  </a:cubicBezTo>
                  <a:cubicBezTo>
                    <a:pt x="140" y="416"/>
                    <a:pt x="117" y="405"/>
                    <a:pt x="91" y="405"/>
                  </a:cubicBezTo>
                  <a:cubicBezTo>
                    <a:pt x="40" y="405"/>
                    <a:pt x="0" y="446"/>
                    <a:pt x="0" y="496"/>
                  </a:cubicBezTo>
                  <a:cubicBezTo>
                    <a:pt x="0" y="518"/>
                    <a:pt x="6" y="536"/>
                    <a:pt x="19" y="552"/>
                  </a:cubicBezTo>
                  <a:cubicBezTo>
                    <a:pt x="147" y="711"/>
                    <a:pt x="230" y="913"/>
                    <a:pt x="230" y="1133"/>
                  </a:cubicBezTo>
                  <a:cubicBezTo>
                    <a:pt x="229" y="1260"/>
                    <a:pt x="229" y="1260"/>
                    <a:pt x="229" y="1260"/>
                  </a:cubicBezTo>
                  <a:cubicBezTo>
                    <a:pt x="1804" y="1260"/>
                    <a:pt x="1804" y="1260"/>
                    <a:pt x="1804" y="1260"/>
                  </a:cubicBezTo>
                  <a:cubicBezTo>
                    <a:pt x="1804" y="1133"/>
                    <a:pt x="1804" y="1133"/>
                    <a:pt x="1804" y="1133"/>
                  </a:cubicBezTo>
                  <a:cubicBezTo>
                    <a:pt x="1804" y="913"/>
                    <a:pt x="1886" y="711"/>
                    <a:pt x="2014" y="552"/>
                  </a:cubicBezTo>
                  <a:cubicBezTo>
                    <a:pt x="2027" y="536"/>
                    <a:pt x="2034" y="518"/>
                    <a:pt x="2034" y="49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3200"/>
            </a:p>
          </p:txBody>
        </p:sp>
        <p:sp>
          <p:nvSpPr>
            <p:cNvPr id="54" name="Freeform 44">
              <a:extLst>
                <a:ext uri="{FF2B5EF4-FFF2-40B4-BE49-F238E27FC236}">
                  <a16:creationId xmlns:a16="http://schemas.microsoft.com/office/drawing/2014/main" id="{5CB7404B-E3B5-4B16-B5B3-7FE75C81AE36}"/>
                </a:ext>
              </a:extLst>
            </p:cNvPr>
            <p:cNvSpPr>
              <a:spLocks/>
            </p:cNvSpPr>
            <p:nvPr/>
          </p:nvSpPr>
          <p:spPr bwMode="auto">
            <a:xfrm>
              <a:off x="4065" y="661"/>
              <a:ext cx="314" cy="639"/>
            </a:xfrm>
            <a:custGeom>
              <a:avLst/>
              <a:gdLst>
                <a:gd name="T0" fmla="*/ 0 w 314"/>
                <a:gd name="T1" fmla="*/ 639 h 639"/>
                <a:gd name="T2" fmla="*/ 124 w 314"/>
                <a:gd name="T3" fmla="*/ 639 h 639"/>
                <a:gd name="T4" fmla="*/ 314 w 314"/>
                <a:gd name="T5" fmla="*/ 181 h 639"/>
                <a:gd name="T6" fmla="*/ 176 w 314"/>
                <a:gd name="T7" fmla="*/ 0 h 639"/>
                <a:gd name="T8" fmla="*/ 0 w 314"/>
                <a:gd name="T9" fmla="*/ 639 h 639"/>
              </a:gdLst>
              <a:ahLst/>
              <a:cxnLst>
                <a:cxn ang="0">
                  <a:pos x="T0" y="T1"/>
                </a:cxn>
                <a:cxn ang="0">
                  <a:pos x="T2" y="T3"/>
                </a:cxn>
                <a:cxn ang="0">
                  <a:pos x="T4" y="T5"/>
                </a:cxn>
                <a:cxn ang="0">
                  <a:pos x="T6" y="T7"/>
                </a:cxn>
                <a:cxn ang="0">
                  <a:pos x="T8" y="T9"/>
                </a:cxn>
              </a:cxnLst>
              <a:rect l="0" t="0" r="r" b="b"/>
              <a:pathLst>
                <a:path w="314" h="639">
                  <a:moveTo>
                    <a:pt x="0" y="639"/>
                  </a:moveTo>
                  <a:lnTo>
                    <a:pt x="124" y="639"/>
                  </a:lnTo>
                  <a:lnTo>
                    <a:pt x="314" y="181"/>
                  </a:lnTo>
                  <a:lnTo>
                    <a:pt x="176" y="0"/>
                  </a:lnTo>
                  <a:lnTo>
                    <a:pt x="0" y="639"/>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3200"/>
            </a:p>
          </p:txBody>
        </p:sp>
        <p:sp>
          <p:nvSpPr>
            <p:cNvPr id="55" name="Freeform 45">
              <a:extLst>
                <a:ext uri="{FF2B5EF4-FFF2-40B4-BE49-F238E27FC236}">
                  <a16:creationId xmlns:a16="http://schemas.microsoft.com/office/drawing/2014/main" id="{1DE36F54-C506-4E82-8BF4-684EC279B584}"/>
                </a:ext>
              </a:extLst>
            </p:cNvPr>
            <p:cNvSpPr>
              <a:spLocks/>
            </p:cNvSpPr>
            <p:nvPr/>
          </p:nvSpPr>
          <p:spPr bwMode="auto">
            <a:xfrm>
              <a:off x="4239" y="829"/>
              <a:ext cx="408" cy="471"/>
            </a:xfrm>
            <a:custGeom>
              <a:avLst/>
              <a:gdLst>
                <a:gd name="T0" fmla="*/ 182 w 408"/>
                <a:gd name="T1" fmla="*/ 30 h 471"/>
                <a:gd name="T2" fmla="*/ 0 w 408"/>
                <a:gd name="T3" fmla="*/ 471 h 471"/>
                <a:gd name="T4" fmla="*/ 140 w 408"/>
                <a:gd name="T5" fmla="*/ 471 h 471"/>
                <a:gd name="T6" fmla="*/ 408 w 408"/>
                <a:gd name="T7" fmla="*/ 0 h 471"/>
                <a:gd name="T8" fmla="*/ 182 w 408"/>
                <a:gd name="T9" fmla="*/ 30 h 471"/>
              </a:gdLst>
              <a:ahLst/>
              <a:cxnLst>
                <a:cxn ang="0">
                  <a:pos x="T0" y="T1"/>
                </a:cxn>
                <a:cxn ang="0">
                  <a:pos x="T2" y="T3"/>
                </a:cxn>
                <a:cxn ang="0">
                  <a:pos x="T4" y="T5"/>
                </a:cxn>
                <a:cxn ang="0">
                  <a:pos x="T6" y="T7"/>
                </a:cxn>
                <a:cxn ang="0">
                  <a:pos x="T8" y="T9"/>
                </a:cxn>
              </a:cxnLst>
              <a:rect l="0" t="0" r="r" b="b"/>
              <a:pathLst>
                <a:path w="408" h="471">
                  <a:moveTo>
                    <a:pt x="182" y="30"/>
                  </a:moveTo>
                  <a:lnTo>
                    <a:pt x="0" y="471"/>
                  </a:lnTo>
                  <a:lnTo>
                    <a:pt x="140" y="471"/>
                  </a:lnTo>
                  <a:lnTo>
                    <a:pt x="408" y="0"/>
                  </a:lnTo>
                  <a:lnTo>
                    <a:pt x="182" y="3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3200"/>
            </a:p>
          </p:txBody>
        </p:sp>
        <p:sp>
          <p:nvSpPr>
            <p:cNvPr id="56" name="Rectangle 46">
              <a:extLst>
                <a:ext uri="{FF2B5EF4-FFF2-40B4-BE49-F238E27FC236}">
                  <a16:creationId xmlns:a16="http://schemas.microsoft.com/office/drawing/2014/main" id="{3E2B9E95-81F9-4E38-84AE-FEB1C3780FB6}"/>
                </a:ext>
              </a:extLst>
            </p:cNvPr>
            <p:cNvSpPr>
              <a:spLocks noChangeArrowheads="1"/>
            </p:cNvSpPr>
            <p:nvPr/>
          </p:nvSpPr>
          <p:spPr bwMode="auto">
            <a:xfrm>
              <a:off x="3506" y="1904"/>
              <a:ext cx="392" cy="45"/>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sz="3200"/>
            </a:p>
          </p:txBody>
        </p:sp>
        <p:sp>
          <p:nvSpPr>
            <p:cNvPr id="57" name="Freeform 47">
              <a:extLst>
                <a:ext uri="{FF2B5EF4-FFF2-40B4-BE49-F238E27FC236}">
                  <a16:creationId xmlns:a16="http://schemas.microsoft.com/office/drawing/2014/main" id="{00D6F75C-72C5-4838-A295-EB9CA847FD58}"/>
                </a:ext>
              </a:extLst>
            </p:cNvPr>
            <p:cNvSpPr>
              <a:spLocks/>
            </p:cNvSpPr>
            <p:nvPr/>
          </p:nvSpPr>
          <p:spPr bwMode="auto">
            <a:xfrm>
              <a:off x="3851" y="284"/>
              <a:ext cx="355" cy="1016"/>
            </a:xfrm>
            <a:custGeom>
              <a:avLst/>
              <a:gdLst>
                <a:gd name="T0" fmla="*/ 0 w 355"/>
                <a:gd name="T1" fmla="*/ 1016 h 1016"/>
                <a:gd name="T2" fmla="*/ 167 w 355"/>
                <a:gd name="T3" fmla="*/ 1016 h 1016"/>
                <a:gd name="T4" fmla="*/ 355 w 355"/>
                <a:gd name="T5" fmla="*/ 330 h 1016"/>
                <a:gd name="T6" fmla="*/ 103 w 355"/>
                <a:gd name="T7" fmla="*/ 0 h 1016"/>
                <a:gd name="T8" fmla="*/ 0 w 355"/>
                <a:gd name="T9" fmla="*/ 1016 h 1016"/>
              </a:gdLst>
              <a:ahLst/>
              <a:cxnLst>
                <a:cxn ang="0">
                  <a:pos x="T0" y="T1"/>
                </a:cxn>
                <a:cxn ang="0">
                  <a:pos x="T2" y="T3"/>
                </a:cxn>
                <a:cxn ang="0">
                  <a:pos x="T4" y="T5"/>
                </a:cxn>
                <a:cxn ang="0">
                  <a:pos x="T6" y="T7"/>
                </a:cxn>
                <a:cxn ang="0">
                  <a:pos x="T8" y="T9"/>
                </a:cxn>
              </a:cxnLst>
              <a:rect l="0" t="0" r="r" b="b"/>
              <a:pathLst>
                <a:path w="355" h="1016">
                  <a:moveTo>
                    <a:pt x="0" y="1016"/>
                  </a:moveTo>
                  <a:lnTo>
                    <a:pt x="167" y="1016"/>
                  </a:lnTo>
                  <a:lnTo>
                    <a:pt x="355" y="330"/>
                  </a:lnTo>
                  <a:lnTo>
                    <a:pt x="103" y="0"/>
                  </a:lnTo>
                  <a:lnTo>
                    <a:pt x="0" y="101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3200"/>
            </a:p>
          </p:txBody>
        </p:sp>
        <p:sp>
          <p:nvSpPr>
            <p:cNvPr id="58" name="Freeform 48">
              <a:extLst>
                <a:ext uri="{FF2B5EF4-FFF2-40B4-BE49-F238E27FC236}">
                  <a16:creationId xmlns:a16="http://schemas.microsoft.com/office/drawing/2014/main" id="{96C2CF6D-297E-4BAB-B282-77970112F45F}"/>
                </a:ext>
              </a:extLst>
            </p:cNvPr>
            <p:cNvSpPr>
              <a:spLocks/>
            </p:cNvSpPr>
            <p:nvPr/>
          </p:nvSpPr>
          <p:spPr bwMode="auto">
            <a:xfrm>
              <a:off x="3449" y="1562"/>
              <a:ext cx="506" cy="314"/>
            </a:xfrm>
            <a:custGeom>
              <a:avLst/>
              <a:gdLst>
                <a:gd name="T0" fmla="*/ 1804 w 2034"/>
                <a:gd name="T1" fmla="*/ 1133 h 1260"/>
                <a:gd name="T2" fmla="*/ 2014 w 2034"/>
                <a:gd name="T3" fmla="*/ 552 h 1260"/>
                <a:gd name="T4" fmla="*/ 2034 w 2034"/>
                <a:gd name="T5" fmla="*/ 496 h 1260"/>
                <a:gd name="T6" fmla="*/ 1942 w 2034"/>
                <a:gd name="T7" fmla="*/ 405 h 1260"/>
                <a:gd name="T8" fmla="*/ 1877 w 2034"/>
                <a:gd name="T9" fmla="*/ 433 h 1260"/>
                <a:gd name="T10" fmla="*/ 1594 w 2034"/>
                <a:gd name="T11" fmla="*/ 566 h 1260"/>
                <a:gd name="T12" fmla="*/ 1151 w 2034"/>
                <a:gd name="T13" fmla="*/ 185 h 1260"/>
                <a:gd name="T14" fmla="*/ 1131 w 2034"/>
                <a:gd name="T15" fmla="*/ 92 h 1260"/>
                <a:gd name="T16" fmla="*/ 1017 w 2034"/>
                <a:gd name="T17" fmla="*/ 0 h 1260"/>
                <a:gd name="T18" fmla="*/ 903 w 2034"/>
                <a:gd name="T19" fmla="*/ 92 h 1260"/>
                <a:gd name="T20" fmla="*/ 882 w 2034"/>
                <a:gd name="T21" fmla="*/ 185 h 1260"/>
                <a:gd name="T22" fmla="*/ 440 w 2034"/>
                <a:gd name="T23" fmla="*/ 566 h 1260"/>
                <a:gd name="T24" fmla="*/ 157 w 2034"/>
                <a:gd name="T25" fmla="*/ 433 h 1260"/>
                <a:gd name="T26" fmla="*/ 91 w 2034"/>
                <a:gd name="T27" fmla="*/ 405 h 1260"/>
                <a:gd name="T28" fmla="*/ 0 w 2034"/>
                <a:gd name="T29" fmla="*/ 496 h 1260"/>
                <a:gd name="T30" fmla="*/ 19 w 2034"/>
                <a:gd name="T31" fmla="*/ 552 h 1260"/>
                <a:gd name="T32" fmla="*/ 230 w 2034"/>
                <a:gd name="T33" fmla="*/ 1133 h 1260"/>
                <a:gd name="T34" fmla="*/ 230 w 2034"/>
                <a:gd name="T35" fmla="*/ 1260 h 1260"/>
                <a:gd name="T36" fmla="*/ 1804 w 2034"/>
                <a:gd name="T37" fmla="*/ 1260 h 1260"/>
                <a:gd name="T38" fmla="*/ 1804 w 2034"/>
                <a:gd name="T39" fmla="*/ 1133 h 12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2034" h="1260">
                  <a:moveTo>
                    <a:pt x="1804" y="1133"/>
                  </a:moveTo>
                  <a:cubicBezTo>
                    <a:pt x="1804" y="913"/>
                    <a:pt x="1886" y="711"/>
                    <a:pt x="2014" y="552"/>
                  </a:cubicBezTo>
                  <a:cubicBezTo>
                    <a:pt x="2027" y="536"/>
                    <a:pt x="2034" y="518"/>
                    <a:pt x="2034" y="496"/>
                  </a:cubicBezTo>
                  <a:cubicBezTo>
                    <a:pt x="2034" y="446"/>
                    <a:pt x="1993" y="405"/>
                    <a:pt x="1942" y="405"/>
                  </a:cubicBezTo>
                  <a:cubicBezTo>
                    <a:pt x="1917" y="405"/>
                    <a:pt x="1893" y="416"/>
                    <a:pt x="1877" y="433"/>
                  </a:cubicBezTo>
                  <a:cubicBezTo>
                    <a:pt x="1804" y="509"/>
                    <a:pt x="1707" y="566"/>
                    <a:pt x="1594" y="566"/>
                  </a:cubicBezTo>
                  <a:cubicBezTo>
                    <a:pt x="1375" y="566"/>
                    <a:pt x="1198" y="390"/>
                    <a:pt x="1151" y="185"/>
                  </a:cubicBezTo>
                  <a:cubicBezTo>
                    <a:pt x="1131" y="92"/>
                    <a:pt x="1131" y="92"/>
                    <a:pt x="1131" y="92"/>
                  </a:cubicBezTo>
                  <a:cubicBezTo>
                    <a:pt x="1120" y="39"/>
                    <a:pt x="1072" y="0"/>
                    <a:pt x="1017" y="0"/>
                  </a:cubicBezTo>
                  <a:cubicBezTo>
                    <a:pt x="961" y="0"/>
                    <a:pt x="913" y="39"/>
                    <a:pt x="903" y="92"/>
                  </a:cubicBezTo>
                  <a:cubicBezTo>
                    <a:pt x="882" y="185"/>
                    <a:pt x="882" y="185"/>
                    <a:pt x="882" y="185"/>
                  </a:cubicBezTo>
                  <a:cubicBezTo>
                    <a:pt x="836" y="390"/>
                    <a:pt x="659" y="566"/>
                    <a:pt x="440" y="566"/>
                  </a:cubicBezTo>
                  <a:cubicBezTo>
                    <a:pt x="327" y="566"/>
                    <a:pt x="230" y="509"/>
                    <a:pt x="157" y="433"/>
                  </a:cubicBezTo>
                  <a:cubicBezTo>
                    <a:pt x="140" y="416"/>
                    <a:pt x="117" y="405"/>
                    <a:pt x="91" y="405"/>
                  </a:cubicBezTo>
                  <a:cubicBezTo>
                    <a:pt x="41" y="405"/>
                    <a:pt x="0" y="446"/>
                    <a:pt x="0" y="496"/>
                  </a:cubicBezTo>
                  <a:cubicBezTo>
                    <a:pt x="0" y="518"/>
                    <a:pt x="7" y="536"/>
                    <a:pt x="19" y="552"/>
                  </a:cubicBezTo>
                  <a:cubicBezTo>
                    <a:pt x="148" y="711"/>
                    <a:pt x="230" y="913"/>
                    <a:pt x="230" y="1133"/>
                  </a:cubicBezTo>
                  <a:cubicBezTo>
                    <a:pt x="230" y="1260"/>
                    <a:pt x="230" y="1260"/>
                    <a:pt x="230" y="1260"/>
                  </a:cubicBezTo>
                  <a:cubicBezTo>
                    <a:pt x="1804" y="1260"/>
                    <a:pt x="1804" y="1260"/>
                    <a:pt x="1804" y="1260"/>
                  </a:cubicBezTo>
                  <a:lnTo>
                    <a:pt x="1804" y="113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3200"/>
            </a:p>
          </p:txBody>
        </p:sp>
      </p:grpSp>
      <p:pic>
        <p:nvPicPr>
          <p:cNvPr id="59" name="Picture 58">
            <a:extLst>
              <a:ext uri="{FF2B5EF4-FFF2-40B4-BE49-F238E27FC236}">
                <a16:creationId xmlns:a16="http://schemas.microsoft.com/office/drawing/2014/main" id="{F5EE2785-2238-41F7-87DB-6C273C99556D}"/>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20000" y="720000"/>
            <a:ext cx="2499365" cy="1085091"/>
          </a:xfrm>
          <a:prstGeom prst="rect">
            <a:avLst/>
          </a:prstGeom>
        </p:spPr>
      </p:pic>
    </p:spTree>
    <p:extLst>
      <p:ext uri="{BB962C8B-B14F-4D97-AF65-F5344CB8AC3E}">
        <p14:creationId xmlns:p14="http://schemas.microsoft.com/office/powerpoint/2010/main" val="184223683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7384FEC-5BAA-46CE-93A6-50B4CA581F2C}" type="datetimeFigureOut">
              <a:rPr lang="en-GB" smtClean="0"/>
              <a:t>27/01/2025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5E1062E-DFB4-4620-AD6C-74948ABE99BE}" type="slidenum">
              <a:rPr lang="en-GB" smtClean="0"/>
              <a:t>‹#›</a:t>
            </a:fld>
            <a:endParaRPr lang="en-GB"/>
          </a:p>
        </p:txBody>
      </p:sp>
    </p:spTree>
    <p:extLst>
      <p:ext uri="{BB962C8B-B14F-4D97-AF65-F5344CB8AC3E}">
        <p14:creationId xmlns:p14="http://schemas.microsoft.com/office/powerpoint/2010/main" val="75326811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userDrawn="1">
  <p:cSld name="1_Blank">
    <p:spTree>
      <p:nvGrpSpPr>
        <p:cNvPr id="1" name=""/>
        <p:cNvGrpSpPr/>
        <p:nvPr/>
      </p:nvGrpSpPr>
      <p:grpSpPr>
        <a:xfrm>
          <a:off x="0" y="0"/>
          <a:ext cx="0" cy="0"/>
          <a:chOff x="0" y="0"/>
          <a:chExt cx="0" cy="0"/>
        </a:xfrm>
      </p:grpSpPr>
      <p:pic>
        <p:nvPicPr>
          <p:cNvPr id="9" name="Picture 8">
            <a:extLst>
              <a:ext uri="{FF2B5EF4-FFF2-40B4-BE49-F238E27FC236}">
                <a16:creationId xmlns:a16="http://schemas.microsoft.com/office/drawing/2014/main" id="{17108FA6-7DAC-4043-BCF7-8D399804C001}"/>
              </a:ext>
            </a:extLst>
          </p:cNvPr>
          <p:cNvPicPr>
            <a:picLocks noChangeAspect="1"/>
          </p:cNvPicPr>
          <p:nvPr userDrawn="1"/>
        </p:nvPicPr>
        <p:blipFill rotWithShape="1">
          <a:blip r:embed="rId2"/>
          <a:srcRect l="2655" t="-10448" r="1139" b="10448"/>
          <a:stretch/>
        </p:blipFill>
        <p:spPr>
          <a:xfrm>
            <a:off x="0" y="-168442"/>
            <a:ext cx="12192000" cy="1612232"/>
          </a:xfrm>
          <a:prstGeom prst="rect">
            <a:avLst/>
          </a:prstGeom>
        </p:spPr>
      </p:pic>
      <p:sp>
        <p:nvSpPr>
          <p:cNvPr id="10" name="Title 1">
            <a:extLst>
              <a:ext uri="{FF2B5EF4-FFF2-40B4-BE49-F238E27FC236}">
                <a16:creationId xmlns:a16="http://schemas.microsoft.com/office/drawing/2014/main" id="{CFF4E2EB-6648-41B6-98D0-813A0E00C398}"/>
              </a:ext>
            </a:extLst>
          </p:cNvPr>
          <p:cNvSpPr>
            <a:spLocks noGrp="1"/>
          </p:cNvSpPr>
          <p:nvPr>
            <p:ph type="title"/>
          </p:nvPr>
        </p:nvSpPr>
        <p:spPr>
          <a:xfrm>
            <a:off x="309033" y="199440"/>
            <a:ext cx="11385662" cy="1068967"/>
          </a:xfrm>
        </p:spPr>
        <p:txBody>
          <a:bodyPr anchor="ctr"/>
          <a:lstStyle>
            <a:lvl1pPr>
              <a:defRPr sz="4000">
                <a:solidFill>
                  <a:schemeClr val="bg1"/>
                </a:solidFill>
              </a:defRPr>
            </a:lvl1pPr>
          </a:lstStyle>
          <a:p>
            <a:r>
              <a:rPr lang="en-US"/>
              <a:t>Click to edit Master title style</a:t>
            </a:r>
          </a:p>
        </p:txBody>
      </p:sp>
    </p:spTree>
    <p:extLst>
      <p:ext uri="{BB962C8B-B14F-4D97-AF65-F5344CB8AC3E}">
        <p14:creationId xmlns:p14="http://schemas.microsoft.com/office/powerpoint/2010/main" val="174690723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3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7384FEC-5BAA-46CE-93A6-50B4CA581F2C}" type="datetimeFigureOut">
              <a:rPr lang="en-GB" smtClean="0"/>
              <a:t>27/01/2025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5E1062E-DFB4-4620-AD6C-74948ABE99BE}" type="slidenum">
              <a:rPr lang="en-GB" smtClean="0"/>
              <a:t>‹#›</a:t>
            </a:fld>
            <a:endParaRPr lang="en-GB"/>
          </a:p>
        </p:txBody>
      </p:sp>
    </p:spTree>
    <p:extLst>
      <p:ext uri="{BB962C8B-B14F-4D97-AF65-F5344CB8AC3E}">
        <p14:creationId xmlns:p14="http://schemas.microsoft.com/office/powerpoint/2010/main" val="362172459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userDrawn="1">
  <p:cSld name="1_Title Slide">
    <p:bg bwMode="gray">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bwMode="white">
          <a:xfrm>
            <a:off x="720000" y="3086401"/>
            <a:ext cx="9144000" cy="1528790"/>
          </a:xfrm>
        </p:spPr>
        <p:txBody>
          <a:bodyPr anchor="t"/>
          <a:lstStyle>
            <a:lvl1pPr algn="l">
              <a:defRPr sz="5600" b="0">
                <a:solidFill>
                  <a:schemeClr val="bg1"/>
                </a:solidFill>
                <a:latin typeface="+mj-lt"/>
              </a:defRPr>
            </a:lvl1pPr>
          </a:lstStyle>
          <a:p>
            <a:r>
              <a:rPr lang="en-US"/>
              <a:t>Click to edit Master title style</a:t>
            </a:r>
          </a:p>
        </p:txBody>
      </p:sp>
      <p:sp>
        <p:nvSpPr>
          <p:cNvPr id="3" name="Subtitle 2"/>
          <p:cNvSpPr>
            <a:spLocks noGrp="1"/>
          </p:cNvSpPr>
          <p:nvPr>
            <p:ph type="subTitle" idx="1"/>
          </p:nvPr>
        </p:nvSpPr>
        <p:spPr bwMode="white">
          <a:xfrm>
            <a:off x="720000" y="4740820"/>
            <a:ext cx="9144000" cy="993230"/>
          </a:xfrm>
        </p:spPr>
        <p:txBody>
          <a:bodyPr/>
          <a:lstStyle>
            <a:lvl1pPr marL="0" indent="0" algn="l">
              <a:buNone/>
              <a:defRPr sz="4267">
                <a:solidFill>
                  <a:schemeClr val="bg1"/>
                </a:solidFill>
              </a:defRPr>
            </a:lvl1pPr>
            <a:lvl2pPr marL="457189" indent="0" algn="ctr">
              <a:buNone/>
              <a:defRPr sz="2000"/>
            </a:lvl2pPr>
            <a:lvl3pPr marL="914377" indent="0" algn="ctr">
              <a:buNone/>
              <a:defRPr sz="1800"/>
            </a:lvl3pPr>
            <a:lvl4pPr marL="1371566" indent="0" algn="ctr">
              <a:buNone/>
              <a:defRPr sz="1600"/>
            </a:lvl4pPr>
            <a:lvl5pPr marL="1828754" indent="0" algn="ctr">
              <a:buNone/>
              <a:defRPr sz="1600"/>
            </a:lvl5pPr>
            <a:lvl6pPr marL="2285943" indent="0" algn="ctr">
              <a:buNone/>
              <a:defRPr sz="1600"/>
            </a:lvl6pPr>
            <a:lvl7pPr marL="2743131" indent="0" algn="ctr">
              <a:buNone/>
              <a:defRPr sz="1600"/>
            </a:lvl7pPr>
            <a:lvl8pPr marL="3200320" indent="0" algn="ctr">
              <a:buNone/>
              <a:defRPr sz="1600"/>
            </a:lvl8pPr>
            <a:lvl9pPr marL="3657509" indent="0" algn="ctr">
              <a:buNone/>
              <a:defRPr sz="1600"/>
            </a:lvl9pPr>
          </a:lstStyle>
          <a:p>
            <a:r>
              <a:rPr lang="en-US"/>
              <a:t>Click to edit Master subtitle style</a:t>
            </a:r>
          </a:p>
        </p:txBody>
      </p:sp>
      <p:sp>
        <p:nvSpPr>
          <p:cNvPr id="8" name="Text Placeholder 7">
            <a:extLst>
              <a:ext uri="{FF2B5EF4-FFF2-40B4-BE49-F238E27FC236}">
                <a16:creationId xmlns:a16="http://schemas.microsoft.com/office/drawing/2014/main" id="{5DF95655-6DB7-457B-A0E7-844B3BBDD7F0}"/>
              </a:ext>
            </a:extLst>
          </p:cNvPr>
          <p:cNvSpPr>
            <a:spLocks noGrp="1"/>
          </p:cNvSpPr>
          <p:nvPr>
            <p:ph type="body" sz="quarter" idx="10"/>
          </p:nvPr>
        </p:nvSpPr>
        <p:spPr bwMode="white">
          <a:xfrm>
            <a:off x="720000" y="6000001"/>
            <a:ext cx="9144000" cy="554599"/>
          </a:xfrm>
        </p:spPr>
        <p:txBody>
          <a:bodyPr/>
          <a:lstStyle>
            <a:lvl1pPr>
              <a:defRPr sz="3467">
                <a:solidFill>
                  <a:schemeClr val="bg1"/>
                </a:solidFill>
              </a:defRPr>
            </a:lvl1pPr>
            <a:lvl2pPr>
              <a:defRPr sz="3467"/>
            </a:lvl2pPr>
            <a:lvl3pPr>
              <a:defRPr sz="3467"/>
            </a:lvl3pPr>
            <a:lvl4pPr>
              <a:defRPr sz="3467"/>
            </a:lvl4pPr>
            <a:lvl5pPr>
              <a:defRPr sz="3467"/>
            </a:lvl5pPr>
          </a:lstStyle>
          <a:p>
            <a:pPr lvl="0"/>
            <a:r>
              <a:rPr lang="en-US"/>
              <a:t>Click to edit Master text styles</a:t>
            </a:r>
          </a:p>
        </p:txBody>
      </p:sp>
      <p:sp>
        <p:nvSpPr>
          <p:cNvPr id="9" name="Rectangle 8">
            <a:extLst>
              <a:ext uri="{FF2B5EF4-FFF2-40B4-BE49-F238E27FC236}">
                <a16:creationId xmlns:a16="http://schemas.microsoft.com/office/drawing/2014/main" id="{D1B6EB0D-2946-4AA9-A27E-EEFDB41913AE}"/>
              </a:ext>
            </a:extLst>
          </p:cNvPr>
          <p:cNvSpPr/>
          <p:nvPr userDrawn="1"/>
        </p:nvSpPr>
        <p:spPr bwMode="white">
          <a:xfrm>
            <a:off x="0" y="0"/>
            <a:ext cx="12192000" cy="25296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3200"/>
          </a:p>
        </p:txBody>
      </p:sp>
      <p:sp>
        <p:nvSpPr>
          <p:cNvPr id="11" name="Picture Placeholder 10">
            <a:extLst>
              <a:ext uri="{FF2B5EF4-FFF2-40B4-BE49-F238E27FC236}">
                <a16:creationId xmlns:a16="http://schemas.microsoft.com/office/drawing/2014/main" id="{13C6C71B-484F-4F58-B724-FE67451F7574}"/>
              </a:ext>
            </a:extLst>
          </p:cNvPr>
          <p:cNvSpPr>
            <a:spLocks noGrp="1"/>
          </p:cNvSpPr>
          <p:nvPr>
            <p:ph type="pic" sz="quarter" idx="11" hasCustomPrompt="1"/>
          </p:nvPr>
        </p:nvSpPr>
        <p:spPr>
          <a:xfrm>
            <a:off x="3710400" y="720000"/>
            <a:ext cx="2304000" cy="1104000"/>
          </a:xfrm>
        </p:spPr>
        <p:txBody>
          <a:bodyPr/>
          <a:lstStyle>
            <a:lvl1pPr algn="ctr">
              <a:defRPr sz="1200"/>
            </a:lvl1pPr>
          </a:lstStyle>
          <a:p>
            <a:r>
              <a:rPr lang="en-GB"/>
              <a:t>Partner Logo, if required</a:t>
            </a:r>
          </a:p>
        </p:txBody>
      </p:sp>
      <p:sp>
        <p:nvSpPr>
          <p:cNvPr id="12" name="Picture Placeholder 10">
            <a:extLst>
              <a:ext uri="{FF2B5EF4-FFF2-40B4-BE49-F238E27FC236}">
                <a16:creationId xmlns:a16="http://schemas.microsoft.com/office/drawing/2014/main" id="{7B1535D7-C482-495C-AA47-7D40A9F569DF}"/>
              </a:ext>
            </a:extLst>
          </p:cNvPr>
          <p:cNvSpPr>
            <a:spLocks noGrp="1"/>
          </p:cNvSpPr>
          <p:nvPr>
            <p:ph type="pic" sz="quarter" idx="12" hasCustomPrompt="1"/>
          </p:nvPr>
        </p:nvSpPr>
        <p:spPr>
          <a:xfrm>
            <a:off x="6501557" y="720000"/>
            <a:ext cx="2304000" cy="1104000"/>
          </a:xfrm>
        </p:spPr>
        <p:txBody>
          <a:bodyPr/>
          <a:lstStyle>
            <a:lvl1pPr algn="ctr">
              <a:defRPr sz="1200"/>
            </a:lvl1pPr>
          </a:lstStyle>
          <a:p>
            <a:r>
              <a:rPr lang="en-GB"/>
              <a:t>Partner Logo, if required</a:t>
            </a:r>
          </a:p>
        </p:txBody>
      </p:sp>
      <p:sp>
        <p:nvSpPr>
          <p:cNvPr id="13" name="Picture Placeholder 10">
            <a:extLst>
              <a:ext uri="{FF2B5EF4-FFF2-40B4-BE49-F238E27FC236}">
                <a16:creationId xmlns:a16="http://schemas.microsoft.com/office/drawing/2014/main" id="{F95C310D-B4E8-494B-9BCC-C4C73C71B480}"/>
              </a:ext>
            </a:extLst>
          </p:cNvPr>
          <p:cNvSpPr>
            <a:spLocks noGrp="1"/>
          </p:cNvSpPr>
          <p:nvPr>
            <p:ph type="pic" sz="quarter" idx="13" hasCustomPrompt="1"/>
          </p:nvPr>
        </p:nvSpPr>
        <p:spPr>
          <a:xfrm>
            <a:off x="9292713" y="720000"/>
            <a:ext cx="2304000" cy="1104000"/>
          </a:xfrm>
        </p:spPr>
        <p:txBody>
          <a:bodyPr/>
          <a:lstStyle>
            <a:lvl1pPr algn="ctr">
              <a:defRPr sz="1200"/>
            </a:lvl1pPr>
          </a:lstStyle>
          <a:p>
            <a:r>
              <a:rPr lang="en-GB"/>
              <a:t>Partner Logo, if required</a:t>
            </a:r>
          </a:p>
        </p:txBody>
      </p:sp>
      <p:grpSp>
        <p:nvGrpSpPr>
          <p:cNvPr id="14" name="Group 4">
            <a:extLst>
              <a:ext uri="{FF2B5EF4-FFF2-40B4-BE49-F238E27FC236}">
                <a16:creationId xmlns:a16="http://schemas.microsoft.com/office/drawing/2014/main" id="{CD1D5359-68DD-4A0B-9362-69B724AA4D32}"/>
              </a:ext>
            </a:extLst>
          </p:cNvPr>
          <p:cNvGrpSpPr>
            <a:grpSpLocks noChangeAspect="1"/>
          </p:cNvGrpSpPr>
          <p:nvPr userDrawn="1"/>
        </p:nvGrpSpPr>
        <p:grpSpPr bwMode="auto">
          <a:xfrm>
            <a:off x="7123200" y="2573389"/>
            <a:ext cx="5068800" cy="4284611"/>
            <a:chOff x="1167" y="0"/>
            <a:chExt cx="3833" cy="3240"/>
          </a:xfrm>
          <a:solidFill>
            <a:schemeClr val="bg1">
              <a:alpha val="10000"/>
            </a:schemeClr>
          </a:solidFill>
        </p:grpSpPr>
        <p:sp>
          <p:nvSpPr>
            <p:cNvPr id="15" name="Oval 5">
              <a:extLst>
                <a:ext uri="{FF2B5EF4-FFF2-40B4-BE49-F238E27FC236}">
                  <a16:creationId xmlns:a16="http://schemas.microsoft.com/office/drawing/2014/main" id="{E9C73D95-08AC-4E54-BBD6-3ECD60321D88}"/>
                </a:ext>
              </a:extLst>
            </p:cNvPr>
            <p:cNvSpPr>
              <a:spLocks noChangeArrowheads="1"/>
            </p:cNvSpPr>
            <p:nvPr/>
          </p:nvSpPr>
          <p:spPr bwMode="auto">
            <a:xfrm>
              <a:off x="3669" y="1452"/>
              <a:ext cx="66" cy="66"/>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3200"/>
            </a:p>
          </p:txBody>
        </p:sp>
        <p:sp>
          <p:nvSpPr>
            <p:cNvPr id="16" name="Oval 6">
              <a:extLst>
                <a:ext uri="{FF2B5EF4-FFF2-40B4-BE49-F238E27FC236}">
                  <a16:creationId xmlns:a16="http://schemas.microsoft.com/office/drawing/2014/main" id="{AFD752B5-1A57-47EE-9660-560EED122D25}"/>
                </a:ext>
              </a:extLst>
            </p:cNvPr>
            <p:cNvSpPr>
              <a:spLocks noChangeArrowheads="1"/>
            </p:cNvSpPr>
            <p:nvPr/>
          </p:nvSpPr>
          <p:spPr bwMode="auto">
            <a:xfrm>
              <a:off x="4257" y="1452"/>
              <a:ext cx="66" cy="66"/>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3200"/>
            </a:p>
          </p:txBody>
        </p:sp>
        <p:sp>
          <p:nvSpPr>
            <p:cNvPr id="17" name="Oval 7">
              <a:extLst>
                <a:ext uri="{FF2B5EF4-FFF2-40B4-BE49-F238E27FC236}">
                  <a16:creationId xmlns:a16="http://schemas.microsoft.com/office/drawing/2014/main" id="{28D786C4-EAEA-41DA-924F-30C4CC1A1D79}"/>
                </a:ext>
              </a:extLst>
            </p:cNvPr>
            <p:cNvSpPr>
              <a:spLocks noChangeArrowheads="1"/>
            </p:cNvSpPr>
            <p:nvPr/>
          </p:nvSpPr>
          <p:spPr bwMode="auto">
            <a:xfrm>
              <a:off x="3082" y="1452"/>
              <a:ext cx="65" cy="66"/>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3200"/>
            </a:p>
          </p:txBody>
        </p:sp>
        <p:sp>
          <p:nvSpPr>
            <p:cNvPr id="18" name="Oval 8">
              <a:extLst>
                <a:ext uri="{FF2B5EF4-FFF2-40B4-BE49-F238E27FC236}">
                  <a16:creationId xmlns:a16="http://schemas.microsoft.com/office/drawing/2014/main" id="{1DE4135E-DBB1-41E3-A892-24B77705D712}"/>
                </a:ext>
              </a:extLst>
            </p:cNvPr>
            <p:cNvSpPr>
              <a:spLocks noChangeArrowheads="1"/>
            </p:cNvSpPr>
            <p:nvPr/>
          </p:nvSpPr>
          <p:spPr bwMode="auto">
            <a:xfrm>
              <a:off x="2788" y="1573"/>
              <a:ext cx="65" cy="66"/>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3200"/>
            </a:p>
          </p:txBody>
        </p:sp>
        <p:sp>
          <p:nvSpPr>
            <p:cNvPr id="19" name="Oval 9">
              <a:extLst>
                <a:ext uri="{FF2B5EF4-FFF2-40B4-BE49-F238E27FC236}">
                  <a16:creationId xmlns:a16="http://schemas.microsoft.com/office/drawing/2014/main" id="{428DEBB6-E443-4207-AED3-5692BEF221F6}"/>
                </a:ext>
              </a:extLst>
            </p:cNvPr>
            <p:cNvSpPr>
              <a:spLocks noChangeArrowheads="1"/>
            </p:cNvSpPr>
            <p:nvPr/>
          </p:nvSpPr>
          <p:spPr bwMode="auto">
            <a:xfrm>
              <a:off x="3376" y="1573"/>
              <a:ext cx="65" cy="66"/>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3200"/>
            </a:p>
          </p:txBody>
        </p:sp>
        <p:sp>
          <p:nvSpPr>
            <p:cNvPr id="20" name="Oval 10">
              <a:extLst>
                <a:ext uri="{FF2B5EF4-FFF2-40B4-BE49-F238E27FC236}">
                  <a16:creationId xmlns:a16="http://schemas.microsoft.com/office/drawing/2014/main" id="{5D9BA96C-C65D-49D0-99B2-F2547D0E24DC}"/>
                </a:ext>
              </a:extLst>
            </p:cNvPr>
            <p:cNvSpPr>
              <a:spLocks noChangeArrowheads="1"/>
            </p:cNvSpPr>
            <p:nvPr/>
          </p:nvSpPr>
          <p:spPr bwMode="auto">
            <a:xfrm>
              <a:off x="3963" y="1573"/>
              <a:ext cx="66" cy="66"/>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3200"/>
            </a:p>
          </p:txBody>
        </p:sp>
        <p:sp>
          <p:nvSpPr>
            <p:cNvPr id="21" name="Oval 11">
              <a:extLst>
                <a:ext uri="{FF2B5EF4-FFF2-40B4-BE49-F238E27FC236}">
                  <a16:creationId xmlns:a16="http://schemas.microsoft.com/office/drawing/2014/main" id="{F2B42257-7838-4F50-BD61-E3C3F550A764}"/>
                </a:ext>
              </a:extLst>
            </p:cNvPr>
            <p:cNvSpPr>
              <a:spLocks noChangeArrowheads="1"/>
            </p:cNvSpPr>
            <p:nvPr/>
          </p:nvSpPr>
          <p:spPr bwMode="auto">
            <a:xfrm>
              <a:off x="4551" y="1573"/>
              <a:ext cx="66" cy="66"/>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3200"/>
            </a:p>
          </p:txBody>
        </p:sp>
        <p:sp>
          <p:nvSpPr>
            <p:cNvPr id="22" name="Freeform 12">
              <a:extLst>
                <a:ext uri="{FF2B5EF4-FFF2-40B4-BE49-F238E27FC236}">
                  <a16:creationId xmlns:a16="http://schemas.microsoft.com/office/drawing/2014/main" id="{3CCACDB0-3FB5-4B00-AD0B-B00F48FF37F8}"/>
                </a:ext>
              </a:extLst>
            </p:cNvPr>
            <p:cNvSpPr>
              <a:spLocks/>
            </p:cNvSpPr>
            <p:nvPr/>
          </p:nvSpPr>
          <p:spPr bwMode="auto">
            <a:xfrm>
              <a:off x="1888" y="721"/>
              <a:ext cx="778" cy="936"/>
            </a:xfrm>
            <a:custGeom>
              <a:avLst/>
              <a:gdLst>
                <a:gd name="T0" fmla="*/ 3103 w 3129"/>
                <a:gd name="T1" fmla="*/ 3761 h 3761"/>
                <a:gd name="T2" fmla="*/ 3129 w 3129"/>
                <a:gd name="T3" fmla="*/ 2327 h 3761"/>
                <a:gd name="T4" fmla="*/ 1346 w 3129"/>
                <a:gd name="T5" fmla="*/ 140 h 3761"/>
                <a:gd name="T6" fmla="*/ 339 w 3129"/>
                <a:gd name="T7" fmla="*/ 3 h 3761"/>
                <a:gd name="T8" fmla="*/ 295 w 3129"/>
                <a:gd name="T9" fmla="*/ 0 h 3761"/>
                <a:gd name="T10" fmla="*/ 86 w 3129"/>
                <a:gd name="T11" fmla="*/ 87 h 3761"/>
                <a:gd name="T12" fmla="*/ 0 w 3129"/>
                <a:gd name="T13" fmla="*/ 295 h 3761"/>
                <a:gd name="T14" fmla="*/ 3 w 3129"/>
                <a:gd name="T15" fmla="*/ 340 h 3761"/>
                <a:gd name="T16" fmla="*/ 140 w 3129"/>
                <a:gd name="T17" fmla="*/ 1346 h 3761"/>
                <a:gd name="T18" fmla="*/ 3103 w 3129"/>
                <a:gd name="T19" fmla="*/ 3761 h 37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129" h="3761">
                  <a:moveTo>
                    <a:pt x="3103" y="3761"/>
                  </a:moveTo>
                  <a:cubicBezTo>
                    <a:pt x="3129" y="2327"/>
                    <a:pt x="3129" y="2327"/>
                    <a:pt x="3129" y="2327"/>
                  </a:cubicBezTo>
                  <a:cubicBezTo>
                    <a:pt x="1346" y="140"/>
                    <a:pt x="1346" y="140"/>
                    <a:pt x="1346" y="140"/>
                  </a:cubicBezTo>
                  <a:cubicBezTo>
                    <a:pt x="339" y="3"/>
                    <a:pt x="339" y="3"/>
                    <a:pt x="339" y="3"/>
                  </a:cubicBezTo>
                  <a:cubicBezTo>
                    <a:pt x="325" y="1"/>
                    <a:pt x="310" y="0"/>
                    <a:pt x="295" y="0"/>
                  </a:cubicBezTo>
                  <a:cubicBezTo>
                    <a:pt x="214" y="0"/>
                    <a:pt x="139" y="33"/>
                    <a:pt x="86" y="87"/>
                  </a:cubicBezTo>
                  <a:cubicBezTo>
                    <a:pt x="33" y="140"/>
                    <a:pt x="0" y="214"/>
                    <a:pt x="0" y="295"/>
                  </a:cubicBezTo>
                  <a:cubicBezTo>
                    <a:pt x="0" y="310"/>
                    <a:pt x="1" y="325"/>
                    <a:pt x="3" y="340"/>
                  </a:cubicBezTo>
                  <a:cubicBezTo>
                    <a:pt x="140" y="1346"/>
                    <a:pt x="140" y="1346"/>
                    <a:pt x="140" y="1346"/>
                  </a:cubicBezTo>
                  <a:lnTo>
                    <a:pt x="3103" y="3761"/>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3200"/>
            </a:p>
          </p:txBody>
        </p:sp>
        <p:sp>
          <p:nvSpPr>
            <p:cNvPr id="23" name="Freeform 13">
              <a:extLst>
                <a:ext uri="{FF2B5EF4-FFF2-40B4-BE49-F238E27FC236}">
                  <a16:creationId xmlns:a16="http://schemas.microsoft.com/office/drawing/2014/main" id="{4AF1122F-C425-4384-A49D-C8675CAAB05A}"/>
                </a:ext>
              </a:extLst>
            </p:cNvPr>
            <p:cNvSpPr>
              <a:spLocks/>
            </p:cNvSpPr>
            <p:nvPr/>
          </p:nvSpPr>
          <p:spPr bwMode="auto">
            <a:xfrm>
              <a:off x="1450" y="2032"/>
              <a:ext cx="1204" cy="374"/>
            </a:xfrm>
            <a:custGeom>
              <a:avLst/>
              <a:gdLst>
                <a:gd name="T0" fmla="*/ 0 w 4838"/>
                <a:gd name="T1" fmla="*/ 1010 h 1501"/>
                <a:gd name="T2" fmla="*/ 4838 w 4838"/>
                <a:gd name="T3" fmla="*/ 1501 h 1501"/>
                <a:gd name="T4" fmla="*/ 4832 w 4838"/>
                <a:gd name="T5" fmla="*/ 962 h 1501"/>
                <a:gd name="T6" fmla="*/ 1328 w 4838"/>
                <a:gd name="T7" fmla="*/ 0 h 1501"/>
                <a:gd name="T8" fmla="*/ 0 w 4838"/>
                <a:gd name="T9" fmla="*/ 1010 h 1501"/>
              </a:gdLst>
              <a:ahLst/>
              <a:cxnLst>
                <a:cxn ang="0">
                  <a:pos x="T0" y="T1"/>
                </a:cxn>
                <a:cxn ang="0">
                  <a:pos x="T2" y="T3"/>
                </a:cxn>
                <a:cxn ang="0">
                  <a:pos x="T4" y="T5"/>
                </a:cxn>
                <a:cxn ang="0">
                  <a:pos x="T6" y="T7"/>
                </a:cxn>
                <a:cxn ang="0">
                  <a:pos x="T8" y="T9"/>
                </a:cxn>
              </a:cxnLst>
              <a:rect l="0" t="0" r="r" b="b"/>
              <a:pathLst>
                <a:path w="4838" h="1501">
                  <a:moveTo>
                    <a:pt x="0" y="1010"/>
                  </a:moveTo>
                  <a:cubicBezTo>
                    <a:pt x="4838" y="1501"/>
                    <a:pt x="4838" y="1501"/>
                    <a:pt x="4838" y="1501"/>
                  </a:cubicBezTo>
                  <a:cubicBezTo>
                    <a:pt x="4836" y="1325"/>
                    <a:pt x="4834" y="1134"/>
                    <a:pt x="4832" y="962"/>
                  </a:cubicBezTo>
                  <a:cubicBezTo>
                    <a:pt x="1328" y="0"/>
                    <a:pt x="1328" y="0"/>
                    <a:pt x="1328" y="0"/>
                  </a:cubicBezTo>
                  <a:lnTo>
                    <a:pt x="0" y="101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3200"/>
            </a:p>
          </p:txBody>
        </p:sp>
        <p:sp>
          <p:nvSpPr>
            <p:cNvPr id="24" name="Freeform 14">
              <a:extLst>
                <a:ext uri="{FF2B5EF4-FFF2-40B4-BE49-F238E27FC236}">
                  <a16:creationId xmlns:a16="http://schemas.microsoft.com/office/drawing/2014/main" id="{02672191-97E7-416C-AD4C-C732FFF35785}"/>
                </a:ext>
              </a:extLst>
            </p:cNvPr>
            <p:cNvSpPr>
              <a:spLocks/>
            </p:cNvSpPr>
            <p:nvPr/>
          </p:nvSpPr>
          <p:spPr bwMode="auto">
            <a:xfrm>
              <a:off x="4676" y="2976"/>
              <a:ext cx="324" cy="264"/>
            </a:xfrm>
            <a:custGeom>
              <a:avLst/>
              <a:gdLst>
                <a:gd name="T0" fmla="*/ 0 w 1301"/>
                <a:gd name="T1" fmla="*/ 356 h 1061"/>
                <a:gd name="T2" fmla="*/ 1240 w 1301"/>
                <a:gd name="T3" fmla="*/ 1061 h 1061"/>
                <a:gd name="T4" fmla="*/ 1301 w 1301"/>
                <a:gd name="T5" fmla="*/ 1061 h 1061"/>
                <a:gd name="T6" fmla="*/ 1301 w 1301"/>
                <a:gd name="T7" fmla="*/ 494 h 1061"/>
                <a:gd name="T8" fmla="*/ 107 w 1301"/>
                <a:gd name="T9" fmla="*/ 0 h 1061"/>
                <a:gd name="T10" fmla="*/ 0 w 1301"/>
                <a:gd name="T11" fmla="*/ 356 h 1061"/>
              </a:gdLst>
              <a:ahLst/>
              <a:cxnLst>
                <a:cxn ang="0">
                  <a:pos x="T0" y="T1"/>
                </a:cxn>
                <a:cxn ang="0">
                  <a:pos x="T2" y="T3"/>
                </a:cxn>
                <a:cxn ang="0">
                  <a:pos x="T4" y="T5"/>
                </a:cxn>
                <a:cxn ang="0">
                  <a:pos x="T6" y="T7"/>
                </a:cxn>
                <a:cxn ang="0">
                  <a:pos x="T8" y="T9"/>
                </a:cxn>
                <a:cxn ang="0">
                  <a:pos x="T10" y="T11"/>
                </a:cxn>
              </a:cxnLst>
              <a:rect l="0" t="0" r="r" b="b"/>
              <a:pathLst>
                <a:path w="1301" h="1061">
                  <a:moveTo>
                    <a:pt x="0" y="356"/>
                  </a:moveTo>
                  <a:cubicBezTo>
                    <a:pt x="1240" y="1061"/>
                    <a:pt x="1240" y="1061"/>
                    <a:pt x="1240" y="1061"/>
                  </a:cubicBezTo>
                  <a:cubicBezTo>
                    <a:pt x="1301" y="1061"/>
                    <a:pt x="1301" y="1061"/>
                    <a:pt x="1301" y="1061"/>
                  </a:cubicBezTo>
                  <a:cubicBezTo>
                    <a:pt x="1301" y="494"/>
                    <a:pt x="1301" y="494"/>
                    <a:pt x="1301" y="494"/>
                  </a:cubicBezTo>
                  <a:cubicBezTo>
                    <a:pt x="107" y="0"/>
                    <a:pt x="107" y="0"/>
                    <a:pt x="107" y="0"/>
                  </a:cubicBezTo>
                  <a:cubicBezTo>
                    <a:pt x="76" y="119"/>
                    <a:pt x="40" y="238"/>
                    <a:pt x="0" y="35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3200"/>
            </a:p>
          </p:txBody>
        </p:sp>
        <p:sp>
          <p:nvSpPr>
            <p:cNvPr id="25" name="Freeform 15">
              <a:extLst>
                <a:ext uri="{FF2B5EF4-FFF2-40B4-BE49-F238E27FC236}">
                  <a16:creationId xmlns:a16="http://schemas.microsoft.com/office/drawing/2014/main" id="{79FA578E-C3E2-4914-92DC-752790E0AD5A}"/>
                </a:ext>
              </a:extLst>
            </p:cNvPr>
            <p:cNvSpPr>
              <a:spLocks/>
            </p:cNvSpPr>
            <p:nvPr/>
          </p:nvSpPr>
          <p:spPr bwMode="auto">
            <a:xfrm>
              <a:off x="2701" y="2152"/>
              <a:ext cx="2002" cy="229"/>
            </a:xfrm>
            <a:custGeom>
              <a:avLst/>
              <a:gdLst>
                <a:gd name="T0" fmla="*/ 3 w 8050"/>
                <a:gd name="T1" fmla="*/ 351 h 922"/>
                <a:gd name="T2" fmla="*/ 3 w 8050"/>
                <a:gd name="T3" fmla="*/ 351 h 922"/>
                <a:gd name="T4" fmla="*/ 1009 w 8050"/>
                <a:gd name="T5" fmla="*/ 637 h 922"/>
                <a:gd name="T6" fmla="*/ 2014 w 8050"/>
                <a:gd name="T7" fmla="*/ 922 h 922"/>
                <a:gd name="T8" fmla="*/ 3020 w 8050"/>
                <a:gd name="T9" fmla="*/ 637 h 922"/>
                <a:gd name="T10" fmla="*/ 4025 w 8050"/>
                <a:gd name="T11" fmla="*/ 351 h 922"/>
                <a:gd name="T12" fmla="*/ 5031 w 8050"/>
                <a:gd name="T13" fmla="*/ 637 h 922"/>
                <a:gd name="T14" fmla="*/ 6036 w 8050"/>
                <a:gd name="T15" fmla="*/ 922 h 922"/>
                <a:gd name="T16" fmla="*/ 7042 w 8050"/>
                <a:gd name="T17" fmla="*/ 637 h 922"/>
                <a:gd name="T18" fmla="*/ 8047 w 8050"/>
                <a:gd name="T19" fmla="*/ 351 h 922"/>
                <a:gd name="T20" fmla="*/ 8050 w 8050"/>
                <a:gd name="T21" fmla="*/ 0 h 922"/>
                <a:gd name="T22" fmla="*/ 0 w 8050"/>
                <a:gd name="T23" fmla="*/ 0 h 922"/>
                <a:gd name="T24" fmla="*/ 3 w 8050"/>
                <a:gd name="T25" fmla="*/ 351 h 9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8050" h="922">
                  <a:moveTo>
                    <a:pt x="3" y="351"/>
                  </a:moveTo>
                  <a:cubicBezTo>
                    <a:pt x="3" y="351"/>
                    <a:pt x="3" y="351"/>
                    <a:pt x="3" y="351"/>
                  </a:cubicBezTo>
                  <a:cubicBezTo>
                    <a:pt x="392" y="351"/>
                    <a:pt x="777" y="537"/>
                    <a:pt x="1009" y="637"/>
                  </a:cubicBezTo>
                  <a:cubicBezTo>
                    <a:pt x="1241" y="737"/>
                    <a:pt x="1626" y="922"/>
                    <a:pt x="2014" y="922"/>
                  </a:cubicBezTo>
                  <a:cubicBezTo>
                    <a:pt x="2402" y="922"/>
                    <a:pt x="2788" y="737"/>
                    <a:pt x="3020" y="637"/>
                  </a:cubicBezTo>
                  <a:cubicBezTo>
                    <a:pt x="3252" y="537"/>
                    <a:pt x="3637" y="352"/>
                    <a:pt x="4025" y="351"/>
                  </a:cubicBezTo>
                  <a:cubicBezTo>
                    <a:pt x="4413" y="351"/>
                    <a:pt x="4799" y="537"/>
                    <a:pt x="5031" y="637"/>
                  </a:cubicBezTo>
                  <a:cubicBezTo>
                    <a:pt x="5263" y="737"/>
                    <a:pt x="5648" y="922"/>
                    <a:pt x="6036" y="922"/>
                  </a:cubicBezTo>
                  <a:cubicBezTo>
                    <a:pt x="6425" y="922"/>
                    <a:pt x="6810" y="737"/>
                    <a:pt x="7042" y="637"/>
                  </a:cubicBezTo>
                  <a:cubicBezTo>
                    <a:pt x="7273" y="537"/>
                    <a:pt x="7659" y="351"/>
                    <a:pt x="8047" y="351"/>
                  </a:cubicBezTo>
                  <a:cubicBezTo>
                    <a:pt x="8048" y="206"/>
                    <a:pt x="8049" y="81"/>
                    <a:pt x="8050" y="0"/>
                  </a:cubicBezTo>
                  <a:cubicBezTo>
                    <a:pt x="0" y="0"/>
                    <a:pt x="0" y="0"/>
                    <a:pt x="0" y="0"/>
                  </a:cubicBezTo>
                  <a:lnTo>
                    <a:pt x="3" y="351"/>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3200"/>
            </a:p>
          </p:txBody>
        </p:sp>
        <p:sp>
          <p:nvSpPr>
            <p:cNvPr id="26" name="Freeform 16">
              <a:extLst>
                <a:ext uri="{FF2B5EF4-FFF2-40B4-BE49-F238E27FC236}">
                  <a16:creationId xmlns:a16="http://schemas.microsoft.com/office/drawing/2014/main" id="{C6186B9D-CA52-4333-BD37-C7AB2E8ABD74}"/>
                </a:ext>
              </a:extLst>
            </p:cNvPr>
            <p:cNvSpPr>
              <a:spLocks/>
            </p:cNvSpPr>
            <p:nvPr/>
          </p:nvSpPr>
          <p:spPr bwMode="auto">
            <a:xfrm>
              <a:off x="1827" y="1859"/>
              <a:ext cx="825" cy="365"/>
            </a:xfrm>
            <a:custGeom>
              <a:avLst/>
              <a:gdLst>
                <a:gd name="T0" fmla="*/ 3318 w 3318"/>
                <a:gd name="T1" fmla="*/ 1466 h 1466"/>
                <a:gd name="T2" fmla="*/ 3314 w 3318"/>
                <a:gd name="T3" fmla="*/ 1078 h 1466"/>
                <a:gd name="T4" fmla="*/ 3314 w 3318"/>
                <a:gd name="T5" fmla="*/ 1072 h 1466"/>
                <a:gd name="T6" fmla="*/ 729 w 3318"/>
                <a:gd name="T7" fmla="*/ 0 h 1466"/>
                <a:gd name="T8" fmla="*/ 0 w 3318"/>
                <a:gd name="T9" fmla="*/ 555 h 1466"/>
                <a:gd name="T10" fmla="*/ 3318 w 3318"/>
                <a:gd name="T11" fmla="*/ 1466 h 1466"/>
              </a:gdLst>
              <a:ahLst/>
              <a:cxnLst>
                <a:cxn ang="0">
                  <a:pos x="T0" y="T1"/>
                </a:cxn>
                <a:cxn ang="0">
                  <a:pos x="T2" y="T3"/>
                </a:cxn>
                <a:cxn ang="0">
                  <a:pos x="T4" y="T5"/>
                </a:cxn>
                <a:cxn ang="0">
                  <a:pos x="T6" y="T7"/>
                </a:cxn>
                <a:cxn ang="0">
                  <a:pos x="T8" y="T9"/>
                </a:cxn>
                <a:cxn ang="0">
                  <a:pos x="T10" y="T11"/>
                </a:cxn>
              </a:cxnLst>
              <a:rect l="0" t="0" r="r" b="b"/>
              <a:pathLst>
                <a:path w="3318" h="1466">
                  <a:moveTo>
                    <a:pt x="3318" y="1466"/>
                  </a:moveTo>
                  <a:cubicBezTo>
                    <a:pt x="3315" y="1241"/>
                    <a:pt x="3314" y="1078"/>
                    <a:pt x="3314" y="1078"/>
                  </a:cubicBezTo>
                  <a:cubicBezTo>
                    <a:pt x="3314" y="1072"/>
                    <a:pt x="3314" y="1072"/>
                    <a:pt x="3314" y="1072"/>
                  </a:cubicBezTo>
                  <a:cubicBezTo>
                    <a:pt x="729" y="0"/>
                    <a:pt x="729" y="0"/>
                    <a:pt x="729" y="0"/>
                  </a:cubicBezTo>
                  <a:cubicBezTo>
                    <a:pt x="0" y="555"/>
                    <a:pt x="0" y="555"/>
                    <a:pt x="0" y="555"/>
                  </a:cubicBezTo>
                  <a:lnTo>
                    <a:pt x="3318" y="146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3200"/>
            </a:p>
          </p:txBody>
        </p:sp>
        <p:sp>
          <p:nvSpPr>
            <p:cNvPr id="27" name="Freeform 17">
              <a:extLst>
                <a:ext uri="{FF2B5EF4-FFF2-40B4-BE49-F238E27FC236}">
                  <a16:creationId xmlns:a16="http://schemas.microsoft.com/office/drawing/2014/main" id="{602A968D-F96F-4629-BC01-2A7A4A0D7CE7}"/>
                </a:ext>
              </a:extLst>
            </p:cNvPr>
            <p:cNvSpPr>
              <a:spLocks/>
            </p:cNvSpPr>
            <p:nvPr/>
          </p:nvSpPr>
          <p:spPr bwMode="auto">
            <a:xfrm>
              <a:off x="1995" y="1591"/>
              <a:ext cx="659" cy="485"/>
            </a:xfrm>
            <a:custGeom>
              <a:avLst/>
              <a:gdLst>
                <a:gd name="T0" fmla="*/ 0 w 659"/>
                <a:gd name="T1" fmla="*/ 0 h 485"/>
                <a:gd name="T2" fmla="*/ 30 w 659"/>
                <a:gd name="T3" fmla="*/ 226 h 485"/>
                <a:gd name="T4" fmla="*/ 657 w 659"/>
                <a:gd name="T5" fmla="*/ 485 h 485"/>
                <a:gd name="T6" fmla="*/ 659 w 659"/>
                <a:gd name="T7" fmla="*/ 375 h 485"/>
                <a:gd name="T8" fmla="*/ 0 w 659"/>
                <a:gd name="T9" fmla="*/ 0 h 485"/>
              </a:gdLst>
              <a:ahLst/>
              <a:cxnLst>
                <a:cxn ang="0">
                  <a:pos x="T0" y="T1"/>
                </a:cxn>
                <a:cxn ang="0">
                  <a:pos x="T2" y="T3"/>
                </a:cxn>
                <a:cxn ang="0">
                  <a:pos x="T4" y="T5"/>
                </a:cxn>
                <a:cxn ang="0">
                  <a:pos x="T6" y="T7"/>
                </a:cxn>
                <a:cxn ang="0">
                  <a:pos x="T8" y="T9"/>
                </a:cxn>
              </a:cxnLst>
              <a:rect l="0" t="0" r="r" b="b"/>
              <a:pathLst>
                <a:path w="659" h="485">
                  <a:moveTo>
                    <a:pt x="0" y="0"/>
                  </a:moveTo>
                  <a:lnTo>
                    <a:pt x="30" y="226"/>
                  </a:lnTo>
                  <a:lnTo>
                    <a:pt x="657" y="485"/>
                  </a:lnTo>
                  <a:lnTo>
                    <a:pt x="659" y="375"/>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3200"/>
            </a:p>
          </p:txBody>
        </p:sp>
        <p:sp>
          <p:nvSpPr>
            <p:cNvPr id="28" name="Freeform 18">
              <a:extLst>
                <a:ext uri="{FF2B5EF4-FFF2-40B4-BE49-F238E27FC236}">
                  <a16:creationId xmlns:a16="http://schemas.microsoft.com/office/drawing/2014/main" id="{E705C4BF-AD57-4E22-B759-55FCC20B6F44}"/>
                </a:ext>
              </a:extLst>
            </p:cNvPr>
            <p:cNvSpPr>
              <a:spLocks/>
            </p:cNvSpPr>
            <p:nvPr/>
          </p:nvSpPr>
          <p:spPr bwMode="auto">
            <a:xfrm>
              <a:off x="1450" y="2666"/>
              <a:ext cx="1216" cy="374"/>
            </a:xfrm>
            <a:custGeom>
              <a:avLst/>
              <a:gdLst>
                <a:gd name="T0" fmla="*/ 1328 w 4887"/>
                <a:gd name="T1" fmla="*/ 1503 h 1503"/>
                <a:gd name="T2" fmla="*/ 4887 w 4887"/>
                <a:gd name="T3" fmla="*/ 527 h 1503"/>
                <a:gd name="T4" fmla="*/ 4850 w 4887"/>
                <a:gd name="T5" fmla="*/ 0 h 1503"/>
                <a:gd name="T6" fmla="*/ 0 w 4887"/>
                <a:gd name="T7" fmla="*/ 493 h 1503"/>
                <a:gd name="T8" fmla="*/ 1328 w 4887"/>
                <a:gd name="T9" fmla="*/ 1503 h 1503"/>
              </a:gdLst>
              <a:ahLst/>
              <a:cxnLst>
                <a:cxn ang="0">
                  <a:pos x="T0" y="T1"/>
                </a:cxn>
                <a:cxn ang="0">
                  <a:pos x="T2" y="T3"/>
                </a:cxn>
                <a:cxn ang="0">
                  <a:pos x="T4" y="T5"/>
                </a:cxn>
                <a:cxn ang="0">
                  <a:pos x="T6" y="T7"/>
                </a:cxn>
                <a:cxn ang="0">
                  <a:pos x="T8" y="T9"/>
                </a:cxn>
              </a:cxnLst>
              <a:rect l="0" t="0" r="r" b="b"/>
              <a:pathLst>
                <a:path w="4887" h="1503">
                  <a:moveTo>
                    <a:pt x="1328" y="1503"/>
                  </a:moveTo>
                  <a:cubicBezTo>
                    <a:pt x="4887" y="527"/>
                    <a:pt x="4887" y="527"/>
                    <a:pt x="4887" y="527"/>
                  </a:cubicBezTo>
                  <a:cubicBezTo>
                    <a:pt x="4865" y="350"/>
                    <a:pt x="4853" y="175"/>
                    <a:pt x="4850" y="0"/>
                  </a:cubicBezTo>
                  <a:cubicBezTo>
                    <a:pt x="0" y="493"/>
                    <a:pt x="0" y="493"/>
                    <a:pt x="0" y="493"/>
                  </a:cubicBezTo>
                  <a:lnTo>
                    <a:pt x="1328" y="150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3200"/>
            </a:p>
          </p:txBody>
        </p:sp>
        <p:sp>
          <p:nvSpPr>
            <p:cNvPr id="29" name="Freeform 19">
              <a:extLst>
                <a:ext uri="{FF2B5EF4-FFF2-40B4-BE49-F238E27FC236}">
                  <a16:creationId xmlns:a16="http://schemas.microsoft.com/office/drawing/2014/main" id="{6CDDDE41-1D0E-4379-9F3A-94079E73BA68}"/>
                </a:ext>
              </a:extLst>
            </p:cNvPr>
            <p:cNvSpPr>
              <a:spLocks/>
            </p:cNvSpPr>
            <p:nvPr/>
          </p:nvSpPr>
          <p:spPr bwMode="auto">
            <a:xfrm>
              <a:off x="4605" y="3108"/>
              <a:ext cx="287" cy="132"/>
            </a:xfrm>
            <a:custGeom>
              <a:avLst/>
              <a:gdLst>
                <a:gd name="T0" fmla="*/ 0 w 1154"/>
                <a:gd name="T1" fmla="*/ 529 h 529"/>
                <a:gd name="T2" fmla="*/ 1154 w 1154"/>
                <a:gd name="T3" fmla="*/ 529 h 529"/>
                <a:gd name="T4" fmla="*/ 225 w 1154"/>
                <a:gd name="T5" fmla="*/ 0 h 529"/>
                <a:gd name="T6" fmla="*/ 0 w 1154"/>
                <a:gd name="T7" fmla="*/ 529 h 529"/>
              </a:gdLst>
              <a:ahLst/>
              <a:cxnLst>
                <a:cxn ang="0">
                  <a:pos x="T0" y="T1"/>
                </a:cxn>
                <a:cxn ang="0">
                  <a:pos x="T2" y="T3"/>
                </a:cxn>
                <a:cxn ang="0">
                  <a:pos x="T4" y="T5"/>
                </a:cxn>
                <a:cxn ang="0">
                  <a:pos x="T6" y="T7"/>
                </a:cxn>
              </a:cxnLst>
              <a:rect l="0" t="0" r="r" b="b"/>
              <a:pathLst>
                <a:path w="1154" h="529">
                  <a:moveTo>
                    <a:pt x="0" y="529"/>
                  </a:moveTo>
                  <a:cubicBezTo>
                    <a:pt x="1154" y="529"/>
                    <a:pt x="1154" y="529"/>
                    <a:pt x="1154" y="529"/>
                  </a:cubicBezTo>
                  <a:cubicBezTo>
                    <a:pt x="225" y="0"/>
                    <a:pt x="225" y="0"/>
                    <a:pt x="225" y="0"/>
                  </a:cubicBezTo>
                  <a:cubicBezTo>
                    <a:pt x="159" y="179"/>
                    <a:pt x="84" y="355"/>
                    <a:pt x="0" y="52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3200"/>
            </a:p>
          </p:txBody>
        </p:sp>
        <p:sp>
          <p:nvSpPr>
            <p:cNvPr id="30" name="Freeform 20">
              <a:extLst>
                <a:ext uri="{FF2B5EF4-FFF2-40B4-BE49-F238E27FC236}">
                  <a16:creationId xmlns:a16="http://schemas.microsoft.com/office/drawing/2014/main" id="{052BD4C4-6015-4644-B4A3-BF84C363B3B9}"/>
                </a:ext>
              </a:extLst>
            </p:cNvPr>
            <p:cNvSpPr>
              <a:spLocks/>
            </p:cNvSpPr>
            <p:nvPr/>
          </p:nvSpPr>
          <p:spPr bwMode="auto">
            <a:xfrm>
              <a:off x="1931" y="1122"/>
              <a:ext cx="728" cy="792"/>
            </a:xfrm>
            <a:custGeom>
              <a:avLst/>
              <a:gdLst>
                <a:gd name="T0" fmla="*/ 728 w 728"/>
                <a:gd name="T1" fmla="*/ 593 h 792"/>
                <a:gd name="T2" fmla="*/ 0 w 728"/>
                <a:gd name="T3" fmla="*/ 0 h 792"/>
                <a:gd name="T4" fmla="*/ 56 w 728"/>
                <a:gd name="T5" fmla="*/ 412 h 792"/>
                <a:gd name="T6" fmla="*/ 724 w 728"/>
                <a:gd name="T7" fmla="*/ 792 h 792"/>
                <a:gd name="T8" fmla="*/ 728 w 728"/>
                <a:gd name="T9" fmla="*/ 593 h 792"/>
              </a:gdLst>
              <a:ahLst/>
              <a:cxnLst>
                <a:cxn ang="0">
                  <a:pos x="T0" y="T1"/>
                </a:cxn>
                <a:cxn ang="0">
                  <a:pos x="T2" y="T3"/>
                </a:cxn>
                <a:cxn ang="0">
                  <a:pos x="T4" y="T5"/>
                </a:cxn>
                <a:cxn ang="0">
                  <a:pos x="T6" y="T7"/>
                </a:cxn>
                <a:cxn ang="0">
                  <a:pos x="T8" y="T9"/>
                </a:cxn>
              </a:cxnLst>
              <a:rect l="0" t="0" r="r" b="b"/>
              <a:pathLst>
                <a:path w="728" h="792">
                  <a:moveTo>
                    <a:pt x="728" y="593"/>
                  </a:moveTo>
                  <a:lnTo>
                    <a:pt x="0" y="0"/>
                  </a:lnTo>
                  <a:lnTo>
                    <a:pt x="56" y="412"/>
                  </a:lnTo>
                  <a:lnTo>
                    <a:pt x="724" y="792"/>
                  </a:lnTo>
                  <a:lnTo>
                    <a:pt x="728" y="59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3200"/>
            </a:p>
          </p:txBody>
        </p:sp>
        <p:sp>
          <p:nvSpPr>
            <p:cNvPr id="31" name="Freeform 21">
              <a:extLst>
                <a:ext uri="{FF2B5EF4-FFF2-40B4-BE49-F238E27FC236}">
                  <a16:creationId xmlns:a16="http://schemas.microsoft.com/office/drawing/2014/main" id="{77339760-EB20-4215-8C8F-51B034626CE3}"/>
                </a:ext>
              </a:extLst>
            </p:cNvPr>
            <p:cNvSpPr>
              <a:spLocks/>
            </p:cNvSpPr>
            <p:nvPr/>
          </p:nvSpPr>
          <p:spPr bwMode="auto">
            <a:xfrm>
              <a:off x="4750" y="1824"/>
              <a:ext cx="250" cy="252"/>
            </a:xfrm>
            <a:custGeom>
              <a:avLst/>
              <a:gdLst>
                <a:gd name="T0" fmla="*/ 250 w 250"/>
                <a:gd name="T1" fmla="*/ 149 h 252"/>
                <a:gd name="T2" fmla="*/ 250 w 250"/>
                <a:gd name="T3" fmla="*/ 0 h 252"/>
                <a:gd name="T4" fmla="*/ 0 w 250"/>
                <a:gd name="T5" fmla="*/ 142 h 252"/>
                <a:gd name="T6" fmla="*/ 2 w 250"/>
                <a:gd name="T7" fmla="*/ 252 h 252"/>
                <a:gd name="T8" fmla="*/ 250 w 250"/>
                <a:gd name="T9" fmla="*/ 149 h 252"/>
              </a:gdLst>
              <a:ahLst/>
              <a:cxnLst>
                <a:cxn ang="0">
                  <a:pos x="T0" y="T1"/>
                </a:cxn>
                <a:cxn ang="0">
                  <a:pos x="T2" y="T3"/>
                </a:cxn>
                <a:cxn ang="0">
                  <a:pos x="T4" y="T5"/>
                </a:cxn>
                <a:cxn ang="0">
                  <a:pos x="T6" y="T7"/>
                </a:cxn>
                <a:cxn ang="0">
                  <a:pos x="T8" y="T9"/>
                </a:cxn>
              </a:cxnLst>
              <a:rect l="0" t="0" r="r" b="b"/>
              <a:pathLst>
                <a:path w="250" h="252">
                  <a:moveTo>
                    <a:pt x="250" y="149"/>
                  </a:moveTo>
                  <a:lnTo>
                    <a:pt x="250" y="0"/>
                  </a:lnTo>
                  <a:lnTo>
                    <a:pt x="0" y="142"/>
                  </a:lnTo>
                  <a:lnTo>
                    <a:pt x="2" y="252"/>
                  </a:lnTo>
                  <a:lnTo>
                    <a:pt x="250" y="149"/>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3200"/>
            </a:p>
          </p:txBody>
        </p:sp>
        <p:sp>
          <p:nvSpPr>
            <p:cNvPr id="32" name="Freeform 22">
              <a:extLst>
                <a:ext uri="{FF2B5EF4-FFF2-40B4-BE49-F238E27FC236}">
                  <a16:creationId xmlns:a16="http://schemas.microsoft.com/office/drawing/2014/main" id="{AF5697FF-86DD-455A-B521-A472D273D8FB}"/>
                </a:ext>
              </a:extLst>
            </p:cNvPr>
            <p:cNvSpPr>
              <a:spLocks/>
            </p:cNvSpPr>
            <p:nvPr/>
          </p:nvSpPr>
          <p:spPr bwMode="auto">
            <a:xfrm>
              <a:off x="1827" y="2843"/>
              <a:ext cx="863" cy="370"/>
            </a:xfrm>
            <a:custGeom>
              <a:avLst/>
              <a:gdLst>
                <a:gd name="T0" fmla="*/ 3469 w 3469"/>
                <a:gd name="T1" fmla="*/ 354 h 1489"/>
                <a:gd name="T2" fmla="*/ 3400 w 3469"/>
                <a:gd name="T3" fmla="*/ 0 h 1489"/>
                <a:gd name="T4" fmla="*/ 0 w 3469"/>
                <a:gd name="T5" fmla="*/ 934 h 1489"/>
                <a:gd name="T6" fmla="*/ 729 w 3469"/>
                <a:gd name="T7" fmla="*/ 1489 h 1489"/>
                <a:gd name="T8" fmla="*/ 3469 w 3469"/>
                <a:gd name="T9" fmla="*/ 354 h 1489"/>
              </a:gdLst>
              <a:ahLst/>
              <a:cxnLst>
                <a:cxn ang="0">
                  <a:pos x="T0" y="T1"/>
                </a:cxn>
                <a:cxn ang="0">
                  <a:pos x="T2" y="T3"/>
                </a:cxn>
                <a:cxn ang="0">
                  <a:pos x="T4" y="T5"/>
                </a:cxn>
                <a:cxn ang="0">
                  <a:pos x="T6" y="T7"/>
                </a:cxn>
                <a:cxn ang="0">
                  <a:pos x="T8" y="T9"/>
                </a:cxn>
              </a:cxnLst>
              <a:rect l="0" t="0" r="r" b="b"/>
              <a:pathLst>
                <a:path w="3469" h="1489">
                  <a:moveTo>
                    <a:pt x="3469" y="354"/>
                  </a:moveTo>
                  <a:cubicBezTo>
                    <a:pt x="3442" y="236"/>
                    <a:pt x="3419" y="118"/>
                    <a:pt x="3400" y="0"/>
                  </a:cubicBezTo>
                  <a:cubicBezTo>
                    <a:pt x="0" y="934"/>
                    <a:pt x="0" y="934"/>
                    <a:pt x="0" y="934"/>
                  </a:cubicBezTo>
                  <a:cubicBezTo>
                    <a:pt x="729" y="1489"/>
                    <a:pt x="729" y="1489"/>
                    <a:pt x="729" y="1489"/>
                  </a:cubicBezTo>
                  <a:lnTo>
                    <a:pt x="3469" y="35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3200"/>
            </a:p>
          </p:txBody>
        </p:sp>
        <p:sp>
          <p:nvSpPr>
            <p:cNvPr id="33" name="Freeform 23">
              <a:extLst>
                <a:ext uri="{FF2B5EF4-FFF2-40B4-BE49-F238E27FC236}">
                  <a16:creationId xmlns:a16="http://schemas.microsoft.com/office/drawing/2014/main" id="{7F43B859-D6F9-47F3-B2D3-27B6D0E9B383}"/>
                </a:ext>
              </a:extLst>
            </p:cNvPr>
            <p:cNvSpPr>
              <a:spLocks/>
            </p:cNvSpPr>
            <p:nvPr/>
          </p:nvSpPr>
          <p:spPr bwMode="auto">
            <a:xfrm>
              <a:off x="2705" y="2608"/>
              <a:ext cx="1994" cy="484"/>
            </a:xfrm>
            <a:custGeom>
              <a:avLst/>
              <a:gdLst>
                <a:gd name="T0" fmla="*/ 1996 w 8014"/>
                <a:gd name="T1" fmla="*/ 1944 h 1944"/>
                <a:gd name="T2" fmla="*/ 3002 w 8014"/>
                <a:gd name="T3" fmla="*/ 1658 h 1944"/>
                <a:gd name="T4" fmla="*/ 4007 w 8014"/>
                <a:gd name="T5" fmla="*/ 1373 h 1944"/>
                <a:gd name="T6" fmla="*/ 5013 w 8014"/>
                <a:gd name="T7" fmla="*/ 1658 h 1944"/>
                <a:gd name="T8" fmla="*/ 6018 w 8014"/>
                <a:gd name="T9" fmla="*/ 1944 h 1944"/>
                <a:gd name="T10" fmla="*/ 7024 w 8014"/>
                <a:gd name="T11" fmla="*/ 1658 h 1944"/>
                <a:gd name="T12" fmla="*/ 7850 w 8014"/>
                <a:gd name="T13" fmla="*/ 1385 h 1944"/>
                <a:gd name="T14" fmla="*/ 8011 w 8014"/>
                <a:gd name="T15" fmla="*/ 199 h 1944"/>
                <a:gd name="T16" fmla="*/ 8014 w 8014"/>
                <a:gd name="T17" fmla="*/ 1 h 1944"/>
                <a:gd name="T18" fmla="*/ 7024 w 8014"/>
                <a:gd name="T19" fmla="*/ 286 h 1944"/>
                <a:gd name="T20" fmla="*/ 6018 w 8014"/>
                <a:gd name="T21" fmla="*/ 572 h 1944"/>
                <a:gd name="T22" fmla="*/ 5013 w 8014"/>
                <a:gd name="T23" fmla="*/ 286 h 1944"/>
                <a:gd name="T24" fmla="*/ 4007 w 8014"/>
                <a:gd name="T25" fmla="*/ 1 h 1944"/>
                <a:gd name="T26" fmla="*/ 3002 w 8014"/>
                <a:gd name="T27" fmla="*/ 286 h 1944"/>
                <a:gd name="T28" fmla="*/ 1996 w 8014"/>
                <a:gd name="T29" fmla="*/ 572 h 1944"/>
                <a:gd name="T30" fmla="*/ 991 w 8014"/>
                <a:gd name="T31" fmla="*/ 286 h 1944"/>
                <a:gd name="T32" fmla="*/ 0 w 8014"/>
                <a:gd name="T33" fmla="*/ 1 h 1944"/>
                <a:gd name="T34" fmla="*/ 2 w 8014"/>
                <a:gd name="T35" fmla="*/ 199 h 1944"/>
                <a:gd name="T36" fmla="*/ 164 w 8014"/>
                <a:gd name="T37" fmla="*/ 1385 h 1944"/>
                <a:gd name="T38" fmla="*/ 991 w 8014"/>
                <a:gd name="T39" fmla="*/ 1658 h 1944"/>
                <a:gd name="T40" fmla="*/ 1996 w 8014"/>
                <a:gd name="T41" fmla="*/ 1944 h 19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8014" h="1944">
                  <a:moveTo>
                    <a:pt x="1996" y="1944"/>
                  </a:moveTo>
                  <a:cubicBezTo>
                    <a:pt x="2384" y="1943"/>
                    <a:pt x="2770" y="1758"/>
                    <a:pt x="3002" y="1658"/>
                  </a:cubicBezTo>
                  <a:cubicBezTo>
                    <a:pt x="3234" y="1558"/>
                    <a:pt x="3619" y="1373"/>
                    <a:pt x="4007" y="1373"/>
                  </a:cubicBezTo>
                  <a:cubicBezTo>
                    <a:pt x="4395" y="1372"/>
                    <a:pt x="4781" y="1558"/>
                    <a:pt x="5013" y="1658"/>
                  </a:cubicBezTo>
                  <a:cubicBezTo>
                    <a:pt x="5245" y="1758"/>
                    <a:pt x="5630" y="1943"/>
                    <a:pt x="6018" y="1944"/>
                  </a:cubicBezTo>
                  <a:cubicBezTo>
                    <a:pt x="6407" y="1944"/>
                    <a:pt x="6792" y="1758"/>
                    <a:pt x="7024" y="1658"/>
                  </a:cubicBezTo>
                  <a:cubicBezTo>
                    <a:pt x="7220" y="1574"/>
                    <a:pt x="7526" y="1428"/>
                    <a:pt x="7850" y="1385"/>
                  </a:cubicBezTo>
                  <a:cubicBezTo>
                    <a:pt x="7951" y="989"/>
                    <a:pt x="8007" y="590"/>
                    <a:pt x="8011" y="199"/>
                  </a:cubicBezTo>
                  <a:cubicBezTo>
                    <a:pt x="8014" y="1"/>
                    <a:pt x="8014" y="1"/>
                    <a:pt x="8014" y="1"/>
                  </a:cubicBezTo>
                  <a:cubicBezTo>
                    <a:pt x="7631" y="6"/>
                    <a:pt x="7252" y="187"/>
                    <a:pt x="7024" y="286"/>
                  </a:cubicBezTo>
                  <a:cubicBezTo>
                    <a:pt x="6792" y="386"/>
                    <a:pt x="6407" y="572"/>
                    <a:pt x="6018" y="572"/>
                  </a:cubicBezTo>
                  <a:cubicBezTo>
                    <a:pt x="5630" y="571"/>
                    <a:pt x="5245" y="386"/>
                    <a:pt x="5013" y="286"/>
                  </a:cubicBezTo>
                  <a:cubicBezTo>
                    <a:pt x="4781" y="186"/>
                    <a:pt x="4395" y="0"/>
                    <a:pt x="4007" y="1"/>
                  </a:cubicBezTo>
                  <a:cubicBezTo>
                    <a:pt x="3619" y="1"/>
                    <a:pt x="3234" y="186"/>
                    <a:pt x="3002" y="286"/>
                  </a:cubicBezTo>
                  <a:cubicBezTo>
                    <a:pt x="2770" y="386"/>
                    <a:pt x="2384" y="571"/>
                    <a:pt x="1996" y="572"/>
                  </a:cubicBezTo>
                  <a:cubicBezTo>
                    <a:pt x="1608" y="572"/>
                    <a:pt x="1223" y="386"/>
                    <a:pt x="991" y="286"/>
                  </a:cubicBezTo>
                  <a:cubicBezTo>
                    <a:pt x="762" y="187"/>
                    <a:pt x="383" y="5"/>
                    <a:pt x="0" y="1"/>
                  </a:cubicBezTo>
                  <a:cubicBezTo>
                    <a:pt x="2" y="199"/>
                    <a:pt x="2" y="199"/>
                    <a:pt x="2" y="199"/>
                  </a:cubicBezTo>
                  <a:cubicBezTo>
                    <a:pt x="7" y="590"/>
                    <a:pt x="62" y="989"/>
                    <a:pt x="164" y="1385"/>
                  </a:cubicBezTo>
                  <a:cubicBezTo>
                    <a:pt x="488" y="1427"/>
                    <a:pt x="795" y="1573"/>
                    <a:pt x="991" y="1658"/>
                  </a:cubicBezTo>
                  <a:cubicBezTo>
                    <a:pt x="1223" y="1758"/>
                    <a:pt x="1608" y="1944"/>
                    <a:pt x="1996" y="194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3200"/>
            </a:p>
          </p:txBody>
        </p:sp>
        <p:sp>
          <p:nvSpPr>
            <p:cNvPr id="34" name="Freeform 24">
              <a:extLst>
                <a:ext uri="{FF2B5EF4-FFF2-40B4-BE49-F238E27FC236}">
                  <a16:creationId xmlns:a16="http://schemas.microsoft.com/office/drawing/2014/main" id="{C85A3E6C-9D2A-4004-B80F-DE87EFCF8D42}"/>
                </a:ext>
              </a:extLst>
            </p:cNvPr>
            <p:cNvSpPr>
              <a:spLocks/>
            </p:cNvSpPr>
            <p:nvPr/>
          </p:nvSpPr>
          <p:spPr bwMode="auto">
            <a:xfrm>
              <a:off x="4750" y="2203"/>
              <a:ext cx="250" cy="203"/>
            </a:xfrm>
            <a:custGeom>
              <a:avLst/>
              <a:gdLst>
                <a:gd name="T0" fmla="*/ 250 w 250"/>
                <a:gd name="T1" fmla="*/ 0 h 203"/>
                <a:gd name="T2" fmla="*/ 1 w 250"/>
                <a:gd name="T3" fmla="*/ 69 h 203"/>
                <a:gd name="T4" fmla="*/ 0 w 250"/>
                <a:gd name="T5" fmla="*/ 203 h 203"/>
                <a:gd name="T6" fmla="*/ 250 w 250"/>
                <a:gd name="T7" fmla="*/ 178 h 203"/>
                <a:gd name="T8" fmla="*/ 250 w 250"/>
                <a:gd name="T9" fmla="*/ 0 h 203"/>
              </a:gdLst>
              <a:ahLst/>
              <a:cxnLst>
                <a:cxn ang="0">
                  <a:pos x="T0" y="T1"/>
                </a:cxn>
                <a:cxn ang="0">
                  <a:pos x="T2" y="T3"/>
                </a:cxn>
                <a:cxn ang="0">
                  <a:pos x="T4" y="T5"/>
                </a:cxn>
                <a:cxn ang="0">
                  <a:pos x="T6" y="T7"/>
                </a:cxn>
                <a:cxn ang="0">
                  <a:pos x="T8" y="T9"/>
                </a:cxn>
              </a:cxnLst>
              <a:rect l="0" t="0" r="r" b="b"/>
              <a:pathLst>
                <a:path w="250" h="203">
                  <a:moveTo>
                    <a:pt x="250" y="0"/>
                  </a:moveTo>
                  <a:lnTo>
                    <a:pt x="1" y="69"/>
                  </a:lnTo>
                  <a:lnTo>
                    <a:pt x="0" y="203"/>
                  </a:lnTo>
                  <a:lnTo>
                    <a:pt x="250" y="178"/>
                  </a:lnTo>
                  <a:lnTo>
                    <a:pt x="25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3200"/>
            </a:p>
          </p:txBody>
        </p:sp>
        <p:sp>
          <p:nvSpPr>
            <p:cNvPr id="35" name="Freeform 25">
              <a:extLst>
                <a:ext uri="{FF2B5EF4-FFF2-40B4-BE49-F238E27FC236}">
                  <a16:creationId xmlns:a16="http://schemas.microsoft.com/office/drawing/2014/main" id="{EAF128C2-7B04-4DE2-B8B5-36B3E0F52CC0}"/>
                </a:ext>
              </a:extLst>
            </p:cNvPr>
            <p:cNvSpPr>
              <a:spLocks/>
            </p:cNvSpPr>
            <p:nvPr/>
          </p:nvSpPr>
          <p:spPr bwMode="auto">
            <a:xfrm>
              <a:off x="4746" y="1508"/>
              <a:ext cx="254" cy="406"/>
            </a:xfrm>
            <a:custGeom>
              <a:avLst/>
              <a:gdLst>
                <a:gd name="T0" fmla="*/ 3 w 254"/>
                <a:gd name="T1" fmla="*/ 406 h 406"/>
                <a:gd name="T2" fmla="*/ 254 w 254"/>
                <a:gd name="T3" fmla="*/ 263 h 406"/>
                <a:gd name="T4" fmla="*/ 254 w 254"/>
                <a:gd name="T5" fmla="*/ 0 h 406"/>
                <a:gd name="T6" fmla="*/ 0 w 254"/>
                <a:gd name="T7" fmla="*/ 207 h 406"/>
                <a:gd name="T8" fmla="*/ 3 w 254"/>
                <a:gd name="T9" fmla="*/ 406 h 406"/>
              </a:gdLst>
              <a:ahLst/>
              <a:cxnLst>
                <a:cxn ang="0">
                  <a:pos x="T0" y="T1"/>
                </a:cxn>
                <a:cxn ang="0">
                  <a:pos x="T2" y="T3"/>
                </a:cxn>
                <a:cxn ang="0">
                  <a:pos x="T4" y="T5"/>
                </a:cxn>
                <a:cxn ang="0">
                  <a:pos x="T6" y="T7"/>
                </a:cxn>
                <a:cxn ang="0">
                  <a:pos x="T8" y="T9"/>
                </a:cxn>
              </a:cxnLst>
              <a:rect l="0" t="0" r="r" b="b"/>
              <a:pathLst>
                <a:path w="254" h="406">
                  <a:moveTo>
                    <a:pt x="3" y="406"/>
                  </a:moveTo>
                  <a:lnTo>
                    <a:pt x="254" y="263"/>
                  </a:lnTo>
                  <a:lnTo>
                    <a:pt x="254" y="0"/>
                  </a:lnTo>
                  <a:lnTo>
                    <a:pt x="0" y="207"/>
                  </a:lnTo>
                  <a:lnTo>
                    <a:pt x="3" y="40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3200"/>
            </a:p>
          </p:txBody>
        </p:sp>
        <p:sp>
          <p:nvSpPr>
            <p:cNvPr id="36" name="Freeform 26">
              <a:extLst>
                <a:ext uri="{FF2B5EF4-FFF2-40B4-BE49-F238E27FC236}">
                  <a16:creationId xmlns:a16="http://schemas.microsoft.com/office/drawing/2014/main" id="{489C3AF1-94B0-4D8E-8377-2336D2BEBCCB}"/>
                </a:ext>
              </a:extLst>
            </p:cNvPr>
            <p:cNvSpPr>
              <a:spLocks/>
            </p:cNvSpPr>
            <p:nvPr/>
          </p:nvSpPr>
          <p:spPr bwMode="auto">
            <a:xfrm>
              <a:off x="4752" y="2023"/>
              <a:ext cx="248" cy="201"/>
            </a:xfrm>
            <a:custGeom>
              <a:avLst/>
              <a:gdLst>
                <a:gd name="T0" fmla="*/ 1 w 248"/>
                <a:gd name="T1" fmla="*/ 103 h 201"/>
                <a:gd name="T2" fmla="*/ 1 w 248"/>
                <a:gd name="T3" fmla="*/ 104 h 201"/>
                <a:gd name="T4" fmla="*/ 0 w 248"/>
                <a:gd name="T5" fmla="*/ 201 h 201"/>
                <a:gd name="T6" fmla="*/ 248 w 248"/>
                <a:gd name="T7" fmla="*/ 133 h 201"/>
                <a:gd name="T8" fmla="*/ 248 w 248"/>
                <a:gd name="T9" fmla="*/ 0 h 201"/>
                <a:gd name="T10" fmla="*/ 1 w 248"/>
                <a:gd name="T11" fmla="*/ 103 h 201"/>
              </a:gdLst>
              <a:ahLst/>
              <a:cxnLst>
                <a:cxn ang="0">
                  <a:pos x="T0" y="T1"/>
                </a:cxn>
                <a:cxn ang="0">
                  <a:pos x="T2" y="T3"/>
                </a:cxn>
                <a:cxn ang="0">
                  <a:pos x="T4" y="T5"/>
                </a:cxn>
                <a:cxn ang="0">
                  <a:pos x="T6" y="T7"/>
                </a:cxn>
                <a:cxn ang="0">
                  <a:pos x="T8" y="T9"/>
                </a:cxn>
                <a:cxn ang="0">
                  <a:pos x="T10" y="T11"/>
                </a:cxn>
              </a:cxnLst>
              <a:rect l="0" t="0" r="r" b="b"/>
              <a:pathLst>
                <a:path w="248" h="201">
                  <a:moveTo>
                    <a:pt x="1" y="103"/>
                  </a:moveTo>
                  <a:lnTo>
                    <a:pt x="1" y="104"/>
                  </a:lnTo>
                  <a:lnTo>
                    <a:pt x="0" y="201"/>
                  </a:lnTo>
                  <a:lnTo>
                    <a:pt x="248" y="133"/>
                  </a:lnTo>
                  <a:lnTo>
                    <a:pt x="248" y="0"/>
                  </a:lnTo>
                  <a:lnTo>
                    <a:pt x="1" y="10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3200"/>
            </a:p>
          </p:txBody>
        </p:sp>
        <p:sp>
          <p:nvSpPr>
            <p:cNvPr id="37" name="Freeform 27">
              <a:extLst>
                <a:ext uri="{FF2B5EF4-FFF2-40B4-BE49-F238E27FC236}">
                  <a16:creationId xmlns:a16="http://schemas.microsoft.com/office/drawing/2014/main" id="{BBA09474-9696-422F-9C70-2DB91973F4B1}"/>
                </a:ext>
              </a:extLst>
            </p:cNvPr>
            <p:cNvSpPr>
              <a:spLocks/>
            </p:cNvSpPr>
            <p:nvPr/>
          </p:nvSpPr>
          <p:spPr bwMode="auto">
            <a:xfrm>
              <a:off x="4738" y="979"/>
              <a:ext cx="262" cy="678"/>
            </a:xfrm>
            <a:custGeom>
              <a:avLst/>
              <a:gdLst>
                <a:gd name="T0" fmla="*/ 0 w 262"/>
                <a:gd name="T1" fmla="*/ 321 h 678"/>
                <a:gd name="T2" fmla="*/ 0 w 262"/>
                <a:gd name="T3" fmla="*/ 321 h 678"/>
                <a:gd name="T4" fmla="*/ 7 w 262"/>
                <a:gd name="T5" fmla="*/ 678 h 678"/>
                <a:gd name="T6" fmla="*/ 262 w 262"/>
                <a:gd name="T7" fmla="*/ 470 h 678"/>
                <a:gd name="T8" fmla="*/ 262 w 262"/>
                <a:gd name="T9" fmla="*/ 0 h 678"/>
                <a:gd name="T10" fmla="*/ 0 w 262"/>
                <a:gd name="T11" fmla="*/ 321 h 678"/>
              </a:gdLst>
              <a:ahLst/>
              <a:cxnLst>
                <a:cxn ang="0">
                  <a:pos x="T0" y="T1"/>
                </a:cxn>
                <a:cxn ang="0">
                  <a:pos x="T2" y="T3"/>
                </a:cxn>
                <a:cxn ang="0">
                  <a:pos x="T4" y="T5"/>
                </a:cxn>
                <a:cxn ang="0">
                  <a:pos x="T6" y="T7"/>
                </a:cxn>
                <a:cxn ang="0">
                  <a:pos x="T8" y="T9"/>
                </a:cxn>
                <a:cxn ang="0">
                  <a:pos x="T10" y="T11"/>
                </a:cxn>
              </a:cxnLst>
              <a:rect l="0" t="0" r="r" b="b"/>
              <a:pathLst>
                <a:path w="262" h="678">
                  <a:moveTo>
                    <a:pt x="0" y="321"/>
                  </a:moveTo>
                  <a:lnTo>
                    <a:pt x="0" y="321"/>
                  </a:lnTo>
                  <a:lnTo>
                    <a:pt x="7" y="678"/>
                  </a:lnTo>
                  <a:lnTo>
                    <a:pt x="262" y="470"/>
                  </a:lnTo>
                  <a:lnTo>
                    <a:pt x="262" y="0"/>
                  </a:lnTo>
                  <a:lnTo>
                    <a:pt x="0" y="321"/>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3200"/>
            </a:p>
          </p:txBody>
        </p:sp>
        <p:sp>
          <p:nvSpPr>
            <p:cNvPr id="38" name="Freeform 28">
              <a:extLst>
                <a:ext uri="{FF2B5EF4-FFF2-40B4-BE49-F238E27FC236}">
                  <a16:creationId xmlns:a16="http://schemas.microsoft.com/office/drawing/2014/main" id="{439CE547-D77E-488B-800A-2782FCE6F93E}"/>
                </a:ext>
              </a:extLst>
            </p:cNvPr>
            <p:cNvSpPr>
              <a:spLocks/>
            </p:cNvSpPr>
            <p:nvPr/>
          </p:nvSpPr>
          <p:spPr bwMode="auto">
            <a:xfrm>
              <a:off x="2512" y="3108"/>
              <a:ext cx="287" cy="132"/>
            </a:xfrm>
            <a:custGeom>
              <a:avLst/>
              <a:gdLst>
                <a:gd name="T0" fmla="*/ 0 w 1154"/>
                <a:gd name="T1" fmla="*/ 529 h 529"/>
                <a:gd name="T2" fmla="*/ 1154 w 1154"/>
                <a:gd name="T3" fmla="*/ 529 h 529"/>
                <a:gd name="T4" fmla="*/ 929 w 1154"/>
                <a:gd name="T5" fmla="*/ 0 h 529"/>
                <a:gd name="T6" fmla="*/ 0 w 1154"/>
                <a:gd name="T7" fmla="*/ 529 h 529"/>
              </a:gdLst>
              <a:ahLst/>
              <a:cxnLst>
                <a:cxn ang="0">
                  <a:pos x="T0" y="T1"/>
                </a:cxn>
                <a:cxn ang="0">
                  <a:pos x="T2" y="T3"/>
                </a:cxn>
                <a:cxn ang="0">
                  <a:pos x="T4" y="T5"/>
                </a:cxn>
                <a:cxn ang="0">
                  <a:pos x="T6" y="T7"/>
                </a:cxn>
              </a:cxnLst>
              <a:rect l="0" t="0" r="r" b="b"/>
              <a:pathLst>
                <a:path w="1154" h="529">
                  <a:moveTo>
                    <a:pt x="0" y="529"/>
                  </a:moveTo>
                  <a:cubicBezTo>
                    <a:pt x="1154" y="529"/>
                    <a:pt x="1154" y="529"/>
                    <a:pt x="1154" y="529"/>
                  </a:cubicBezTo>
                  <a:cubicBezTo>
                    <a:pt x="1070" y="355"/>
                    <a:pt x="995" y="179"/>
                    <a:pt x="929" y="0"/>
                  </a:cubicBezTo>
                  <a:lnTo>
                    <a:pt x="0" y="529"/>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3200"/>
            </a:p>
          </p:txBody>
        </p:sp>
        <p:sp>
          <p:nvSpPr>
            <p:cNvPr id="39" name="Freeform 29">
              <a:extLst>
                <a:ext uri="{FF2B5EF4-FFF2-40B4-BE49-F238E27FC236}">
                  <a16:creationId xmlns:a16="http://schemas.microsoft.com/office/drawing/2014/main" id="{46751874-ECB5-445D-9177-543C26264740}"/>
                </a:ext>
              </a:extLst>
            </p:cNvPr>
            <p:cNvSpPr>
              <a:spLocks/>
            </p:cNvSpPr>
            <p:nvPr/>
          </p:nvSpPr>
          <p:spPr bwMode="auto">
            <a:xfrm>
              <a:off x="4432" y="781"/>
              <a:ext cx="568" cy="519"/>
            </a:xfrm>
            <a:custGeom>
              <a:avLst/>
              <a:gdLst>
                <a:gd name="T0" fmla="*/ 272 w 568"/>
                <a:gd name="T1" fmla="*/ 40 h 519"/>
                <a:gd name="T2" fmla="*/ 0 w 568"/>
                <a:gd name="T3" fmla="*/ 519 h 519"/>
                <a:gd name="T4" fmla="*/ 247 w 568"/>
                <a:gd name="T5" fmla="*/ 519 h 519"/>
                <a:gd name="T6" fmla="*/ 568 w 568"/>
                <a:gd name="T7" fmla="*/ 126 h 519"/>
                <a:gd name="T8" fmla="*/ 568 w 568"/>
                <a:gd name="T9" fmla="*/ 0 h 519"/>
                <a:gd name="T10" fmla="*/ 272 w 568"/>
                <a:gd name="T11" fmla="*/ 40 h 519"/>
              </a:gdLst>
              <a:ahLst/>
              <a:cxnLst>
                <a:cxn ang="0">
                  <a:pos x="T0" y="T1"/>
                </a:cxn>
                <a:cxn ang="0">
                  <a:pos x="T2" y="T3"/>
                </a:cxn>
                <a:cxn ang="0">
                  <a:pos x="T4" y="T5"/>
                </a:cxn>
                <a:cxn ang="0">
                  <a:pos x="T6" y="T7"/>
                </a:cxn>
                <a:cxn ang="0">
                  <a:pos x="T8" y="T9"/>
                </a:cxn>
                <a:cxn ang="0">
                  <a:pos x="T10" y="T11"/>
                </a:cxn>
              </a:cxnLst>
              <a:rect l="0" t="0" r="r" b="b"/>
              <a:pathLst>
                <a:path w="568" h="519">
                  <a:moveTo>
                    <a:pt x="272" y="40"/>
                  </a:moveTo>
                  <a:lnTo>
                    <a:pt x="0" y="519"/>
                  </a:lnTo>
                  <a:lnTo>
                    <a:pt x="247" y="519"/>
                  </a:lnTo>
                  <a:lnTo>
                    <a:pt x="568" y="126"/>
                  </a:lnTo>
                  <a:lnTo>
                    <a:pt x="568" y="0"/>
                  </a:lnTo>
                  <a:lnTo>
                    <a:pt x="272" y="4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3200"/>
            </a:p>
          </p:txBody>
        </p:sp>
        <p:sp>
          <p:nvSpPr>
            <p:cNvPr id="40" name="Freeform 30">
              <a:extLst>
                <a:ext uri="{FF2B5EF4-FFF2-40B4-BE49-F238E27FC236}">
                  <a16:creationId xmlns:a16="http://schemas.microsoft.com/office/drawing/2014/main" id="{0C2100BB-D409-4C3F-BCEC-B8725466DD38}"/>
                </a:ext>
              </a:extLst>
            </p:cNvPr>
            <p:cNvSpPr>
              <a:spLocks/>
            </p:cNvSpPr>
            <p:nvPr/>
          </p:nvSpPr>
          <p:spPr bwMode="auto">
            <a:xfrm>
              <a:off x="4748" y="2426"/>
              <a:ext cx="252" cy="220"/>
            </a:xfrm>
            <a:custGeom>
              <a:avLst/>
              <a:gdLst>
                <a:gd name="T0" fmla="*/ 2 w 252"/>
                <a:gd name="T1" fmla="*/ 26 h 220"/>
                <a:gd name="T2" fmla="*/ 1 w 252"/>
                <a:gd name="T3" fmla="*/ 140 h 220"/>
                <a:gd name="T4" fmla="*/ 0 w 252"/>
                <a:gd name="T5" fmla="*/ 194 h 220"/>
                <a:gd name="T6" fmla="*/ 252 w 252"/>
                <a:gd name="T7" fmla="*/ 220 h 220"/>
                <a:gd name="T8" fmla="*/ 252 w 252"/>
                <a:gd name="T9" fmla="*/ 0 h 220"/>
                <a:gd name="T10" fmla="*/ 2 w 252"/>
                <a:gd name="T11" fmla="*/ 26 h 220"/>
              </a:gdLst>
              <a:ahLst/>
              <a:cxnLst>
                <a:cxn ang="0">
                  <a:pos x="T0" y="T1"/>
                </a:cxn>
                <a:cxn ang="0">
                  <a:pos x="T2" y="T3"/>
                </a:cxn>
                <a:cxn ang="0">
                  <a:pos x="T4" y="T5"/>
                </a:cxn>
                <a:cxn ang="0">
                  <a:pos x="T6" y="T7"/>
                </a:cxn>
                <a:cxn ang="0">
                  <a:pos x="T8" y="T9"/>
                </a:cxn>
                <a:cxn ang="0">
                  <a:pos x="T10" y="T11"/>
                </a:cxn>
              </a:cxnLst>
              <a:rect l="0" t="0" r="r" b="b"/>
              <a:pathLst>
                <a:path w="252" h="220">
                  <a:moveTo>
                    <a:pt x="2" y="26"/>
                  </a:moveTo>
                  <a:lnTo>
                    <a:pt x="1" y="140"/>
                  </a:lnTo>
                  <a:lnTo>
                    <a:pt x="0" y="194"/>
                  </a:lnTo>
                  <a:lnTo>
                    <a:pt x="252" y="220"/>
                  </a:lnTo>
                  <a:lnTo>
                    <a:pt x="252" y="0"/>
                  </a:lnTo>
                  <a:lnTo>
                    <a:pt x="2" y="2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3200"/>
            </a:p>
          </p:txBody>
        </p:sp>
        <p:sp>
          <p:nvSpPr>
            <p:cNvPr id="41" name="Freeform 31">
              <a:extLst>
                <a:ext uri="{FF2B5EF4-FFF2-40B4-BE49-F238E27FC236}">
                  <a16:creationId xmlns:a16="http://schemas.microsoft.com/office/drawing/2014/main" id="{F759EA02-B84F-422B-AC76-E5C17BE5451E}"/>
                </a:ext>
              </a:extLst>
            </p:cNvPr>
            <p:cNvSpPr>
              <a:spLocks/>
            </p:cNvSpPr>
            <p:nvPr/>
          </p:nvSpPr>
          <p:spPr bwMode="auto">
            <a:xfrm>
              <a:off x="3025" y="661"/>
              <a:ext cx="314" cy="639"/>
            </a:xfrm>
            <a:custGeom>
              <a:avLst/>
              <a:gdLst>
                <a:gd name="T0" fmla="*/ 0 w 314"/>
                <a:gd name="T1" fmla="*/ 181 h 639"/>
                <a:gd name="T2" fmla="*/ 190 w 314"/>
                <a:gd name="T3" fmla="*/ 639 h 639"/>
                <a:gd name="T4" fmla="*/ 314 w 314"/>
                <a:gd name="T5" fmla="*/ 639 h 639"/>
                <a:gd name="T6" fmla="*/ 138 w 314"/>
                <a:gd name="T7" fmla="*/ 0 h 639"/>
                <a:gd name="T8" fmla="*/ 0 w 314"/>
                <a:gd name="T9" fmla="*/ 181 h 639"/>
              </a:gdLst>
              <a:ahLst/>
              <a:cxnLst>
                <a:cxn ang="0">
                  <a:pos x="T0" y="T1"/>
                </a:cxn>
                <a:cxn ang="0">
                  <a:pos x="T2" y="T3"/>
                </a:cxn>
                <a:cxn ang="0">
                  <a:pos x="T4" y="T5"/>
                </a:cxn>
                <a:cxn ang="0">
                  <a:pos x="T6" y="T7"/>
                </a:cxn>
                <a:cxn ang="0">
                  <a:pos x="T8" y="T9"/>
                </a:cxn>
              </a:cxnLst>
              <a:rect l="0" t="0" r="r" b="b"/>
              <a:pathLst>
                <a:path w="314" h="639">
                  <a:moveTo>
                    <a:pt x="0" y="181"/>
                  </a:moveTo>
                  <a:lnTo>
                    <a:pt x="190" y="639"/>
                  </a:lnTo>
                  <a:lnTo>
                    <a:pt x="314" y="639"/>
                  </a:lnTo>
                  <a:lnTo>
                    <a:pt x="138" y="0"/>
                  </a:lnTo>
                  <a:lnTo>
                    <a:pt x="0" y="181"/>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3200"/>
            </a:p>
          </p:txBody>
        </p:sp>
        <p:sp>
          <p:nvSpPr>
            <p:cNvPr id="42" name="Freeform 32">
              <a:extLst>
                <a:ext uri="{FF2B5EF4-FFF2-40B4-BE49-F238E27FC236}">
                  <a16:creationId xmlns:a16="http://schemas.microsoft.com/office/drawing/2014/main" id="{2E9A64EE-287D-42D0-A32E-304E960AB422}"/>
                </a:ext>
              </a:extLst>
            </p:cNvPr>
            <p:cNvSpPr>
              <a:spLocks/>
            </p:cNvSpPr>
            <p:nvPr/>
          </p:nvSpPr>
          <p:spPr bwMode="auto">
            <a:xfrm>
              <a:off x="3198" y="284"/>
              <a:ext cx="355" cy="1016"/>
            </a:xfrm>
            <a:custGeom>
              <a:avLst/>
              <a:gdLst>
                <a:gd name="T0" fmla="*/ 0 w 355"/>
                <a:gd name="T1" fmla="*/ 330 h 1016"/>
                <a:gd name="T2" fmla="*/ 188 w 355"/>
                <a:gd name="T3" fmla="*/ 1016 h 1016"/>
                <a:gd name="T4" fmla="*/ 355 w 355"/>
                <a:gd name="T5" fmla="*/ 1016 h 1016"/>
                <a:gd name="T6" fmla="*/ 252 w 355"/>
                <a:gd name="T7" fmla="*/ 0 h 1016"/>
                <a:gd name="T8" fmla="*/ 0 w 355"/>
                <a:gd name="T9" fmla="*/ 330 h 1016"/>
              </a:gdLst>
              <a:ahLst/>
              <a:cxnLst>
                <a:cxn ang="0">
                  <a:pos x="T0" y="T1"/>
                </a:cxn>
                <a:cxn ang="0">
                  <a:pos x="T2" y="T3"/>
                </a:cxn>
                <a:cxn ang="0">
                  <a:pos x="T4" y="T5"/>
                </a:cxn>
                <a:cxn ang="0">
                  <a:pos x="T6" y="T7"/>
                </a:cxn>
                <a:cxn ang="0">
                  <a:pos x="T8" y="T9"/>
                </a:cxn>
              </a:cxnLst>
              <a:rect l="0" t="0" r="r" b="b"/>
              <a:pathLst>
                <a:path w="355" h="1016">
                  <a:moveTo>
                    <a:pt x="0" y="330"/>
                  </a:moveTo>
                  <a:lnTo>
                    <a:pt x="188" y="1016"/>
                  </a:lnTo>
                  <a:lnTo>
                    <a:pt x="355" y="1016"/>
                  </a:lnTo>
                  <a:lnTo>
                    <a:pt x="252" y="0"/>
                  </a:lnTo>
                  <a:lnTo>
                    <a:pt x="0" y="33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3200"/>
            </a:p>
          </p:txBody>
        </p:sp>
        <p:sp>
          <p:nvSpPr>
            <p:cNvPr id="43" name="Rectangle 33">
              <a:extLst>
                <a:ext uri="{FF2B5EF4-FFF2-40B4-BE49-F238E27FC236}">
                  <a16:creationId xmlns:a16="http://schemas.microsoft.com/office/drawing/2014/main" id="{04E9907A-7965-4E29-9521-FAD808A54F3D}"/>
                </a:ext>
              </a:extLst>
            </p:cNvPr>
            <p:cNvSpPr>
              <a:spLocks noChangeArrowheads="1"/>
            </p:cNvSpPr>
            <p:nvPr/>
          </p:nvSpPr>
          <p:spPr bwMode="auto">
            <a:xfrm>
              <a:off x="2919" y="1904"/>
              <a:ext cx="391" cy="45"/>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sz="3200"/>
            </a:p>
          </p:txBody>
        </p:sp>
        <p:sp>
          <p:nvSpPr>
            <p:cNvPr id="44" name="Freeform 34">
              <a:extLst>
                <a:ext uri="{FF2B5EF4-FFF2-40B4-BE49-F238E27FC236}">
                  <a16:creationId xmlns:a16="http://schemas.microsoft.com/office/drawing/2014/main" id="{CC010833-DDE7-4432-93D6-B1E2A255D7F1}"/>
                </a:ext>
              </a:extLst>
            </p:cNvPr>
            <p:cNvSpPr>
              <a:spLocks/>
            </p:cNvSpPr>
            <p:nvPr/>
          </p:nvSpPr>
          <p:spPr bwMode="auto">
            <a:xfrm>
              <a:off x="2861" y="1562"/>
              <a:ext cx="506" cy="314"/>
            </a:xfrm>
            <a:custGeom>
              <a:avLst/>
              <a:gdLst>
                <a:gd name="T0" fmla="*/ 2034 w 2034"/>
                <a:gd name="T1" fmla="*/ 496 h 1260"/>
                <a:gd name="T2" fmla="*/ 1943 w 2034"/>
                <a:gd name="T3" fmla="*/ 405 h 1260"/>
                <a:gd name="T4" fmla="*/ 1877 w 2034"/>
                <a:gd name="T5" fmla="*/ 433 h 1260"/>
                <a:gd name="T6" fmla="*/ 1594 w 2034"/>
                <a:gd name="T7" fmla="*/ 566 h 1260"/>
                <a:gd name="T8" fmla="*/ 1151 w 2034"/>
                <a:gd name="T9" fmla="*/ 185 h 1260"/>
                <a:gd name="T10" fmla="*/ 1131 w 2034"/>
                <a:gd name="T11" fmla="*/ 92 h 1260"/>
                <a:gd name="T12" fmla="*/ 1017 w 2034"/>
                <a:gd name="T13" fmla="*/ 0 h 1260"/>
                <a:gd name="T14" fmla="*/ 903 w 2034"/>
                <a:gd name="T15" fmla="*/ 92 h 1260"/>
                <a:gd name="T16" fmla="*/ 883 w 2034"/>
                <a:gd name="T17" fmla="*/ 185 h 1260"/>
                <a:gd name="T18" fmla="*/ 440 w 2034"/>
                <a:gd name="T19" fmla="*/ 566 h 1260"/>
                <a:gd name="T20" fmla="*/ 157 w 2034"/>
                <a:gd name="T21" fmla="*/ 433 h 1260"/>
                <a:gd name="T22" fmla="*/ 91 w 2034"/>
                <a:gd name="T23" fmla="*/ 405 h 1260"/>
                <a:gd name="T24" fmla="*/ 0 w 2034"/>
                <a:gd name="T25" fmla="*/ 496 h 1260"/>
                <a:gd name="T26" fmla="*/ 20 w 2034"/>
                <a:gd name="T27" fmla="*/ 552 h 1260"/>
                <a:gd name="T28" fmla="*/ 230 w 2034"/>
                <a:gd name="T29" fmla="*/ 1133 h 1260"/>
                <a:gd name="T30" fmla="*/ 230 w 2034"/>
                <a:gd name="T31" fmla="*/ 1260 h 1260"/>
                <a:gd name="T32" fmla="*/ 1804 w 2034"/>
                <a:gd name="T33" fmla="*/ 1260 h 1260"/>
                <a:gd name="T34" fmla="*/ 1804 w 2034"/>
                <a:gd name="T35" fmla="*/ 1133 h 1260"/>
                <a:gd name="T36" fmla="*/ 2015 w 2034"/>
                <a:gd name="T37" fmla="*/ 552 h 1260"/>
                <a:gd name="T38" fmla="*/ 2034 w 2034"/>
                <a:gd name="T39" fmla="*/ 496 h 12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2034" h="1260">
                  <a:moveTo>
                    <a:pt x="2034" y="496"/>
                  </a:moveTo>
                  <a:cubicBezTo>
                    <a:pt x="2034" y="446"/>
                    <a:pt x="1993" y="405"/>
                    <a:pt x="1943" y="405"/>
                  </a:cubicBezTo>
                  <a:cubicBezTo>
                    <a:pt x="1917" y="405"/>
                    <a:pt x="1893" y="416"/>
                    <a:pt x="1877" y="433"/>
                  </a:cubicBezTo>
                  <a:cubicBezTo>
                    <a:pt x="1804" y="509"/>
                    <a:pt x="1707" y="566"/>
                    <a:pt x="1594" y="566"/>
                  </a:cubicBezTo>
                  <a:cubicBezTo>
                    <a:pt x="1375" y="566"/>
                    <a:pt x="1198" y="390"/>
                    <a:pt x="1151" y="185"/>
                  </a:cubicBezTo>
                  <a:cubicBezTo>
                    <a:pt x="1131" y="92"/>
                    <a:pt x="1131" y="92"/>
                    <a:pt x="1131" y="92"/>
                  </a:cubicBezTo>
                  <a:cubicBezTo>
                    <a:pt x="1121" y="39"/>
                    <a:pt x="1073" y="0"/>
                    <a:pt x="1017" y="0"/>
                  </a:cubicBezTo>
                  <a:cubicBezTo>
                    <a:pt x="961" y="0"/>
                    <a:pt x="914" y="39"/>
                    <a:pt x="903" y="92"/>
                  </a:cubicBezTo>
                  <a:cubicBezTo>
                    <a:pt x="883" y="185"/>
                    <a:pt x="883" y="185"/>
                    <a:pt x="883" y="185"/>
                  </a:cubicBezTo>
                  <a:cubicBezTo>
                    <a:pt x="836" y="390"/>
                    <a:pt x="659" y="566"/>
                    <a:pt x="440" y="566"/>
                  </a:cubicBezTo>
                  <a:cubicBezTo>
                    <a:pt x="327" y="566"/>
                    <a:pt x="230" y="509"/>
                    <a:pt x="157" y="433"/>
                  </a:cubicBezTo>
                  <a:cubicBezTo>
                    <a:pt x="141" y="416"/>
                    <a:pt x="117" y="405"/>
                    <a:pt x="91" y="405"/>
                  </a:cubicBezTo>
                  <a:cubicBezTo>
                    <a:pt x="41" y="405"/>
                    <a:pt x="0" y="446"/>
                    <a:pt x="0" y="496"/>
                  </a:cubicBezTo>
                  <a:cubicBezTo>
                    <a:pt x="0" y="518"/>
                    <a:pt x="7" y="536"/>
                    <a:pt x="20" y="552"/>
                  </a:cubicBezTo>
                  <a:cubicBezTo>
                    <a:pt x="148" y="711"/>
                    <a:pt x="230" y="913"/>
                    <a:pt x="230" y="1133"/>
                  </a:cubicBezTo>
                  <a:cubicBezTo>
                    <a:pt x="230" y="1260"/>
                    <a:pt x="230" y="1260"/>
                    <a:pt x="230" y="1260"/>
                  </a:cubicBezTo>
                  <a:cubicBezTo>
                    <a:pt x="1804" y="1260"/>
                    <a:pt x="1804" y="1260"/>
                    <a:pt x="1804" y="1260"/>
                  </a:cubicBezTo>
                  <a:cubicBezTo>
                    <a:pt x="1804" y="1133"/>
                    <a:pt x="1804" y="1133"/>
                    <a:pt x="1804" y="1133"/>
                  </a:cubicBezTo>
                  <a:cubicBezTo>
                    <a:pt x="1804" y="913"/>
                    <a:pt x="1886" y="711"/>
                    <a:pt x="2015" y="552"/>
                  </a:cubicBezTo>
                  <a:cubicBezTo>
                    <a:pt x="2027" y="536"/>
                    <a:pt x="2034" y="518"/>
                    <a:pt x="2034" y="49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3200"/>
            </a:p>
          </p:txBody>
        </p:sp>
        <p:sp>
          <p:nvSpPr>
            <p:cNvPr id="45" name="Freeform 35">
              <a:extLst>
                <a:ext uri="{FF2B5EF4-FFF2-40B4-BE49-F238E27FC236}">
                  <a16:creationId xmlns:a16="http://schemas.microsoft.com/office/drawing/2014/main" id="{A8834A21-E570-4052-8BF9-EF8534BD1A66}"/>
                </a:ext>
              </a:extLst>
            </p:cNvPr>
            <p:cNvSpPr>
              <a:spLocks/>
            </p:cNvSpPr>
            <p:nvPr/>
          </p:nvSpPr>
          <p:spPr bwMode="auto">
            <a:xfrm>
              <a:off x="2757" y="829"/>
              <a:ext cx="408" cy="471"/>
            </a:xfrm>
            <a:custGeom>
              <a:avLst/>
              <a:gdLst>
                <a:gd name="T0" fmla="*/ 0 w 408"/>
                <a:gd name="T1" fmla="*/ 0 h 471"/>
                <a:gd name="T2" fmla="*/ 268 w 408"/>
                <a:gd name="T3" fmla="*/ 471 h 471"/>
                <a:gd name="T4" fmla="*/ 408 w 408"/>
                <a:gd name="T5" fmla="*/ 471 h 471"/>
                <a:gd name="T6" fmla="*/ 226 w 408"/>
                <a:gd name="T7" fmla="*/ 30 h 471"/>
                <a:gd name="T8" fmla="*/ 0 w 408"/>
                <a:gd name="T9" fmla="*/ 0 h 471"/>
              </a:gdLst>
              <a:ahLst/>
              <a:cxnLst>
                <a:cxn ang="0">
                  <a:pos x="T0" y="T1"/>
                </a:cxn>
                <a:cxn ang="0">
                  <a:pos x="T2" y="T3"/>
                </a:cxn>
                <a:cxn ang="0">
                  <a:pos x="T4" y="T5"/>
                </a:cxn>
                <a:cxn ang="0">
                  <a:pos x="T6" y="T7"/>
                </a:cxn>
                <a:cxn ang="0">
                  <a:pos x="T8" y="T9"/>
                </a:cxn>
              </a:cxnLst>
              <a:rect l="0" t="0" r="r" b="b"/>
              <a:pathLst>
                <a:path w="408" h="471">
                  <a:moveTo>
                    <a:pt x="0" y="0"/>
                  </a:moveTo>
                  <a:lnTo>
                    <a:pt x="268" y="471"/>
                  </a:lnTo>
                  <a:lnTo>
                    <a:pt x="408" y="471"/>
                  </a:lnTo>
                  <a:lnTo>
                    <a:pt x="226" y="3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3200"/>
            </a:p>
          </p:txBody>
        </p:sp>
        <p:sp>
          <p:nvSpPr>
            <p:cNvPr id="46" name="Freeform 36">
              <a:extLst>
                <a:ext uri="{FF2B5EF4-FFF2-40B4-BE49-F238E27FC236}">
                  <a16:creationId xmlns:a16="http://schemas.microsoft.com/office/drawing/2014/main" id="{F884120C-0AC0-4858-B8C4-9C2B94A9CAD1}"/>
                </a:ext>
              </a:extLst>
            </p:cNvPr>
            <p:cNvSpPr>
              <a:spLocks/>
            </p:cNvSpPr>
            <p:nvPr/>
          </p:nvSpPr>
          <p:spPr bwMode="auto">
            <a:xfrm>
              <a:off x="1167" y="2324"/>
              <a:ext cx="1489" cy="424"/>
            </a:xfrm>
            <a:custGeom>
              <a:avLst/>
              <a:gdLst>
                <a:gd name="T0" fmla="*/ 120 w 5988"/>
                <a:gd name="T1" fmla="*/ 1090 h 1705"/>
                <a:gd name="T2" fmla="*/ 928 w 5988"/>
                <a:gd name="T3" fmla="*/ 1705 h 1705"/>
                <a:gd name="T4" fmla="*/ 5988 w 5988"/>
                <a:gd name="T5" fmla="*/ 1190 h 1705"/>
                <a:gd name="T6" fmla="*/ 5985 w 5988"/>
                <a:gd name="T7" fmla="*/ 974 h 1705"/>
                <a:gd name="T8" fmla="*/ 5980 w 5988"/>
                <a:gd name="T9" fmla="*/ 513 h 1705"/>
                <a:gd name="T10" fmla="*/ 928 w 5988"/>
                <a:gd name="T11" fmla="*/ 0 h 1705"/>
                <a:gd name="T12" fmla="*/ 120 w 5988"/>
                <a:gd name="T13" fmla="*/ 614 h 1705"/>
                <a:gd name="T14" fmla="*/ 86 w 5988"/>
                <a:gd name="T15" fmla="*/ 644 h 1705"/>
                <a:gd name="T16" fmla="*/ 0 w 5988"/>
                <a:gd name="T17" fmla="*/ 852 h 1705"/>
                <a:gd name="T18" fmla="*/ 86 w 5988"/>
                <a:gd name="T19" fmla="*/ 1061 h 1705"/>
                <a:gd name="T20" fmla="*/ 120 w 5988"/>
                <a:gd name="T21" fmla="*/ 1090 h 17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988" h="1705">
                  <a:moveTo>
                    <a:pt x="120" y="1090"/>
                  </a:moveTo>
                  <a:cubicBezTo>
                    <a:pt x="928" y="1705"/>
                    <a:pt x="928" y="1705"/>
                    <a:pt x="928" y="1705"/>
                  </a:cubicBezTo>
                  <a:cubicBezTo>
                    <a:pt x="5988" y="1190"/>
                    <a:pt x="5988" y="1190"/>
                    <a:pt x="5988" y="1190"/>
                  </a:cubicBezTo>
                  <a:cubicBezTo>
                    <a:pt x="5985" y="974"/>
                    <a:pt x="5985" y="974"/>
                    <a:pt x="5985" y="974"/>
                  </a:cubicBezTo>
                  <a:cubicBezTo>
                    <a:pt x="5985" y="974"/>
                    <a:pt x="5983" y="777"/>
                    <a:pt x="5980" y="513"/>
                  </a:cubicBezTo>
                  <a:cubicBezTo>
                    <a:pt x="928" y="0"/>
                    <a:pt x="928" y="0"/>
                    <a:pt x="928" y="0"/>
                  </a:cubicBezTo>
                  <a:cubicBezTo>
                    <a:pt x="120" y="614"/>
                    <a:pt x="120" y="614"/>
                    <a:pt x="120" y="614"/>
                  </a:cubicBezTo>
                  <a:cubicBezTo>
                    <a:pt x="108" y="623"/>
                    <a:pt x="97" y="633"/>
                    <a:pt x="86" y="644"/>
                  </a:cubicBezTo>
                  <a:cubicBezTo>
                    <a:pt x="28" y="701"/>
                    <a:pt x="0" y="777"/>
                    <a:pt x="0" y="852"/>
                  </a:cubicBezTo>
                  <a:cubicBezTo>
                    <a:pt x="0" y="927"/>
                    <a:pt x="28" y="1004"/>
                    <a:pt x="86" y="1061"/>
                  </a:cubicBezTo>
                  <a:cubicBezTo>
                    <a:pt x="97" y="1072"/>
                    <a:pt x="108" y="1081"/>
                    <a:pt x="120" y="109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3200"/>
            </a:p>
          </p:txBody>
        </p:sp>
        <p:sp>
          <p:nvSpPr>
            <p:cNvPr id="47" name="Freeform 37">
              <a:extLst>
                <a:ext uri="{FF2B5EF4-FFF2-40B4-BE49-F238E27FC236}">
                  <a16:creationId xmlns:a16="http://schemas.microsoft.com/office/drawing/2014/main" id="{29722267-8647-4AAB-ADD0-86DB9CC0A337}"/>
                </a:ext>
              </a:extLst>
            </p:cNvPr>
            <p:cNvSpPr>
              <a:spLocks/>
            </p:cNvSpPr>
            <p:nvPr/>
          </p:nvSpPr>
          <p:spPr bwMode="auto">
            <a:xfrm>
              <a:off x="4738" y="2666"/>
              <a:ext cx="262" cy="203"/>
            </a:xfrm>
            <a:custGeom>
              <a:avLst/>
              <a:gdLst>
                <a:gd name="T0" fmla="*/ 37 w 1053"/>
                <a:gd name="T1" fmla="*/ 0 h 816"/>
                <a:gd name="T2" fmla="*/ 0 w 1053"/>
                <a:gd name="T3" fmla="*/ 526 h 816"/>
                <a:gd name="T4" fmla="*/ 1053 w 1053"/>
                <a:gd name="T5" fmla="*/ 816 h 816"/>
                <a:gd name="T6" fmla="*/ 1053 w 1053"/>
                <a:gd name="T7" fmla="*/ 103 h 816"/>
                <a:gd name="T8" fmla="*/ 37 w 1053"/>
                <a:gd name="T9" fmla="*/ 0 h 816"/>
              </a:gdLst>
              <a:ahLst/>
              <a:cxnLst>
                <a:cxn ang="0">
                  <a:pos x="T0" y="T1"/>
                </a:cxn>
                <a:cxn ang="0">
                  <a:pos x="T2" y="T3"/>
                </a:cxn>
                <a:cxn ang="0">
                  <a:pos x="T4" y="T5"/>
                </a:cxn>
                <a:cxn ang="0">
                  <a:pos x="T6" y="T7"/>
                </a:cxn>
                <a:cxn ang="0">
                  <a:pos x="T8" y="T9"/>
                </a:cxn>
              </a:cxnLst>
              <a:rect l="0" t="0" r="r" b="b"/>
              <a:pathLst>
                <a:path w="1053" h="816">
                  <a:moveTo>
                    <a:pt x="37" y="0"/>
                  </a:moveTo>
                  <a:cubicBezTo>
                    <a:pt x="34" y="175"/>
                    <a:pt x="21" y="350"/>
                    <a:pt x="0" y="526"/>
                  </a:cubicBezTo>
                  <a:cubicBezTo>
                    <a:pt x="1053" y="816"/>
                    <a:pt x="1053" y="816"/>
                    <a:pt x="1053" y="816"/>
                  </a:cubicBezTo>
                  <a:cubicBezTo>
                    <a:pt x="1053" y="103"/>
                    <a:pt x="1053" y="103"/>
                    <a:pt x="1053" y="103"/>
                  </a:cubicBezTo>
                  <a:lnTo>
                    <a:pt x="37"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3200"/>
            </a:p>
          </p:txBody>
        </p:sp>
        <p:sp>
          <p:nvSpPr>
            <p:cNvPr id="48" name="Freeform 38">
              <a:extLst>
                <a:ext uri="{FF2B5EF4-FFF2-40B4-BE49-F238E27FC236}">
                  <a16:creationId xmlns:a16="http://schemas.microsoft.com/office/drawing/2014/main" id="{675CBA4B-F627-4CDE-A5C5-1220A7B15AA7}"/>
                </a:ext>
              </a:extLst>
            </p:cNvPr>
            <p:cNvSpPr>
              <a:spLocks/>
            </p:cNvSpPr>
            <p:nvPr/>
          </p:nvSpPr>
          <p:spPr bwMode="auto">
            <a:xfrm>
              <a:off x="2288" y="765"/>
              <a:ext cx="684" cy="535"/>
            </a:xfrm>
            <a:custGeom>
              <a:avLst/>
              <a:gdLst>
                <a:gd name="T0" fmla="*/ 684 w 684"/>
                <a:gd name="T1" fmla="*/ 535 h 535"/>
                <a:gd name="T2" fmla="*/ 412 w 684"/>
                <a:gd name="T3" fmla="*/ 56 h 535"/>
                <a:gd name="T4" fmla="*/ 0 w 684"/>
                <a:gd name="T5" fmla="*/ 0 h 535"/>
                <a:gd name="T6" fmla="*/ 436 w 684"/>
                <a:gd name="T7" fmla="*/ 535 h 535"/>
                <a:gd name="T8" fmla="*/ 684 w 684"/>
                <a:gd name="T9" fmla="*/ 535 h 535"/>
              </a:gdLst>
              <a:ahLst/>
              <a:cxnLst>
                <a:cxn ang="0">
                  <a:pos x="T0" y="T1"/>
                </a:cxn>
                <a:cxn ang="0">
                  <a:pos x="T2" y="T3"/>
                </a:cxn>
                <a:cxn ang="0">
                  <a:pos x="T4" y="T5"/>
                </a:cxn>
                <a:cxn ang="0">
                  <a:pos x="T6" y="T7"/>
                </a:cxn>
                <a:cxn ang="0">
                  <a:pos x="T8" y="T9"/>
                </a:cxn>
              </a:cxnLst>
              <a:rect l="0" t="0" r="r" b="b"/>
              <a:pathLst>
                <a:path w="684" h="535">
                  <a:moveTo>
                    <a:pt x="684" y="535"/>
                  </a:moveTo>
                  <a:lnTo>
                    <a:pt x="412" y="56"/>
                  </a:lnTo>
                  <a:lnTo>
                    <a:pt x="0" y="0"/>
                  </a:lnTo>
                  <a:lnTo>
                    <a:pt x="436" y="535"/>
                  </a:lnTo>
                  <a:lnTo>
                    <a:pt x="684" y="535"/>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3200"/>
            </a:p>
          </p:txBody>
        </p:sp>
        <p:sp>
          <p:nvSpPr>
            <p:cNvPr id="49" name="Freeform 39">
              <a:extLst>
                <a:ext uri="{FF2B5EF4-FFF2-40B4-BE49-F238E27FC236}">
                  <a16:creationId xmlns:a16="http://schemas.microsoft.com/office/drawing/2014/main" id="{951FA2A2-B725-4D12-A477-131F8672B892}"/>
                </a:ext>
              </a:extLst>
            </p:cNvPr>
            <p:cNvSpPr>
              <a:spLocks/>
            </p:cNvSpPr>
            <p:nvPr/>
          </p:nvSpPr>
          <p:spPr bwMode="auto">
            <a:xfrm>
              <a:off x="2063" y="2976"/>
              <a:ext cx="664" cy="264"/>
            </a:xfrm>
            <a:custGeom>
              <a:avLst/>
              <a:gdLst>
                <a:gd name="T0" fmla="*/ 2670 w 2670"/>
                <a:gd name="T1" fmla="*/ 356 h 1061"/>
                <a:gd name="T2" fmla="*/ 2563 w 2670"/>
                <a:gd name="T3" fmla="*/ 0 h 1061"/>
                <a:gd name="T4" fmla="*/ 0 w 2670"/>
                <a:gd name="T5" fmla="*/ 1061 h 1061"/>
                <a:gd name="T6" fmla="*/ 1430 w 2670"/>
                <a:gd name="T7" fmla="*/ 1061 h 1061"/>
                <a:gd name="T8" fmla="*/ 2670 w 2670"/>
                <a:gd name="T9" fmla="*/ 356 h 1061"/>
              </a:gdLst>
              <a:ahLst/>
              <a:cxnLst>
                <a:cxn ang="0">
                  <a:pos x="T0" y="T1"/>
                </a:cxn>
                <a:cxn ang="0">
                  <a:pos x="T2" y="T3"/>
                </a:cxn>
                <a:cxn ang="0">
                  <a:pos x="T4" y="T5"/>
                </a:cxn>
                <a:cxn ang="0">
                  <a:pos x="T6" y="T7"/>
                </a:cxn>
                <a:cxn ang="0">
                  <a:pos x="T8" y="T9"/>
                </a:cxn>
              </a:cxnLst>
              <a:rect l="0" t="0" r="r" b="b"/>
              <a:pathLst>
                <a:path w="2670" h="1061">
                  <a:moveTo>
                    <a:pt x="2670" y="356"/>
                  </a:moveTo>
                  <a:cubicBezTo>
                    <a:pt x="2630" y="237"/>
                    <a:pt x="2595" y="119"/>
                    <a:pt x="2563" y="0"/>
                  </a:cubicBezTo>
                  <a:cubicBezTo>
                    <a:pt x="0" y="1061"/>
                    <a:pt x="0" y="1061"/>
                    <a:pt x="0" y="1061"/>
                  </a:cubicBezTo>
                  <a:cubicBezTo>
                    <a:pt x="1430" y="1061"/>
                    <a:pt x="1430" y="1061"/>
                    <a:pt x="1430" y="1061"/>
                  </a:cubicBezTo>
                  <a:lnTo>
                    <a:pt x="2670" y="35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3200"/>
            </a:p>
          </p:txBody>
        </p:sp>
        <p:sp>
          <p:nvSpPr>
            <p:cNvPr id="50" name="Freeform 40">
              <a:extLst>
                <a:ext uri="{FF2B5EF4-FFF2-40B4-BE49-F238E27FC236}">
                  <a16:creationId xmlns:a16="http://schemas.microsoft.com/office/drawing/2014/main" id="{6275EA35-1048-43A3-9E1C-A6379F524CB3}"/>
                </a:ext>
              </a:extLst>
            </p:cNvPr>
            <p:cNvSpPr>
              <a:spLocks/>
            </p:cNvSpPr>
            <p:nvPr/>
          </p:nvSpPr>
          <p:spPr bwMode="auto">
            <a:xfrm>
              <a:off x="4714" y="2843"/>
              <a:ext cx="286" cy="206"/>
            </a:xfrm>
            <a:custGeom>
              <a:avLst/>
              <a:gdLst>
                <a:gd name="T0" fmla="*/ 0 w 1149"/>
                <a:gd name="T1" fmla="*/ 353 h 829"/>
                <a:gd name="T2" fmla="*/ 1149 w 1149"/>
                <a:gd name="T3" fmla="*/ 829 h 829"/>
                <a:gd name="T4" fmla="*/ 1149 w 1149"/>
                <a:gd name="T5" fmla="*/ 297 h 829"/>
                <a:gd name="T6" fmla="*/ 69 w 1149"/>
                <a:gd name="T7" fmla="*/ 0 h 829"/>
                <a:gd name="T8" fmla="*/ 0 w 1149"/>
                <a:gd name="T9" fmla="*/ 353 h 829"/>
              </a:gdLst>
              <a:ahLst/>
              <a:cxnLst>
                <a:cxn ang="0">
                  <a:pos x="T0" y="T1"/>
                </a:cxn>
                <a:cxn ang="0">
                  <a:pos x="T2" y="T3"/>
                </a:cxn>
                <a:cxn ang="0">
                  <a:pos x="T4" y="T5"/>
                </a:cxn>
                <a:cxn ang="0">
                  <a:pos x="T6" y="T7"/>
                </a:cxn>
                <a:cxn ang="0">
                  <a:pos x="T8" y="T9"/>
                </a:cxn>
              </a:cxnLst>
              <a:rect l="0" t="0" r="r" b="b"/>
              <a:pathLst>
                <a:path w="1149" h="829">
                  <a:moveTo>
                    <a:pt x="0" y="353"/>
                  </a:moveTo>
                  <a:cubicBezTo>
                    <a:pt x="1149" y="829"/>
                    <a:pt x="1149" y="829"/>
                    <a:pt x="1149" y="829"/>
                  </a:cubicBezTo>
                  <a:cubicBezTo>
                    <a:pt x="1149" y="297"/>
                    <a:pt x="1149" y="297"/>
                    <a:pt x="1149" y="297"/>
                  </a:cubicBezTo>
                  <a:cubicBezTo>
                    <a:pt x="69" y="0"/>
                    <a:pt x="69" y="0"/>
                    <a:pt x="69" y="0"/>
                  </a:cubicBezTo>
                  <a:cubicBezTo>
                    <a:pt x="51" y="117"/>
                    <a:pt x="27" y="235"/>
                    <a:pt x="0" y="35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3200"/>
            </a:p>
          </p:txBody>
        </p:sp>
        <p:sp>
          <p:nvSpPr>
            <p:cNvPr id="51" name="Rectangle 41">
              <a:extLst>
                <a:ext uri="{FF2B5EF4-FFF2-40B4-BE49-F238E27FC236}">
                  <a16:creationId xmlns:a16="http://schemas.microsoft.com/office/drawing/2014/main" id="{D94BBA18-ECF2-48C6-AAF9-FA44E27E40FC}"/>
                </a:ext>
              </a:extLst>
            </p:cNvPr>
            <p:cNvSpPr>
              <a:spLocks noChangeArrowheads="1"/>
            </p:cNvSpPr>
            <p:nvPr/>
          </p:nvSpPr>
          <p:spPr bwMode="auto">
            <a:xfrm>
              <a:off x="4094" y="1904"/>
              <a:ext cx="392" cy="45"/>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sz="3200"/>
            </a:p>
          </p:txBody>
        </p:sp>
        <p:sp>
          <p:nvSpPr>
            <p:cNvPr id="52" name="Freeform 42">
              <a:extLst>
                <a:ext uri="{FF2B5EF4-FFF2-40B4-BE49-F238E27FC236}">
                  <a16:creationId xmlns:a16="http://schemas.microsoft.com/office/drawing/2014/main" id="{22682ABC-995D-4CF4-8E60-8A68D9D825B9}"/>
                </a:ext>
              </a:extLst>
            </p:cNvPr>
            <p:cNvSpPr>
              <a:spLocks/>
            </p:cNvSpPr>
            <p:nvPr/>
          </p:nvSpPr>
          <p:spPr bwMode="auto">
            <a:xfrm>
              <a:off x="3490" y="0"/>
              <a:ext cx="424" cy="1300"/>
            </a:xfrm>
            <a:custGeom>
              <a:avLst/>
              <a:gdLst>
                <a:gd name="T0" fmla="*/ 1062 w 1706"/>
                <a:gd name="T1" fmla="*/ 86 h 5225"/>
                <a:gd name="T2" fmla="*/ 853 w 1706"/>
                <a:gd name="T3" fmla="*/ 0 h 5225"/>
                <a:gd name="T4" fmla="*/ 644 w 1706"/>
                <a:gd name="T5" fmla="*/ 86 h 5225"/>
                <a:gd name="T6" fmla="*/ 615 w 1706"/>
                <a:gd name="T7" fmla="*/ 120 h 5225"/>
                <a:gd name="T8" fmla="*/ 0 w 1706"/>
                <a:gd name="T9" fmla="*/ 929 h 5225"/>
                <a:gd name="T10" fmla="*/ 437 w 1706"/>
                <a:gd name="T11" fmla="*/ 5225 h 5225"/>
                <a:gd name="T12" fmla="*/ 1268 w 1706"/>
                <a:gd name="T13" fmla="*/ 5225 h 5225"/>
                <a:gd name="T14" fmla="*/ 1706 w 1706"/>
                <a:gd name="T15" fmla="*/ 929 h 5225"/>
                <a:gd name="T16" fmla="*/ 1091 w 1706"/>
                <a:gd name="T17" fmla="*/ 120 h 5225"/>
                <a:gd name="T18" fmla="*/ 1062 w 1706"/>
                <a:gd name="T19" fmla="*/ 86 h 52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706" h="5225">
                  <a:moveTo>
                    <a:pt x="1062" y="86"/>
                  </a:moveTo>
                  <a:cubicBezTo>
                    <a:pt x="1004" y="29"/>
                    <a:pt x="928" y="0"/>
                    <a:pt x="853" y="0"/>
                  </a:cubicBezTo>
                  <a:cubicBezTo>
                    <a:pt x="778" y="0"/>
                    <a:pt x="702" y="29"/>
                    <a:pt x="644" y="86"/>
                  </a:cubicBezTo>
                  <a:cubicBezTo>
                    <a:pt x="633" y="97"/>
                    <a:pt x="624" y="108"/>
                    <a:pt x="615" y="120"/>
                  </a:cubicBezTo>
                  <a:cubicBezTo>
                    <a:pt x="0" y="929"/>
                    <a:pt x="0" y="929"/>
                    <a:pt x="0" y="929"/>
                  </a:cubicBezTo>
                  <a:cubicBezTo>
                    <a:pt x="437" y="5225"/>
                    <a:pt x="437" y="5225"/>
                    <a:pt x="437" y="5225"/>
                  </a:cubicBezTo>
                  <a:cubicBezTo>
                    <a:pt x="1268" y="5225"/>
                    <a:pt x="1268" y="5225"/>
                    <a:pt x="1268" y="5225"/>
                  </a:cubicBezTo>
                  <a:cubicBezTo>
                    <a:pt x="1706" y="929"/>
                    <a:pt x="1706" y="929"/>
                    <a:pt x="1706" y="929"/>
                  </a:cubicBezTo>
                  <a:cubicBezTo>
                    <a:pt x="1091" y="120"/>
                    <a:pt x="1091" y="120"/>
                    <a:pt x="1091" y="120"/>
                  </a:cubicBezTo>
                  <a:cubicBezTo>
                    <a:pt x="1082" y="108"/>
                    <a:pt x="1072" y="97"/>
                    <a:pt x="1062" y="8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3200"/>
            </a:p>
          </p:txBody>
        </p:sp>
        <p:sp>
          <p:nvSpPr>
            <p:cNvPr id="53" name="Freeform 43">
              <a:extLst>
                <a:ext uri="{FF2B5EF4-FFF2-40B4-BE49-F238E27FC236}">
                  <a16:creationId xmlns:a16="http://schemas.microsoft.com/office/drawing/2014/main" id="{315ADAA1-B67E-4318-ADD9-CCF3AC87CA61}"/>
                </a:ext>
              </a:extLst>
            </p:cNvPr>
            <p:cNvSpPr>
              <a:spLocks/>
            </p:cNvSpPr>
            <p:nvPr/>
          </p:nvSpPr>
          <p:spPr bwMode="auto">
            <a:xfrm>
              <a:off x="4037" y="1562"/>
              <a:ext cx="506" cy="314"/>
            </a:xfrm>
            <a:custGeom>
              <a:avLst/>
              <a:gdLst>
                <a:gd name="T0" fmla="*/ 2034 w 2034"/>
                <a:gd name="T1" fmla="*/ 496 h 1260"/>
                <a:gd name="T2" fmla="*/ 1942 w 2034"/>
                <a:gd name="T3" fmla="*/ 405 h 1260"/>
                <a:gd name="T4" fmla="*/ 1876 w 2034"/>
                <a:gd name="T5" fmla="*/ 433 h 1260"/>
                <a:gd name="T6" fmla="*/ 1594 w 2034"/>
                <a:gd name="T7" fmla="*/ 566 h 1260"/>
                <a:gd name="T8" fmla="*/ 1151 w 2034"/>
                <a:gd name="T9" fmla="*/ 185 h 1260"/>
                <a:gd name="T10" fmla="*/ 1131 w 2034"/>
                <a:gd name="T11" fmla="*/ 92 h 1260"/>
                <a:gd name="T12" fmla="*/ 1017 w 2034"/>
                <a:gd name="T13" fmla="*/ 0 h 1260"/>
                <a:gd name="T14" fmla="*/ 903 w 2034"/>
                <a:gd name="T15" fmla="*/ 92 h 1260"/>
                <a:gd name="T16" fmla="*/ 882 w 2034"/>
                <a:gd name="T17" fmla="*/ 185 h 1260"/>
                <a:gd name="T18" fmla="*/ 439 w 2034"/>
                <a:gd name="T19" fmla="*/ 566 h 1260"/>
                <a:gd name="T20" fmla="*/ 157 w 2034"/>
                <a:gd name="T21" fmla="*/ 433 h 1260"/>
                <a:gd name="T22" fmla="*/ 91 w 2034"/>
                <a:gd name="T23" fmla="*/ 405 h 1260"/>
                <a:gd name="T24" fmla="*/ 0 w 2034"/>
                <a:gd name="T25" fmla="*/ 496 h 1260"/>
                <a:gd name="T26" fmla="*/ 19 w 2034"/>
                <a:gd name="T27" fmla="*/ 552 h 1260"/>
                <a:gd name="T28" fmla="*/ 230 w 2034"/>
                <a:gd name="T29" fmla="*/ 1133 h 1260"/>
                <a:gd name="T30" fmla="*/ 229 w 2034"/>
                <a:gd name="T31" fmla="*/ 1260 h 1260"/>
                <a:gd name="T32" fmla="*/ 1804 w 2034"/>
                <a:gd name="T33" fmla="*/ 1260 h 1260"/>
                <a:gd name="T34" fmla="*/ 1804 w 2034"/>
                <a:gd name="T35" fmla="*/ 1133 h 1260"/>
                <a:gd name="T36" fmla="*/ 2014 w 2034"/>
                <a:gd name="T37" fmla="*/ 552 h 1260"/>
                <a:gd name="T38" fmla="*/ 2034 w 2034"/>
                <a:gd name="T39" fmla="*/ 496 h 12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2034" h="1260">
                  <a:moveTo>
                    <a:pt x="2034" y="496"/>
                  </a:moveTo>
                  <a:cubicBezTo>
                    <a:pt x="2034" y="446"/>
                    <a:pt x="1993" y="405"/>
                    <a:pt x="1942" y="405"/>
                  </a:cubicBezTo>
                  <a:cubicBezTo>
                    <a:pt x="1917" y="405"/>
                    <a:pt x="1893" y="416"/>
                    <a:pt x="1876" y="433"/>
                  </a:cubicBezTo>
                  <a:cubicBezTo>
                    <a:pt x="1804" y="509"/>
                    <a:pt x="1707" y="566"/>
                    <a:pt x="1594" y="566"/>
                  </a:cubicBezTo>
                  <a:cubicBezTo>
                    <a:pt x="1374" y="566"/>
                    <a:pt x="1198" y="390"/>
                    <a:pt x="1151" y="185"/>
                  </a:cubicBezTo>
                  <a:cubicBezTo>
                    <a:pt x="1131" y="92"/>
                    <a:pt x="1131" y="92"/>
                    <a:pt x="1131" y="92"/>
                  </a:cubicBezTo>
                  <a:cubicBezTo>
                    <a:pt x="1120" y="39"/>
                    <a:pt x="1072" y="0"/>
                    <a:pt x="1017" y="0"/>
                  </a:cubicBezTo>
                  <a:cubicBezTo>
                    <a:pt x="961" y="0"/>
                    <a:pt x="913" y="39"/>
                    <a:pt x="903" y="92"/>
                  </a:cubicBezTo>
                  <a:cubicBezTo>
                    <a:pt x="882" y="185"/>
                    <a:pt x="882" y="185"/>
                    <a:pt x="882" y="185"/>
                  </a:cubicBezTo>
                  <a:cubicBezTo>
                    <a:pt x="835" y="390"/>
                    <a:pt x="659" y="566"/>
                    <a:pt x="439" y="566"/>
                  </a:cubicBezTo>
                  <a:cubicBezTo>
                    <a:pt x="326" y="566"/>
                    <a:pt x="230" y="509"/>
                    <a:pt x="157" y="433"/>
                  </a:cubicBezTo>
                  <a:cubicBezTo>
                    <a:pt x="140" y="416"/>
                    <a:pt x="117" y="405"/>
                    <a:pt x="91" y="405"/>
                  </a:cubicBezTo>
                  <a:cubicBezTo>
                    <a:pt x="40" y="405"/>
                    <a:pt x="0" y="446"/>
                    <a:pt x="0" y="496"/>
                  </a:cubicBezTo>
                  <a:cubicBezTo>
                    <a:pt x="0" y="518"/>
                    <a:pt x="6" y="536"/>
                    <a:pt x="19" y="552"/>
                  </a:cubicBezTo>
                  <a:cubicBezTo>
                    <a:pt x="147" y="711"/>
                    <a:pt x="230" y="913"/>
                    <a:pt x="230" y="1133"/>
                  </a:cubicBezTo>
                  <a:cubicBezTo>
                    <a:pt x="229" y="1260"/>
                    <a:pt x="229" y="1260"/>
                    <a:pt x="229" y="1260"/>
                  </a:cubicBezTo>
                  <a:cubicBezTo>
                    <a:pt x="1804" y="1260"/>
                    <a:pt x="1804" y="1260"/>
                    <a:pt x="1804" y="1260"/>
                  </a:cubicBezTo>
                  <a:cubicBezTo>
                    <a:pt x="1804" y="1133"/>
                    <a:pt x="1804" y="1133"/>
                    <a:pt x="1804" y="1133"/>
                  </a:cubicBezTo>
                  <a:cubicBezTo>
                    <a:pt x="1804" y="913"/>
                    <a:pt x="1886" y="711"/>
                    <a:pt x="2014" y="552"/>
                  </a:cubicBezTo>
                  <a:cubicBezTo>
                    <a:pt x="2027" y="536"/>
                    <a:pt x="2034" y="518"/>
                    <a:pt x="2034" y="49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3200"/>
            </a:p>
          </p:txBody>
        </p:sp>
        <p:sp>
          <p:nvSpPr>
            <p:cNvPr id="54" name="Freeform 44">
              <a:extLst>
                <a:ext uri="{FF2B5EF4-FFF2-40B4-BE49-F238E27FC236}">
                  <a16:creationId xmlns:a16="http://schemas.microsoft.com/office/drawing/2014/main" id="{5CB7404B-E3B5-4B16-B5B3-7FE75C81AE36}"/>
                </a:ext>
              </a:extLst>
            </p:cNvPr>
            <p:cNvSpPr>
              <a:spLocks/>
            </p:cNvSpPr>
            <p:nvPr/>
          </p:nvSpPr>
          <p:spPr bwMode="auto">
            <a:xfrm>
              <a:off x="4065" y="661"/>
              <a:ext cx="314" cy="639"/>
            </a:xfrm>
            <a:custGeom>
              <a:avLst/>
              <a:gdLst>
                <a:gd name="T0" fmla="*/ 0 w 314"/>
                <a:gd name="T1" fmla="*/ 639 h 639"/>
                <a:gd name="T2" fmla="*/ 124 w 314"/>
                <a:gd name="T3" fmla="*/ 639 h 639"/>
                <a:gd name="T4" fmla="*/ 314 w 314"/>
                <a:gd name="T5" fmla="*/ 181 h 639"/>
                <a:gd name="T6" fmla="*/ 176 w 314"/>
                <a:gd name="T7" fmla="*/ 0 h 639"/>
                <a:gd name="T8" fmla="*/ 0 w 314"/>
                <a:gd name="T9" fmla="*/ 639 h 639"/>
              </a:gdLst>
              <a:ahLst/>
              <a:cxnLst>
                <a:cxn ang="0">
                  <a:pos x="T0" y="T1"/>
                </a:cxn>
                <a:cxn ang="0">
                  <a:pos x="T2" y="T3"/>
                </a:cxn>
                <a:cxn ang="0">
                  <a:pos x="T4" y="T5"/>
                </a:cxn>
                <a:cxn ang="0">
                  <a:pos x="T6" y="T7"/>
                </a:cxn>
                <a:cxn ang="0">
                  <a:pos x="T8" y="T9"/>
                </a:cxn>
              </a:cxnLst>
              <a:rect l="0" t="0" r="r" b="b"/>
              <a:pathLst>
                <a:path w="314" h="639">
                  <a:moveTo>
                    <a:pt x="0" y="639"/>
                  </a:moveTo>
                  <a:lnTo>
                    <a:pt x="124" y="639"/>
                  </a:lnTo>
                  <a:lnTo>
                    <a:pt x="314" y="181"/>
                  </a:lnTo>
                  <a:lnTo>
                    <a:pt x="176" y="0"/>
                  </a:lnTo>
                  <a:lnTo>
                    <a:pt x="0" y="639"/>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3200"/>
            </a:p>
          </p:txBody>
        </p:sp>
        <p:sp>
          <p:nvSpPr>
            <p:cNvPr id="55" name="Freeform 45">
              <a:extLst>
                <a:ext uri="{FF2B5EF4-FFF2-40B4-BE49-F238E27FC236}">
                  <a16:creationId xmlns:a16="http://schemas.microsoft.com/office/drawing/2014/main" id="{1DE36F54-C506-4E82-8BF4-684EC279B584}"/>
                </a:ext>
              </a:extLst>
            </p:cNvPr>
            <p:cNvSpPr>
              <a:spLocks/>
            </p:cNvSpPr>
            <p:nvPr/>
          </p:nvSpPr>
          <p:spPr bwMode="auto">
            <a:xfrm>
              <a:off x="4239" y="829"/>
              <a:ext cx="408" cy="471"/>
            </a:xfrm>
            <a:custGeom>
              <a:avLst/>
              <a:gdLst>
                <a:gd name="T0" fmla="*/ 182 w 408"/>
                <a:gd name="T1" fmla="*/ 30 h 471"/>
                <a:gd name="T2" fmla="*/ 0 w 408"/>
                <a:gd name="T3" fmla="*/ 471 h 471"/>
                <a:gd name="T4" fmla="*/ 140 w 408"/>
                <a:gd name="T5" fmla="*/ 471 h 471"/>
                <a:gd name="T6" fmla="*/ 408 w 408"/>
                <a:gd name="T7" fmla="*/ 0 h 471"/>
                <a:gd name="T8" fmla="*/ 182 w 408"/>
                <a:gd name="T9" fmla="*/ 30 h 471"/>
              </a:gdLst>
              <a:ahLst/>
              <a:cxnLst>
                <a:cxn ang="0">
                  <a:pos x="T0" y="T1"/>
                </a:cxn>
                <a:cxn ang="0">
                  <a:pos x="T2" y="T3"/>
                </a:cxn>
                <a:cxn ang="0">
                  <a:pos x="T4" y="T5"/>
                </a:cxn>
                <a:cxn ang="0">
                  <a:pos x="T6" y="T7"/>
                </a:cxn>
                <a:cxn ang="0">
                  <a:pos x="T8" y="T9"/>
                </a:cxn>
              </a:cxnLst>
              <a:rect l="0" t="0" r="r" b="b"/>
              <a:pathLst>
                <a:path w="408" h="471">
                  <a:moveTo>
                    <a:pt x="182" y="30"/>
                  </a:moveTo>
                  <a:lnTo>
                    <a:pt x="0" y="471"/>
                  </a:lnTo>
                  <a:lnTo>
                    <a:pt x="140" y="471"/>
                  </a:lnTo>
                  <a:lnTo>
                    <a:pt x="408" y="0"/>
                  </a:lnTo>
                  <a:lnTo>
                    <a:pt x="182" y="3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3200"/>
            </a:p>
          </p:txBody>
        </p:sp>
        <p:sp>
          <p:nvSpPr>
            <p:cNvPr id="56" name="Rectangle 46">
              <a:extLst>
                <a:ext uri="{FF2B5EF4-FFF2-40B4-BE49-F238E27FC236}">
                  <a16:creationId xmlns:a16="http://schemas.microsoft.com/office/drawing/2014/main" id="{3E2B9E95-81F9-4E38-84AE-FEB1C3780FB6}"/>
                </a:ext>
              </a:extLst>
            </p:cNvPr>
            <p:cNvSpPr>
              <a:spLocks noChangeArrowheads="1"/>
            </p:cNvSpPr>
            <p:nvPr/>
          </p:nvSpPr>
          <p:spPr bwMode="auto">
            <a:xfrm>
              <a:off x="3506" y="1904"/>
              <a:ext cx="392" cy="45"/>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sz="3200"/>
            </a:p>
          </p:txBody>
        </p:sp>
        <p:sp>
          <p:nvSpPr>
            <p:cNvPr id="57" name="Freeform 47">
              <a:extLst>
                <a:ext uri="{FF2B5EF4-FFF2-40B4-BE49-F238E27FC236}">
                  <a16:creationId xmlns:a16="http://schemas.microsoft.com/office/drawing/2014/main" id="{00D6F75C-72C5-4838-A295-EB9CA847FD58}"/>
                </a:ext>
              </a:extLst>
            </p:cNvPr>
            <p:cNvSpPr>
              <a:spLocks/>
            </p:cNvSpPr>
            <p:nvPr/>
          </p:nvSpPr>
          <p:spPr bwMode="auto">
            <a:xfrm>
              <a:off x="3851" y="284"/>
              <a:ext cx="355" cy="1016"/>
            </a:xfrm>
            <a:custGeom>
              <a:avLst/>
              <a:gdLst>
                <a:gd name="T0" fmla="*/ 0 w 355"/>
                <a:gd name="T1" fmla="*/ 1016 h 1016"/>
                <a:gd name="T2" fmla="*/ 167 w 355"/>
                <a:gd name="T3" fmla="*/ 1016 h 1016"/>
                <a:gd name="T4" fmla="*/ 355 w 355"/>
                <a:gd name="T5" fmla="*/ 330 h 1016"/>
                <a:gd name="T6" fmla="*/ 103 w 355"/>
                <a:gd name="T7" fmla="*/ 0 h 1016"/>
                <a:gd name="T8" fmla="*/ 0 w 355"/>
                <a:gd name="T9" fmla="*/ 1016 h 1016"/>
              </a:gdLst>
              <a:ahLst/>
              <a:cxnLst>
                <a:cxn ang="0">
                  <a:pos x="T0" y="T1"/>
                </a:cxn>
                <a:cxn ang="0">
                  <a:pos x="T2" y="T3"/>
                </a:cxn>
                <a:cxn ang="0">
                  <a:pos x="T4" y="T5"/>
                </a:cxn>
                <a:cxn ang="0">
                  <a:pos x="T6" y="T7"/>
                </a:cxn>
                <a:cxn ang="0">
                  <a:pos x="T8" y="T9"/>
                </a:cxn>
              </a:cxnLst>
              <a:rect l="0" t="0" r="r" b="b"/>
              <a:pathLst>
                <a:path w="355" h="1016">
                  <a:moveTo>
                    <a:pt x="0" y="1016"/>
                  </a:moveTo>
                  <a:lnTo>
                    <a:pt x="167" y="1016"/>
                  </a:lnTo>
                  <a:lnTo>
                    <a:pt x="355" y="330"/>
                  </a:lnTo>
                  <a:lnTo>
                    <a:pt x="103" y="0"/>
                  </a:lnTo>
                  <a:lnTo>
                    <a:pt x="0" y="101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3200"/>
            </a:p>
          </p:txBody>
        </p:sp>
        <p:sp>
          <p:nvSpPr>
            <p:cNvPr id="58" name="Freeform 48">
              <a:extLst>
                <a:ext uri="{FF2B5EF4-FFF2-40B4-BE49-F238E27FC236}">
                  <a16:creationId xmlns:a16="http://schemas.microsoft.com/office/drawing/2014/main" id="{96C2CF6D-297E-4BAB-B282-77970112F45F}"/>
                </a:ext>
              </a:extLst>
            </p:cNvPr>
            <p:cNvSpPr>
              <a:spLocks/>
            </p:cNvSpPr>
            <p:nvPr/>
          </p:nvSpPr>
          <p:spPr bwMode="auto">
            <a:xfrm>
              <a:off x="3449" y="1562"/>
              <a:ext cx="506" cy="314"/>
            </a:xfrm>
            <a:custGeom>
              <a:avLst/>
              <a:gdLst>
                <a:gd name="T0" fmla="*/ 1804 w 2034"/>
                <a:gd name="T1" fmla="*/ 1133 h 1260"/>
                <a:gd name="T2" fmla="*/ 2014 w 2034"/>
                <a:gd name="T3" fmla="*/ 552 h 1260"/>
                <a:gd name="T4" fmla="*/ 2034 w 2034"/>
                <a:gd name="T5" fmla="*/ 496 h 1260"/>
                <a:gd name="T6" fmla="*/ 1942 w 2034"/>
                <a:gd name="T7" fmla="*/ 405 h 1260"/>
                <a:gd name="T8" fmla="*/ 1877 w 2034"/>
                <a:gd name="T9" fmla="*/ 433 h 1260"/>
                <a:gd name="T10" fmla="*/ 1594 w 2034"/>
                <a:gd name="T11" fmla="*/ 566 h 1260"/>
                <a:gd name="T12" fmla="*/ 1151 w 2034"/>
                <a:gd name="T13" fmla="*/ 185 h 1260"/>
                <a:gd name="T14" fmla="*/ 1131 w 2034"/>
                <a:gd name="T15" fmla="*/ 92 h 1260"/>
                <a:gd name="T16" fmla="*/ 1017 w 2034"/>
                <a:gd name="T17" fmla="*/ 0 h 1260"/>
                <a:gd name="T18" fmla="*/ 903 w 2034"/>
                <a:gd name="T19" fmla="*/ 92 h 1260"/>
                <a:gd name="T20" fmla="*/ 882 w 2034"/>
                <a:gd name="T21" fmla="*/ 185 h 1260"/>
                <a:gd name="T22" fmla="*/ 440 w 2034"/>
                <a:gd name="T23" fmla="*/ 566 h 1260"/>
                <a:gd name="T24" fmla="*/ 157 w 2034"/>
                <a:gd name="T25" fmla="*/ 433 h 1260"/>
                <a:gd name="T26" fmla="*/ 91 w 2034"/>
                <a:gd name="T27" fmla="*/ 405 h 1260"/>
                <a:gd name="T28" fmla="*/ 0 w 2034"/>
                <a:gd name="T29" fmla="*/ 496 h 1260"/>
                <a:gd name="T30" fmla="*/ 19 w 2034"/>
                <a:gd name="T31" fmla="*/ 552 h 1260"/>
                <a:gd name="T32" fmla="*/ 230 w 2034"/>
                <a:gd name="T33" fmla="*/ 1133 h 1260"/>
                <a:gd name="T34" fmla="*/ 230 w 2034"/>
                <a:gd name="T35" fmla="*/ 1260 h 1260"/>
                <a:gd name="T36" fmla="*/ 1804 w 2034"/>
                <a:gd name="T37" fmla="*/ 1260 h 1260"/>
                <a:gd name="T38" fmla="*/ 1804 w 2034"/>
                <a:gd name="T39" fmla="*/ 1133 h 12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2034" h="1260">
                  <a:moveTo>
                    <a:pt x="1804" y="1133"/>
                  </a:moveTo>
                  <a:cubicBezTo>
                    <a:pt x="1804" y="913"/>
                    <a:pt x="1886" y="711"/>
                    <a:pt x="2014" y="552"/>
                  </a:cubicBezTo>
                  <a:cubicBezTo>
                    <a:pt x="2027" y="536"/>
                    <a:pt x="2034" y="518"/>
                    <a:pt x="2034" y="496"/>
                  </a:cubicBezTo>
                  <a:cubicBezTo>
                    <a:pt x="2034" y="446"/>
                    <a:pt x="1993" y="405"/>
                    <a:pt x="1942" y="405"/>
                  </a:cubicBezTo>
                  <a:cubicBezTo>
                    <a:pt x="1917" y="405"/>
                    <a:pt x="1893" y="416"/>
                    <a:pt x="1877" y="433"/>
                  </a:cubicBezTo>
                  <a:cubicBezTo>
                    <a:pt x="1804" y="509"/>
                    <a:pt x="1707" y="566"/>
                    <a:pt x="1594" y="566"/>
                  </a:cubicBezTo>
                  <a:cubicBezTo>
                    <a:pt x="1375" y="566"/>
                    <a:pt x="1198" y="390"/>
                    <a:pt x="1151" y="185"/>
                  </a:cubicBezTo>
                  <a:cubicBezTo>
                    <a:pt x="1131" y="92"/>
                    <a:pt x="1131" y="92"/>
                    <a:pt x="1131" y="92"/>
                  </a:cubicBezTo>
                  <a:cubicBezTo>
                    <a:pt x="1120" y="39"/>
                    <a:pt x="1072" y="0"/>
                    <a:pt x="1017" y="0"/>
                  </a:cubicBezTo>
                  <a:cubicBezTo>
                    <a:pt x="961" y="0"/>
                    <a:pt x="913" y="39"/>
                    <a:pt x="903" y="92"/>
                  </a:cubicBezTo>
                  <a:cubicBezTo>
                    <a:pt x="882" y="185"/>
                    <a:pt x="882" y="185"/>
                    <a:pt x="882" y="185"/>
                  </a:cubicBezTo>
                  <a:cubicBezTo>
                    <a:pt x="836" y="390"/>
                    <a:pt x="659" y="566"/>
                    <a:pt x="440" y="566"/>
                  </a:cubicBezTo>
                  <a:cubicBezTo>
                    <a:pt x="327" y="566"/>
                    <a:pt x="230" y="509"/>
                    <a:pt x="157" y="433"/>
                  </a:cubicBezTo>
                  <a:cubicBezTo>
                    <a:pt x="140" y="416"/>
                    <a:pt x="117" y="405"/>
                    <a:pt x="91" y="405"/>
                  </a:cubicBezTo>
                  <a:cubicBezTo>
                    <a:pt x="41" y="405"/>
                    <a:pt x="0" y="446"/>
                    <a:pt x="0" y="496"/>
                  </a:cubicBezTo>
                  <a:cubicBezTo>
                    <a:pt x="0" y="518"/>
                    <a:pt x="7" y="536"/>
                    <a:pt x="19" y="552"/>
                  </a:cubicBezTo>
                  <a:cubicBezTo>
                    <a:pt x="148" y="711"/>
                    <a:pt x="230" y="913"/>
                    <a:pt x="230" y="1133"/>
                  </a:cubicBezTo>
                  <a:cubicBezTo>
                    <a:pt x="230" y="1260"/>
                    <a:pt x="230" y="1260"/>
                    <a:pt x="230" y="1260"/>
                  </a:cubicBezTo>
                  <a:cubicBezTo>
                    <a:pt x="1804" y="1260"/>
                    <a:pt x="1804" y="1260"/>
                    <a:pt x="1804" y="1260"/>
                  </a:cubicBezTo>
                  <a:lnTo>
                    <a:pt x="1804" y="113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3200"/>
            </a:p>
          </p:txBody>
        </p:sp>
      </p:grpSp>
      <p:pic>
        <p:nvPicPr>
          <p:cNvPr id="59" name="Picture 58">
            <a:extLst>
              <a:ext uri="{FF2B5EF4-FFF2-40B4-BE49-F238E27FC236}">
                <a16:creationId xmlns:a16="http://schemas.microsoft.com/office/drawing/2014/main" id="{F5EE2785-2238-41F7-87DB-6C273C99556D}"/>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20000" y="720000"/>
            <a:ext cx="2499365" cy="1085091"/>
          </a:xfrm>
          <a:prstGeom prst="rect">
            <a:avLst/>
          </a:prstGeom>
        </p:spPr>
      </p:pic>
    </p:spTree>
    <p:extLst>
      <p:ext uri="{BB962C8B-B14F-4D97-AF65-F5344CB8AC3E}">
        <p14:creationId xmlns:p14="http://schemas.microsoft.com/office/powerpoint/2010/main" val="850807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7384FEC-5BAA-46CE-93A6-50B4CA581F2C}" type="datetimeFigureOut">
              <a:rPr lang="en-GB" smtClean="0"/>
              <a:t>27/01/2025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5E1062E-DFB4-4620-AD6C-74948ABE99BE}" type="slidenum">
              <a:rPr lang="en-GB" smtClean="0"/>
              <a:t>‹#›</a:t>
            </a:fld>
            <a:endParaRPr lang="en-GB"/>
          </a:p>
        </p:txBody>
      </p:sp>
      <p:sp>
        <p:nvSpPr>
          <p:cNvPr id="7" name="Picture Placeholder 10">
            <a:extLst>
              <a:ext uri="{FF2B5EF4-FFF2-40B4-BE49-F238E27FC236}">
                <a16:creationId xmlns:a16="http://schemas.microsoft.com/office/drawing/2014/main" id="{09571F2E-0AE7-4ED5-A3A7-572483C32C16}"/>
              </a:ext>
            </a:extLst>
          </p:cNvPr>
          <p:cNvSpPr>
            <a:spLocks noGrp="1"/>
          </p:cNvSpPr>
          <p:nvPr>
            <p:ph type="pic" sz="quarter" idx="13" hasCustomPrompt="1"/>
          </p:nvPr>
        </p:nvSpPr>
        <p:spPr>
          <a:xfrm>
            <a:off x="6744000" y="5966400"/>
            <a:ext cx="1032000" cy="499200"/>
          </a:xfrm>
        </p:spPr>
        <p:txBody>
          <a:bodyPr/>
          <a:lstStyle>
            <a:lvl1pPr algn="ctr">
              <a:defRPr sz="1200"/>
            </a:lvl1pPr>
          </a:lstStyle>
          <a:p>
            <a:r>
              <a:rPr lang="en-GB"/>
              <a:t>Partner Logo, if required</a:t>
            </a:r>
          </a:p>
        </p:txBody>
      </p:sp>
      <p:sp>
        <p:nvSpPr>
          <p:cNvPr id="8" name="Picture Placeholder 10">
            <a:extLst>
              <a:ext uri="{FF2B5EF4-FFF2-40B4-BE49-F238E27FC236}">
                <a16:creationId xmlns:a16="http://schemas.microsoft.com/office/drawing/2014/main" id="{08DE7B98-660C-4B6E-891C-17D3C5DE0E00}"/>
              </a:ext>
            </a:extLst>
          </p:cNvPr>
          <p:cNvSpPr>
            <a:spLocks noGrp="1"/>
          </p:cNvSpPr>
          <p:nvPr>
            <p:ph type="pic" sz="quarter" idx="14" hasCustomPrompt="1"/>
          </p:nvPr>
        </p:nvSpPr>
        <p:spPr>
          <a:xfrm>
            <a:off x="7956000" y="5966400"/>
            <a:ext cx="1032000" cy="499200"/>
          </a:xfrm>
        </p:spPr>
        <p:txBody>
          <a:bodyPr/>
          <a:lstStyle>
            <a:lvl1pPr algn="ctr">
              <a:defRPr sz="1200"/>
            </a:lvl1pPr>
          </a:lstStyle>
          <a:p>
            <a:r>
              <a:rPr lang="en-GB"/>
              <a:t>Partner Logo, if required</a:t>
            </a:r>
          </a:p>
        </p:txBody>
      </p:sp>
      <p:sp>
        <p:nvSpPr>
          <p:cNvPr id="9" name="Picture Placeholder 10">
            <a:extLst>
              <a:ext uri="{FF2B5EF4-FFF2-40B4-BE49-F238E27FC236}">
                <a16:creationId xmlns:a16="http://schemas.microsoft.com/office/drawing/2014/main" id="{6C5065A9-5B40-4A0E-8705-781D8C9FD80E}"/>
              </a:ext>
            </a:extLst>
          </p:cNvPr>
          <p:cNvSpPr>
            <a:spLocks noGrp="1"/>
          </p:cNvSpPr>
          <p:nvPr>
            <p:ph type="pic" sz="quarter" idx="15" hasCustomPrompt="1"/>
          </p:nvPr>
        </p:nvSpPr>
        <p:spPr>
          <a:xfrm>
            <a:off x="9168000" y="5966400"/>
            <a:ext cx="1032000" cy="499200"/>
          </a:xfrm>
        </p:spPr>
        <p:txBody>
          <a:bodyPr/>
          <a:lstStyle>
            <a:lvl1pPr algn="ctr">
              <a:defRPr sz="1200"/>
            </a:lvl1pPr>
          </a:lstStyle>
          <a:p>
            <a:r>
              <a:rPr lang="en-GB"/>
              <a:t>Partner Logo, if required</a:t>
            </a:r>
          </a:p>
        </p:txBody>
      </p:sp>
    </p:spTree>
    <p:extLst>
      <p:ext uri="{BB962C8B-B14F-4D97-AF65-F5344CB8AC3E}">
        <p14:creationId xmlns:p14="http://schemas.microsoft.com/office/powerpoint/2010/main" val="75326811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userDrawn="1">
  <p:cSld name="2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7384FEC-5BAA-46CE-93A6-50B4CA581F2C}" type="datetimeFigureOut">
              <a:rPr lang="en-GB" smtClean="0"/>
              <a:t>27/01/2025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5E1062E-DFB4-4620-AD6C-74948ABE99BE}" type="slidenum">
              <a:rPr lang="en-GB" smtClean="0"/>
              <a:t>‹#›</a:t>
            </a:fld>
            <a:endParaRPr lang="en-GB"/>
          </a:p>
        </p:txBody>
      </p:sp>
      <p:sp>
        <p:nvSpPr>
          <p:cNvPr id="7" name="Picture Placeholder 10">
            <a:extLst>
              <a:ext uri="{FF2B5EF4-FFF2-40B4-BE49-F238E27FC236}">
                <a16:creationId xmlns:a16="http://schemas.microsoft.com/office/drawing/2014/main" id="{09571F2E-0AE7-4ED5-A3A7-572483C32C16}"/>
              </a:ext>
            </a:extLst>
          </p:cNvPr>
          <p:cNvSpPr>
            <a:spLocks noGrp="1"/>
          </p:cNvSpPr>
          <p:nvPr>
            <p:ph type="pic" sz="quarter" idx="13" hasCustomPrompt="1"/>
          </p:nvPr>
        </p:nvSpPr>
        <p:spPr>
          <a:xfrm>
            <a:off x="6744000" y="5966400"/>
            <a:ext cx="1032000" cy="499200"/>
          </a:xfrm>
        </p:spPr>
        <p:txBody>
          <a:bodyPr/>
          <a:lstStyle>
            <a:lvl1pPr algn="ctr">
              <a:defRPr sz="1200"/>
            </a:lvl1pPr>
          </a:lstStyle>
          <a:p>
            <a:r>
              <a:rPr lang="en-GB"/>
              <a:t>Partner Logo, if required</a:t>
            </a:r>
          </a:p>
        </p:txBody>
      </p:sp>
      <p:sp>
        <p:nvSpPr>
          <p:cNvPr id="8" name="Picture Placeholder 10">
            <a:extLst>
              <a:ext uri="{FF2B5EF4-FFF2-40B4-BE49-F238E27FC236}">
                <a16:creationId xmlns:a16="http://schemas.microsoft.com/office/drawing/2014/main" id="{08DE7B98-660C-4B6E-891C-17D3C5DE0E00}"/>
              </a:ext>
            </a:extLst>
          </p:cNvPr>
          <p:cNvSpPr>
            <a:spLocks noGrp="1"/>
          </p:cNvSpPr>
          <p:nvPr>
            <p:ph type="pic" sz="quarter" idx="14" hasCustomPrompt="1"/>
          </p:nvPr>
        </p:nvSpPr>
        <p:spPr>
          <a:xfrm>
            <a:off x="7956000" y="5966400"/>
            <a:ext cx="1032000" cy="499200"/>
          </a:xfrm>
        </p:spPr>
        <p:txBody>
          <a:bodyPr/>
          <a:lstStyle>
            <a:lvl1pPr algn="ctr">
              <a:defRPr sz="1200"/>
            </a:lvl1pPr>
          </a:lstStyle>
          <a:p>
            <a:r>
              <a:rPr lang="en-GB"/>
              <a:t>Partner Logo, if required</a:t>
            </a:r>
          </a:p>
        </p:txBody>
      </p:sp>
      <p:sp>
        <p:nvSpPr>
          <p:cNvPr id="9" name="Picture Placeholder 10">
            <a:extLst>
              <a:ext uri="{FF2B5EF4-FFF2-40B4-BE49-F238E27FC236}">
                <a16:creationId xmlns:a16="http://schemas.microsoft.com/office/drawing/2014/main" id="{6C5065A9-5B40-4A0E-8705-781D8C9FD80E}"/>
              </a:ext>
            </a:extLst>
          </p:cNvPr>
          <p:cNvSpPr>
            <a:spLocks noGrp="1"/>
          </p:cNvSpPr>
          <p:nvPr>
            <p:ph type="pic" sz="quarter" idx="15" hasCustomPrompt="1"/>
          </p:nvPr>
        </p:nvSpPr>
        <p:spPr>
          <a:xfrm>
            <a:off x="9168000" y="5966400"/>
            <a:ext cx="1032000" cy="499200"/>
          </a:xfrm>
        </p:spPr>
        <p:txBody>
          <a:bodyPr/>
          <a:lstStyle>
            <a:lvl1pPr algn="ctr">
              <a:defRPr sz="1200"/>
            </a:lvl1pPr>
          </a:lstStyle>
          <a:p>
            <a:r>
              <a:rPr lang="en-GB"/>
              <a:t>Partner Logo, if required</a:t>
            </a:r>
          </a:p>
        </p:txBody>
      </p:sp>
    </p:spTree>
    <p:extLst>
      <p:ext uri="{BB962C8B-B14F-4D97-AF65-F5344CB8AC3E}">
        <p14:creationId xmlns:p14="http://schemas.microsoft.com/office/powerpoint/2010/main" val="339612771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userDrawn="1">
  <p:cSld name="3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7384FEC-5BAA-46CE-93A6-50B4CA581F2C}" type="datetimeFigureOut">
              <a:rPr lang="en-GB" smtClean="0"/>
              <a:t>27/01/2025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5E1062E-DFB4-4620-AD6C-74948ABE99BE}" type="slidenum">
              <a:rPr lang="en-GB" smtClean="0"/>
              <a:t>‹#›</a:t>
            </a:fld>
            <a:endParaRPr lang="en-GB"/>
          </a:p>
        </p:txBody>
      </p:sp>
      <p:sp>
        <p:nvSpPr>
          <p:cNvPr id="7" name="Picture Placeholder 10">
            <a:extLst>
              <a:ext uri="{FF2B5EF4-FFF2-40B4-BE49-F238E27FC236}">
                <a16:creationId xmlns:a16="http://schemas.microsoft.com/office/drawing/2014/main" id="{09571F2E-0AE7-4ED5-A3A7-572483C32C16}"/>
              </a:ext>
            </a:extLst>
          </p:cNvPr>
          <p:cNvSpPr>
            <a:spLocks noGrp="1"/>
          </p:cNvSpPr>
          <p:nvPr>
            <p:ph type="pic" sz="quarter" idx="13" hasCustomPrompt="1"/>
          </p:nvPr>
        </p:nvSpPr>
        <p:spPr>
          <a:xfrm>
            <a:off x="6744000" y="5966400"/>
            <a:ext cx="1032000" cy="499200"/>
          </a:xfrm>
        </p:spPr>
        <p:txBody>
          <a:bodyPr/>
          <a:lstStyle>
            <a:lvl1pPr algn="ctr">
              <a:defRPr sz="1200"/>
            </a:lvl1pPr>
          </a:lstStyle>
          <a:p>
            <a:r>
              <a:rPr lang="en-GB"/>
              <a:t>Partner Logo, if required</a:t>
            </a:r>
          </a:p>
        </p:txBody>
      </p:sp>
      <p:sp>
        <p:nvSpPr>
          <p:cNvPr id="8" name="Picture Placeholder 10">
            <a:extLst>
              <a:ext uri="{FF2B5EF4-FFF2-40B4-BE49-F238E27FC236}">
                <a16:creationId xmlns:a16="http://schemas.microsoft.com/office/drawing/2014/main" id="{08DE7B98-660C-4B6E-891C-17D3C5DE0E00}"/>
              </a:ext>
            </a:extLst>
          </p:cNvPr>
          <p:cNvSpPr>
            <a:spLocks noGrp="1"/>
          </p:cNvSpPr>
          <p:nvPr>
            <p:ph type="pic" sz="quarter" idx="14" hasCustomPrompt="1"/>
          </p:nvPr>
        </p:nvSpPr>
        <p:spPr>
          <a:xfrm>
            <a:off x="7956000" y="5966400"/>
            <a:ext cx="1032000" cy="499200"/>
          </a:xfrm>
        </p:spPr>
        <p:txBody>
          <a:bodyPr/>
          <a:lstStyle>
            <a:lvl1pPr algn="ctr">
              <a:defRPr sz="1200"/>
            </a:lvl1pPr>
          </a:lstStyle>
          <a:p>
            <a:r>
              <a:rPr lang="en-GB"/>
              <a:t>Partner Logo, if required</a:t>
            </a:r>
          </a:p>
        </p:txBody>
      </p:sp>
      <p:sp>
        <p:nvSpPr>
          <p:cNvPr id="9" name="Picture Placeholder 10">
            <a:extLst>
              <a:ext uri="{FF2B5EF4-FFF2-40B4-BE49-F238E27FC236}">
                <a16:creationId xmlns:a16="http://schemas.microsoft.com/office/drawing/2014/main" id="{6C5065A9-5B40-4A0E-8705-781D8C9FD80E}"/>
              </a:ext>
            </a:extLst>
          </p:cNvPr>
          <p:cNvSpPr>
            <a:spLocks noGrp="1"/>
          </p:cNvSpPr>
          <p:nvPr>
            <p:ph type="pic" sz="quarter" idx="15" hasCustomPrompt="1"/>
          </p:nvPr>
        </p:nvSpPr>
        <p:spPr>
          <a:xfrm>
            <a:off x="9168000" y="5966400"/>
            <a:ext cx="1032000" cy="499200"/>
          </a:xfrm>
        </p:spPr>
        <p:txBody>
          <a:bodyPr/>
          <a:lstStyle>
            <a:lvl1pPr algn="ctr">
              <a:defRPr sz="1200"/>
            </a:lvl1pPr>
          </a:lstStyle>
          <a:p>
            <a:r>
              <a:rPr lang="en-GB"/>
              <a:t>Partner Logo, if required</a:t>
            </a:r>
          </a:p>
        </p:txBody>
      </p:sp>
    </p:spTree>
    <p:extLst>
      <p:ext uri="{BB962C8B-B14F-4D97-AF65-F5344CB8AC3E}">
        <p14:creationId xmlns:p14="http://schemas.microsoft.com/office/powerpoint/2010/main" val="36217245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BA341E-3FAD-4C86-0E87-7A5D8ACA2DEA}"/>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C341332F-30D6-61B6-C256-7F8F0F3A5004}"/>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99F262C9-5478-CD2E-F7E1-BC5256A6A6EA}"/>
              </a:ext>
            </a:extLst>
          </p:cNvPr>
          <p:cNvSpPr>
            <a:spLocks noGrp="1"/>
          </p:cNvSpPr>
          <p:nvPr>
            <p:ph type="dt" sz="half" idx="10"/>
          </p:nvPr>
        </p:nvSpPr>
        <p:spPr/>
        <p:txBody>
          <a:bodyPr/>
          <a:lstStyle/>
          <a:p>
            <a:fld id="{6A89C581-7AC5-CC44-893C-CB9DF0F5C7C2}" type="datetimeFigureOut">
              <a:rPr lang="en-US" smtClean="0"/>
              <a:t>1/27/2025</a:t>
            </a:fld>
            <a:endParaRPr lang="en-US"/>
          </a:p>
        </p:txBody>
      </p:sp>
      <p:sp>
        <p:nvSpPr>
          <p:cNvPr id="5" name="Footer Placeholder 4">
            <a:extLst>
              <a:ext uri="{FF2B5EF4-FFF2-40B4-BE49-F238E27FC236}">
                <a16:creationId xmlns:a16="http://schemas.microsoft.com/office/drawing/2014/main" id="{85AB9582-FC26-DE55-648C-05B4DFF0D34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3A5852F-D530-41CF-6965-ACD6B3F0AAFD}"/>
              </a:ext>
            </a:extLst>
          </p:cNvPr>
          <p:cNvSpPr>
            <a:spLocks noGrp="1"/>
          </p:cNvSpPr>
          <p:nvPr>
            <p:ph type="sldNum" sz="quarter" idx="12"/>
          </p:nvPr>
        </p:nvSpPr>
        <p:spPr/>
        <p:txBody>
          <a:bodyPr/>
          <a:lstStyle/>
          <a:p>
            <a:fld id="{082CB8B1-D86E-3C4A-ACB3-E90CF4BF6BD7}" type="slidenum">
              <a:rPr lang="en-US" smtClean="0"/>
              <a:t>‹#›</a:t>
            </a:fld>
            <a:endParaRPr lang="en-US"/>
          </a:p>
        </p:txBody>
      </p:sp>
    </p:spTree>
    <p:extLst>
      <p:ext uri="{BB962C8B-B14F-4D97-AF65-F5344CB8AC3E}">
        <p14:creationId xmlns:p14="http://schemas.microsoft.com/office/powerpoint/2010/main" val="2674659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userDrawn="1">
  <p:cSld name="4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7384FEC-5BAA-46CE-93A6-50B4CA581F2C}" type="datetimeFigureOut">
              <a:rPr lang="en-GB" smtClean="0"/>
              <a:t>27/01/2025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5E1062E-DFB4-4620-AD6C-74948ABE99BE}" type="slidenum">
              <a:rPr lang="en-GB" smtClean="0"/>
              <a:t>‹#›</a:t>
            </a:fld>
            <a:endParaRPr lang="en-GB"/>
          </a:p>
        </p:txBody>
      </p:sp>
      <p:sp>
        <p:nvSpPr>
          <p:cNvPr id="7" name="Picture Placeholder 10">
            <a:extLst>
              <a:ext uri="{FF2B5EF4-FFF2-40B4-BE49-F238E27FC236}">
                <a16:creationId xmlns:a16="http://schemas.microsoft.com/office/drawing/2014/main" id="{09571F2E-0AE7-4ED5-A3A7-572483C32C16}"/>
              </a:ext>
            </a:extLst>
          </p:cNvPr>
          <p:cNvSpPr>
            <a:spLocks noGrp="1"/>
          </p:cNvSpPr>
          <p:nvPr>
            <p:ph type="pic" sz="quarter" idx="13" hasCustomPrompt="1"/>
          </p:nvPr>
        </p:nvSpPr>
        <p:spPr>
          <a:xfrm>
            <a:off x="6744000" y="5966400"/>
            <a:ext cx="1032000" cy="499200"/>
          </a:xfrm>
        </p:spPr>
        <p:txBody>
          <a:bodyPr/>
          <a:lstStyle>
            <a:lvl1pPr algn="ctr">
              <a:defRPr sz="1200"/>
            </a:lvl1pPr>
          </a:lstStyle>
          <a:p>
            <a:r>
              <a:rPr lang="en-GB"/>
              <a:t>Partner Logo, if required</a:t>
            </a:r>
          </a:p>
        </p:txBody>
      </p:sp>
      <p:sp>
        <p:nvSpPr>
          <p:cNvPr id="8" name="Picture Placeholder 10">
            <a:extLst>
              <a:ext uri="{FF2B5EF4-FFF2-40B4-BE49-F238E27FC236}">
                <a16:creationId xmlns:a16="http://schemas.microsoft.com/office/drawing/2014/main" id="{08DE7B98-660C-4B6E-891C-17D3C5DE0E00}"/>
              </a:ext>
            </a:extLst>
          </p:cNvPr>
          <p:cNvSpPr>
            <a:spLocks noGrp="1"/>
          </p:cNvSpPr>
          <p:nvPr>
            <p:ph type="pic" sz="quarter" idx="14" hasCustomPrompt="1"/>
          </p:nvPr>
        </p:nvSpPr>
        <p:spPr>
          <a:xfrm>
            <a:off x="7956000" y="5966400"/>
            <a:ext cx="1032000" cy="499200"/>
          </a:xfrm>
        </p:spPr>
        <p:txBody>
          <a:bodyPr/>
          <a:lstStyle>
            <a:lvl1pPr algn="ctr">
              <a:defRPr sz="1200"/>
            </a:lvl1pPr>
          </a:lstStyle>
          <a:p>
            <a:r>
              <a:rPr lang="en-GB"/>
              <a:t>Partner Logo, if required</a:t>
            </a:r>
          </a:p>
        </p:txBody>
      </p:sp>
      <p:sp>
        <p:nvSpPr>
          <p:cNvPr id="9" name="Picture Placeholder 10">
            <a:extLst>
              <a:ext uri="{FF2B5EF4-FFF2-40B4-BE49-F238E27FC236}">
                <a16:creationId xmlns:a16="http://schemas.microsoft.com/office/drawing/2014/main" id="{6C5065A9-5B40-4A0E-8705-781D8C9FD80E}"/>
              </a:ext>
            </a:extLst>
          </p:cNvPr>
          <p:cNvSpPr>
            <a:spLocks noGrp="1"/>
          </p:cNvSpPr>
          <p:nvPr>
            <p:ph type="pic" sz="quarter" idx="15" hasCustomPrompt="1"/>
          </p:nvPr>
        </p:nvSpPr>
        <p:spPr>
          <a:xfrm>
            <a:off x="9168000" y="5966400"/>
            <a:ext cx="1032000" cy="499200"/>
          </a:xfrm>
        </p:spPr>
        <p:txBody>
          <a:bodyPr/>
          <a:lstStyle>
            <a:lvl1pPr algn="ctr">
              <a:defRPr sz="1200"/>
            </a:lvl1pPr>
          </a:lstStyle>
          <a:p>
            <a:r>
              <a:rPr lang="en-GB"/>
              <a:t>Partner Logo, if required</a:t>
            </a:r>
          </a:p>
        </p:txBody>
      </p:sp>
    </p:spTree>
    <p:extLst>
      <p:ext uri="{BB962C8B-B14F-4D97-AF65-F5344CB8AC3E}">
        <p14:creationId xmlns:p14="http://schemas.microsoft.com/office/powerpoint/2010/main" val="23772930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userDrawn="1">
  <p:cSld name="5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7384FEC-5BAA-46CE-93A6-50B4CA581F2C}" type="datetimeFigureOut">
              <a:rPr lang="en-GB" smtClean="0"/>
              <a:t>27/01/2025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5E1062E-DFB4-4620-AD6C-74948ABE99BE}" type="slidenum">
              <a:rPr lang="en-GB" smtClean="0"/>
              <a:t>‹#›</a:t>
            </a:fld>
            <a:endParaRPr lang="en-GB"/>
          </a:p>
        </p:txBody>
      </p:sp>
      <p:sp>
        <p:nvSpPr>
          <p:cNvPr id="7" name="Picture Placeholder 10">
            <a:extLst>
              <a:ext uri="{FF2B5EF4-FFF2-40B4-BE49-F238E27FC236}">
                <a16:creationId xmlns:a16="http://schemas.microsoft.com/office/drawing/2014/main" id="{09571F2E-0AE7-4ED5-A3A7-572483C32C16}"/>
              </a:ext>
            </a:extLst>
          </p:cNvPr>
          <p:cNvSpPr>
            <a:spLocks noGrp="1"/>
          </p:cNvSpPr>
          <p:nvPr>
            <p:ph type="pic" sz="quarter" idx="13" hasCustomPrompt="1"/>
          </p:nvPr>
        </p:nvSpPr>
        <p:spPr>
          <a:xfrm>
            <a:off x="6744000" y="5966400"/>
            <a:ext cx="1032000" cy="499200"/>
          </a:xfrm>
        </p:spPr>
        <p:txBody>
          <a:bodyPr/>
          <a:lstStyle>
            <a:lvl1pPr algn="ctr">
              <a:defRPr sz="1200"/>
            </a:lvl1pPr>
          </a:lstStyle>
          <a:p>
            <a:r>
              <a:rPr lang="en-GB"/>
              <a:t>Partner Logo, if required</a:t>
            </a:r>
          </a:p>
        </p:txBody>
      </p:sp>
      <p:sp>
        <p:nvSpPr>
          <p:cNvPr id="8" name="Picture Placeholder 10">
            <a:extLst>
              <a:ext uri="{FF2B5EF4-FFF2-40B4-BE49-F238E27FC236}">
                <a16:creationId xmlns:a16="http://schemas.microsoft.com/office/drawing/2014/main" id="{08DE7B98-660C-4B6E-891C-17D3C5DE0E00}"/>
              </a:ext>
            </a:extLst>
          </p:cNvPr>
          <p:cNvSpPr>
            <a:spLocks noGrp="1"/>
          </p:cNvSpPr>
          <p:nvPr>
            <p:ph type="pic" sz="quarter" idx="14" hasCustomPrompt="1"/>
          </p:nvPr>
        </p:nvSpPr>
        <p:spPr>
          <a:xfrm>
            <a:off x="7956000" y="5966400"/>
            <a:ext cx="1032000" cy="499200"/>
          </a:xfrm>
        </p:spPr>
        <p:txBody>
          <a:bodyPr/>
          <a:lstStyle>
            <a:lvl1pPr algn="ctr">
              <a:defRPr sz="1200"/>
            </a:lvl1pPr>
          </a:lstStyle>
          <a:p>
            <a:r>
              <a:rPr lang="en-GB"/>
              <a:t>Partner Logo, if required</a:t>
            </a:r>
          </a:p>
        </p:txBody>
      </p:sp>
      <p:sp>
        <p:nvSpPr>
          <p:cNvPr id="9" name="Picture Placeholder 10">
            <a:extLst>
              <a:ext uri="{FF2B5EF4-FFF2-40B4-BE49-F238E27FC236}">
                <a16:creationId xmlns:a16="http://schemas.microsoft.com/office/drawing/2014/main" id="{6C5065A9-5B40-4A0E-8705-781D8C9FD80E}"/>
              </a:ext>
            </a:extLst>
          </p:cNvPr>
          <p:cNvSpPr>
            <a:spLocks noGrp="1"/>
          </p:cNvSpPr>
          <p:nvPr>
            <p:ph type="pic" sz="quarter" idx="15" hasCustomPrompt="1"/>
          </p:nvPr>
        </p:nvSpPr>
        <p:spPr>
          <a:xfrm>
            <a:off x="9168000" y="5966400"/>
            <a:ext cx="1032000" cy="499200"/>
          </a:xfrm>
        </p:spPr>
        <p:txBody>
          <a:bodyPr/>
          <a:lstStyle>
            <a:lvl1pPr algn="ctr">
              <a:defRPr sz="1200"/>
            </a:lvl1pPr>
          </a:lstStyle>
          <a:p>
            <a:r>
              <a:rPr lang="en-GB"/>
              <a:t>Partner Logo, if required</a:t>
            </a:r>
          </a:p>
        </p:txBody>
      </p:sp>
    </p:spTree>
    <p:extLst>
      <p:ext uri="{BB962C8B-B14F-4D97-AF65-F5344CB8AC3E}">
        <p14:creationId xmlns:p14="http://schemas.microsoft.com/office/powerpoint/2010/main" val="160868997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userDrawn="1">
  <p:cSld name="6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7384FEC-5BAA-46CE-93A6-50B4CA581F2C}" type="datetimeFigureOut">
              <a:rPr lang="en-GB" smtClean="0"/>
              <a:t>27/01/2025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5E1062E-DFB4-4620-AD6C-74948ABE99BE}" type="slidenum">
              <a:rPr lang="en-GB" smtClean="0"/>
              <a:t>‹#›</a:t>
            </a:fld>
            <a:endParaRPr lang="en-GB"/>
          </a:p>
        </p:txBody>
      </p:sp>
      <p:sp>
        <p:nvSpPr>
          <p:cNvPr id="7" name="Picture Placeholder 10">
            <a:extLst>
              <a:ext uri="{FF2B5EF4-FFF2-40B4-BE49-F238E27FC236}">
                <a16:creationId xmlns:a16="http://schemas.microsoft.com/office/drawing/2014/main" id="{09571F2E-0AE7-4ED5-A3A7-572483C32C16}"/>
              </a:ext>
            </a:extLst>
          </p:cNvPr>
          <p:cNvSpPr>
            <a:spLocks noGrp="1"/>
          </p:cNvSpPr>
          <p:nvPr>
            <p:ph type="pic" sz="quarter" idx="13" hasCustomPrompt="1"/>
          </p:nvPr>
        </p:nvSpPr>
        <p:spPr>
          <a:xfrm>
            <a:off x="6744000" y="5966400"/>
            <a:ext cx="1032000" cy="499200"/>
          </a:xfrm>
        </p:spPr>
        <p:txBody>
          <a:bodyPr/>
          <a:lstStyle>
            <a:lvl1pPr algn="ctr">
              <a:defRPr sz="1200"/>
            </a:lvl1pPr>
          </a:lstStyle>
          <a:p>
            <a:r>
              <a:rPr lang="en-GB"/>
              <a:t>Partner Logo, if required</a:t>
            </a:r>
          </a:p>
        </p:txBody>
      </p:sp>
      <p:sp>
        <p:nvSpPr>
          <p:cNvPr id="8" name="Picture Placeholder 10">
            <a:extLst>
              <a:ext uri="{FF2B5EF4-FFF2-40B4-BE49-F238E27FC236}">
                <a16:creationId xmlns:a16="http://schemas.microsoft.com/office/drawing/2014/main" id="{08DE7B98-660C-4B6E-891C-17D3C5DE0E00}"/>
              </a:ext>
            </a:extLst>
          </p:cNvPr>
          <p:cNvSpPr>
            <a:spLocks noGrp="1"/>
          </p:cNvSpPr>
          <p:nvPr>
            <p:ph type="pic" sz="quarter" idx="14" hasCustomPrompt="1"/>
          </p:nvPr>
        </p:nvSpPr>
        <p:spPr>
          <a:xfrm>
            <a:off x="7956000" y="5966400"/>
            <a:ext cx="1032000" cy="499200"/>
          </a:xfrm>
        </p:spPr>
        <p:txBody>
          <a:bodyPr/>
          <a:lstStyle>
            <a:lvl1pPr algn="ctr">
              <a:defRPr sz="1200"/>
            </a:lvl1pPr>
          </a:lstStyle>
          <a:p>
            <a:r>
              <a:rPr lang="en-GB"/>
              <a:t>Partner Logo, if required</a:t>
            </a:r>
          </a:p>
        </p:txBody>
      </p:sp>
      <p:sp>
        <p:nvSpPr>
          <p:cNvPr id="9" name="Picture Placeholder 10">
            <a:extLst>
              <a:ext uri="{FF2B5EF4-FFF2-40B4-BE49-F238E27FC236}">
                <a16:creationId xmlns:a16="http://schemas.microsoft.com/office/drawing/2014/main" id="{6C5065A9-5B40-4A0E-8705-781D8C9FD80E}"/>
              </a:ext>
            </a:extLst>
          </p:cNvPr>
          <p:cNvSpPr>
            <a:spLocks noGrp="1"/>
          </p:cNvSpPr>
          <p:nvPr>
            <p:ph type="pic" sz="quarter" idx="15" hasCustomPrompt="1"/>
          </p:nvPr>
        </p:nvSpPr>
        <p:spPr>
          <a:xfrm>
            <a:off x="9168000" y="5966400"/>
            <a:ext cx="1032000" cy="499200"/>
          </a:xfrm>
        </p:spPr>
        <p:txBody>
          <a:bodyPr/>
          <a:lstStyle>
            <a:lvl1pPr algn="ctr">
              <a:defRPr sz="1200"/>
            </a:lvl1pPr>
          </a:lstStyle>
          <a:p>
            <a:r>
              <a:rPr lang="en-GB"/>
              <a:t>Partner Logo, if required</a:t>
            </a:r>
          </a:p>
        </p:txBody>
      </p:sp>
    </p:spTree>
    <p:extLst>
      <p:ext uri="{BB962C8B-B14F-4D97-AF65-F5344CB8AC3E}">
        <p14:creationId xmlns:p14="http://schemas.microsoft.com/office/powerpoint/2010/main" val="1121826039"/>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userDrawn="1">
  <p:cSld name="8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7384FEC-5BAA-46CE-93A6-50B4CA581F2C}" type="datetimeFigureOut">
              <a:rPr lang="en-GB" smtClean="0"/>
              <a:t>27/01/2025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5E1062E-DFB4-4620-AD6C-74948ABE99BE}" type="slidenum">
              <a:rPr lang="en-GB" smtClean="0"/>
              <a:t>‹#›</a:t>
            </a:fld>
            <a:endParaRPr lang="en-GB"/>
          </a:p>
        </p:txBody>
      </p:sp>
      <p:sp>
        <p:nvSpPr>
          <p:cNvPr id="7" name="Picture Placeholder 10">
            <a:extLst>
              <a:ext uri="{FF2B5EF4-FFF2-40B4-BE49-F238E27FC236}">
                <a16:creationId xmlns:a16="http://schemas.microsoft.com/office/drawing/2014/main" id="{09571F2E-0AE7-4ED5-A3A7-572483C32C16}"/>
              </a:ext>
            </a:extLst>
          </p:cNvPr>
          <p:cNvSpPr>
            <a:spLocks noGrp="1"/>
          </p:cNvSpPr>
          <p:nvPr>
            <p:ph type="pic" sz="quarter" idx="13" hasCustomPrompt="1"/>
          </p:nvPr>
        </p:nvSpPr>
        <p:spPr>
          <a:xfrm>
            <a:off x="6744000" y="5966400"/>
            <a:ext cx="1032000" cy="499200"/>
          </a:xfrm>
        </p:spPr>
        <p:txBody>
          <a:bodyPr/>
          <a:lstStyle>
            <a:lvl1pPr algn="ctr">
              <a:defRPr sz="1200"/>
            </a:lvl1pPr>
          </a:lstStyle>
          <a:p>
            <a:r>
              <a:rPr lang="en-GB"/>
              <a:t>Partner Logo, if required</a:t>
            </a:r>
          </a:p>
        </p:txBody>
      </p:sp>
      <p:sp>
        <p:nvSpPr>
          <p:cNvPr id="8" name="Picture Placeholder 10">
            <a:extLst>
              <a:ext uri="{FF2B5EF4-FFF2-40B4-BE49-F238E27FC236}">
                <a16:creationId xmlns:a16="http://schemas.microsoft.com/office/drawing/2014/main" id="{08DE7B98-660C-4B6E-891C-17D3C5DE0E00}"/>
              </a:ext>
            </a:extLst>
          </p:cNvPr>
          <p:cNvSpPr>
            <a:spLocks noGrp="1"/>
          </p:cNvSpPr>
          <p:nvPr>
            <p:ph type="pic" sz="quarter" idx="14" hasCustomPrompt="1"/>
          </p:nvPr>
        </p:nvSpPr>
        <p:spPr>
          <a:xfrm>
            <a:off x="7956000" y="5966400"/>
            <a:ext cx="1032000" cy="499200"/>
          </a:xfrm>
        </p:spPr>
        <p:txBody>
          <a:bodyPr/>
          <a:lstStyle>
            <a:lvl1pPr algn="ctr">
              <a:defRPr sz="1200"/>
            </a:lvl1pPr>
          </a:lstStyle>
          <a:p>
            <a:r>
              <a:rPr lang="en-GB"/>
              <a:t>Partner Logo, if required</a:t>
            </a:r>
          </a:p>
        </p:txBody>
      </p:sp>
      <p:sp>
        <p:nvSpPr>
          <p:cNvPr id="9" name="Picture Placeholder 10">
            <a:extLst>
              <a:ext uri="{FF2B5EF4-FFF2-40B4-BE49-F238E27FC236}">
                <a16:creationId xmlns:a16="http://schemas.microsoft.com/office/drawing/2014/main" id="{6C5065A9-5B40-4A0E-8705-781D8C9FD80E}"/>
              </a:ext>
            </a:extLst>
          </p:cNvPr>
          <p:cNvSpPr>
            <a:spLocks noGrp="1"/>
          </p:cNvSpPr>
          <p:nvPr>
            <p:ph type="pic" sz="quarter" idx="15" hasCustomPrompt="1"/>
          </p:nvPr>
        </p:nvSpPr>
        <p:spPr>
          <a:xfrm>
            <a:off x="9168000" y="5966400"/>
            <a:ext cx="1032000" cy="499200"/>
          </a:xfrm>
        </p:spPr>
        <p:txBody>
          <a:bodyPr/>
          <a:lstStyle>
            <a:lvl1pPr algn="ctr">
              <a:defRPr sz="1200"/>
            </a:lvl1pPr>
          </a:lstStyle>
          <a:p>
            <a:r>
              <a:rPr lang="en-GB"/>
              <a:t>Partner Logo, if required</a:t>
            </a:r>
          </a:p>
        </p:txBody>
      </p:sp>
    </p:spTree>
    <p:extLst>
      <p:ext uri="{BB962C8B-B14F-4D97-AF65-F5344CB8AC3E}">
        <p14:creationId xmlns:p14="http://schemas.microsoft.com/office/powerpoint/2010/main" val="2984865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688EC2-9E12-ADA9-E984-28276AA54BD2}"/>
              </a:ext>
            </a:extLst>
          </p:cNvPr>
          <p:cNvSpPr>
            <a:spLocks noGrp="1"/>
          </p:cNvSpPr>
          <p:nvPr>
            <p:ph type="title"/>
          </p:nvPr>
        </p:nvSpPr>
        <p:spPr>
          <a:xfrm>
            <a:off x="831850" y="1709738"/>
            <a:ext cx="10515600" cy="2852737"/>
          </a:xfrm>
        </p:spPr>
        <p:txBody>
          <a:bodyPr anchor="b"/>
          <a:lstStyle>
            <a:lvl1pPr>
              <a:defRPr sz="6000"/>
            </a:lvl1pPr>
          </a:lstStyle>
          <a:p>
            <a:r>
              <a:rPr lang="en-GB"/>
              <a:t>Click to edit Master title style</a:t>
            </a:r>
            <a:endParaRPr lang="en-US"/>
          </a:p>
        </p:txBody>
      </p:sp>
      <p:sp>
        <p:nvSpPr>
          <p:cNvPr id="3" name="Text Placeholder 2">
            <a:extLst>
              <a:ext uri="{FF2B5EF4-FFF2-40B4-BE49-F238E27FC236}">
                <a16:creationId xmlns:a16="http://schemas.microsoft.com/office/drawing/2014/main" id="{36A06124-7D9D-8F91-B164-96275E51296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6134CBC6-D4CD-E6A6-7E52-D59A7E98634F}"/>
              </a:ext>
            </a:extLst>
          </p:cNvPr>
          <p:cNvSpPr>
            <a:spLocks noGrp="1"/>
          </p:cNvSpPr>
          <p:nvPr>
            <p:ph type="dt" sz="half" idx="10"/>
          </p:nvPr>
        </p:nvSpPr>
        <p:spPr/>
        <p:txBody>
          <a:bodyPr/>
          <a:lstStyle/>
          <a:p>
            <a:fld id="{6A89C581-7AC5-CC44-893C-CB9DF0F5C7C2}" type="datetimeFigureOut">
              <a:rPr lang="en-US" smtClean="0"/>
              <a:t>1/27/2025</a:t>
            </a:fld>
            <a:endParaRPr lang="en-US"/>
          </a:p>
        </p:txBody>
      </p:sp>
      <p:sp>
        <p:nvSpPr>
          <p:cNvPr id="5" name="Footer Placeholder 4">
            <a:extLst>
              <a:ext uri="{FF2B5EF4-FFF2-40B4-BE49-F238E27FC236}">
                <a16:creationId xmlns:a16="http://schemas.microsoft.com/office/drawing/2014/main" id="{41BDB72C-E1FB-344E-16E3-A0360F5137D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6D11E06-AABA-CAD1-FBE7-EBBC90287D91}"/>
              </a:ext>
            </a:extLst>
          </p:cNvPr>
          <p:cNvSpPr>
            <a:spLocks noGrp="1"/>
          </p:cNvSpPr>
          <p:nvPr>
            <p:ph type="sldNum" sz="quarter" idx="12"/>
          </p:nvPr>
        </p:nvSpPr>
        <p:spPr/>
        <p:txBody>
          <a:bodyPr/>
          <a:lstStyle/>
          <a:p>
            <a:fld id="{082CB8B1-D86E-3C4A-ACB3-E90CF4BF6BD7}" type="slidenum">
              <a:rPr lang="en-US" smtClean="0"/>
              <a:t>‹#›</a:t>
            </a:fld>
            <a:endParaRPr lang="en-US"/>
          </a:p>
        </p:txBody>
      </p:sp>
    </p:spTree>
    <p:extLst>
      <p:ext uri="{BB962C8B-B14F-4D97-AF65-F5344CB8AC3E}">
        <p14:creationId xmlns:p14="http://schemas.microsoft.com/office/powerpoint/2010/main" val="27906433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2B6D14-E9A0-D06D-D274-2883710293D6}"/>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CC08569F-012F-7D1A-2331-0391CDB51D83}"/>
              </a:ext>
            </a:extLst>
          </p:cNvPr>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a:extLst>
              <a:ext uri="{FF2B5EF4-FFF2-40B4-BE49-F238E27FC236}">
                <a16:creationId xmlns:a16="http://schemas.microsoft.com/office/drawing/2014/main" id="{A0705B82-ACE7-92A5-7440-283F8C64F249}"/>
              </a:ext>
            </a:extLst>
          </p:cNvPr>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Date Placeholder 4">
            <a:extLst>
              <a:ext uri="{FF2B5EF4-FFF2-40B4-BE49-F238E27FC236}">
                <a16:creationId xmlns:a16="http://schemas.microsoft.com/office/drawing/2014/main" id="{97A6D658-7131-36BF-B59A-E27514165F63}"/>
              </a:ext>
            </a:extLst>
          </p:cNvPr>
          <p:cNvSpPr>
            <a:spLocks noGrp="1"/>
          </p:cNvSpPr>
          <p:nvPr>
            <p:ph type="dt" sz="half" idx="10"/>
          </p:nvPr>
        </p:nvSpPr>
        <p:spPr/>
        <p:txBody>
          <a:bodyPr/>
          <a:lstStyle/>
          <a:p>
            <a:fld id="{6A89C581-7AC5-CC44-893C-CB9DF0F5C7C2}" type="datetimeFigureOut">
              <a:rPr lang="en-US" smtClean="0"/>
              <a:t>1/27/2025</a:t>
            </a:fld>
            <a:endParaRPr lang="en-US"/>
          </a:p>
        </p:txBody>
      </p:sp>
      <p:sp>
        <p:nvSpPr>
          <p:cNvPr id="6" name="Footer Placeholder 5">
            <a:extLst>
              <a:ext uri="{FF2B5EF4-FFF2-40B4-BE49-F238E27FC236}">
                <a16:creationId xmlns:a16="http://schemas.microsoft.com/office/drawing/2014/main" id="{4EC6711D-B7A6-30C2-B585-E955F17D24B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05065BC-A0A5-2CBC-961E-C899AB6166C2}"/>
              </a:ext>
            </a:extLst>
          </p:cNvPr>
          <p:cNvSpPr>
            <a:spLocks noGrp="1"/>
          </p:cNvSpPr>
          <p:nvPr>
            <p:ph type="sldNum" sz="quarter" idx="12"/>
          </p:nvPr>
        </p:nvSpPr>
        <p:spPr/>
        <p:txBody>
          <a:bodyPr/>
          <a:lstStyle/>
          <a:p>
            <a:fld id="{082CB8B1-D86E-3C4A-ACB3-E90CF4BF6BD7}" type="slidenum">
              <a:rPr lang="en-US" smtClean="0"/>
              <a:t>‹#›</a:t>
            </a:fld>
            <a:endParaRPr lang="en-US"/>
          </a:p>
        </p:txBody>
      </p:sp>
    </p:spTree>
    <p:extLst>
      <p:ext uri="{BB962C8B-B14F-4D97-AF65-F5344CB8AC3E}">
        <p14:creationId xmlns:p14="http://schemas.microsoft.com/office/powerpoint/2010/main" val="22490824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F76610-E5A1-D591-49D5-22EE4326CA56}"/>
              </a:ext>
            </a:extLst>
          </p:cNvPr>
          <p:cNvSpPr>
            <a:spLocks noGrp="1"/>
          </p:cNvSpPr>
          <p:nvPr>
            <p:ph type="title"/>
          </p:nvPr>
        </p:nvSpPr>
        <p:spPr>
          <a:xfrm>
            <a:off x="839788" y="365125"/>
            <a:ext cx="10515600" cy="1325563"/>
          </a:xfrm>
        </p:spPr>
        <p:txBody>
          <a:bodyPr/>
          <a:lstStyle/>
          <a:p>
            <a:r>
              <a:rPr lang="en-GB"/>
              <a:t>Click to edit Master title style</a:t>
            </a:r>
            <a:endParaRPr lang="en-US"/>
          </a:p>
        </p:txBody>
      </p:sp>
      <p:sp>
        <p:nvSpPr>
          <p:cNvPr id="3" name="Text Placeholder 2">
            <a:extLst>
              <a:ext uri="{FF2B5EF4-FFF2-40B4-BE49-F238E27FC236}">
                <a16:creationId xmlns:a16="http://schemas.microsoft.com/office/drawing/2014/main" id="{E7A01379-0CF0-85B2-DC20-DFF26EB0402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DBB1DE7A-B3E4-115F-9D6E-BB5C0E668F91}"/>
              </a:ext>
            </a:extLst>
          </p:cNvPr>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a:extLst>
              <a:ext uri="{FF2B5EF4-FFF2-40B4-BE49-F238E27FC236}">
                <a16:creationId xmlns:a16="http://schemas.microsoft.com/office/drawing/2014/main" id="{C9404446-6D12-FF76-FF76-D35D411A226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8267A94D-D545-473A-3783-2D308980B071}"/>
              </a:ext>
            </a:extLst>
          </p:cNvPr>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Date Placeholder 6">
            <a:extLst>
              <a:ext uri="{FF2B5EF4-FFF2-40B4-BE49-F238E27FC236}">
                <a16:creationId xmlns:a16="http://schemas.microsoft.com/office/drawing/2014/main" id="{AF385CC4-3307-BDF0-9748-9B4A649BE1DD}"/>
              </a:ext>
            </a:extLst>
          </p:cNvPr>
          <p:cNvSpPr>
            <a:spLocks noGrp="1"/>
          </p:cNvSpPr>
          <p:nvPr>
            <p:ph type="dt" sz="half" idx="10"/>
          </p:nvPr>
        </p:nvSpPr>
        <p:spPr/>
        <p:txBody>
          <a:bodyPr/>
          <a:lstStyle/>
          <a:p>
            <a:fld id="{6A89C581-7AC5-CC44-893C-CB9DF0F5C7C2}" type="datetimeFigureOut">
              <a:rPr lang="en-US" smtClean="0"/>
              <a:t>1/27/2025</a:t>
            </a:fld>
            <a:endParaRPr lang="en-US"/>
          </a:p>
        </p:txBody>
      </p:sp>
      <p:sp>
        <p:nvSpPr>
          <p:cNvPr id="8" name="Footer Placeholder 7">
            <a:extLst>
              <a:ext uri="{FF2B5EF4-FFF2-40B4-BE49-F238E27FC236}">
                <a16:creationId xmlns:a16="http://schemas.microsoft.com/office/drawing/2014/main" id="{FD5ADCFF-07C7-0F8B-7188-2F37727BDB12}"/>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F9A7C5D7-F192-A3E9-5F19-3D77C0B096A0}"/>
              </a:ext>
            </a:extLst>
          </p:cNvPr>
          <p:cNvSpPr>
            <a:spLocks noGrp="1"/>
          </p:cNvSpPr>
          <p:nvPr>
            <p:ph type="sldNum" sz="quarter" idx="12"/>
          </p:nvPr>
        </p:nvSpPr>
        <p:spPr/>
        <p:txBody>
          <a:bodyPr/>
          <a:lstStyle/>
          <a:p>
            <a:fld id="{082CB8B1-D86E-3C4A-ACB3-E90CF4BF6BD7}" type="slidenum">
              <a:rPr lang="en-US" smtClean="0"/>
              <a:t>‹#›</a:t>
            </a:fld>
            <a:endParaRPr lang="en-US"/>
          </a:p>
        </p:txBody>
      </p:sp>
    </p:spTree>
    <p:extLst>
      <p:ext uri="{BB962C8B-B14F-4D97-AF65-F5344CB8AC3E}">
        <p14:creationId xmlns:p14="http://schemas.microsoft.com/office/powerpoint/2010/main" val="7403669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D12E83-5D5A-8D2C-CFD7-E825B56D8425}"/>
              </a:ext>
            </a:extLst>
          </p:cNvPr>
          <p:cNvSpPr>
            <a:spLocks noGrp="1"/>
          </p:cNvSpPr>
          <p:nvPr>
            <p:ph type="title"/>
          </p:nvPr>
        </p:nvSpPr>
        <p:spPr/>
        <p:txBody>
          <a:bodyPr/>
          <a:lstStyle/>
          <a:p>
            <a:r>
              <a:rPr lang="en-GB"/>
              <a:t>Click to edit Master title style</a:t>
            </a:r>
            <a:endParaRPr lang="en-US"/>
          </a:p>
        </p:txBody>
      </p:sp>
      <p:sp>
        <p:nvSpPr>
          <p:cNvPr id="3" name="Date Placeholder 2">
            <a:extLst>
              <a:ext uri="{FF2B5EF4-FFF2-40B4-BE49-F238E27FC236}">
                <a16:creationId xmlns:a16="http://schemas.microsoft.com/office/drawing/2014/main" id="{6870D4E2-E445-F052-02D8-7907F35A61B6}"/>
              </a:ext>
            </a:extLst>
          </p:cNvPr>
          <p:cNvSpPr>
            <a:spLocks noGrp="1"/>
          </p:cNvSpPr>
          <p:nvPr>
            <p:ph type="dt" sz="half" idx="10"/>
          </p:nvPr>
        </p:nvSpPr>
        <p:spPr/>
        <p:txBody>
          <a:bodyPr/>
          <a:lstStyle/>
          <a:p>
            <a:fld id="{6A89C581-7AC5-CC44-893C-CB9DF0F5C7C2}" type="datetimeFigureOut">
              <a:rPr lang="en-US" smtClean="0"/>
              <a:t>1/27/2025</a:t>
            </a:fld>
            <a:endParaRPr lang="en-US"/>
          </a:p>
        </p:txBody>
      </p:sp>
      <p:sp>
        <p:nvSpPr>
          <p:cNvPr id="4" name="Footer Placeholder 3">
            <a:extLst>
              <a:ext uri="{FF2B5EF4-FFF2-40B4-BE49-F238E27FC236}">
                <a16:creationId xmlns:a16="http://schemas.microsoft.com/office/drawing/2014/main" id="{C9CD448B-C4BE-2BA5-537E-46D219CD4091}"/>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F1263F60-2627-8E38-9DBC-5BC73655D7FE}"/>
              </a:ext>
            </a:extLst>
          </p:cNvPr>
          <p:cNvSpPr>
            <a:spLocks noGrp="1"/>
          </p:cNvSpPr>
          <p:nvPr>
            <p:ph type="sldNum" sz="quarter" idx="12"/>
          </p:nvPr>
        </p:nvSpPr>
        <p:spPr/>
        <p:txBody>
          <a:bodyPr/>
          <a:lstStyle/>
          <a:p>
            <a:fld id="{082CB8B1-D86E-3C4A-ACB3-E90CF4BF6BD7}" type="slidenum">
              <a:rPr lang="en-US" smtClean="0"/>
              <a:t>‹#›</a:t>
            </a:fld>
            <a:endParaRPr lang="en-US"/>
          </a:p>
        </p:txBody>
      </p:sp>
    </p:spTree>
    <p:extLst>
      <p:ext uri="{BB962C8B-B14F-4D97-AF65-F5344CB8AC3E}">
        <p14:creationId xmlns:p14="http://schemas.microsoft.com/office/powerpoint/2010/main" val="22858587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C7EA3B9-8C99-DC88-45B8-F3300DA04153}"/>
              </a:ext>
            </a:extLst>
          </p:cNvPr>
          <p:cNvSpPr>
            <a:spLocks noGrp="1"/>
          </p:cNvSpPr>
          <p:nvPr>
            <p:ph type="dt" sz="half" idx="10"/>
          </p:nvPr>
        </p:nvSpPr>
        <p:spPr/>
        <p:txBody>
          <a:bodyPr/>
          <a:lstStyle/>
          <a:p>
            <a:fld id="{6A89C581-7AC5-CC44-893C-CB9DF0F5C7C2}" type="datetimeFigureOut">
              <a:rPr lang="en-US" smtClean="0"/>
              <a:t>1/27/2025</a:t>
            </a:fld>
            <a:endParaRPr lang="en-US"/>
          </a:p>
        </p:txBody>
      </p:sp>
      <p:sp>
        <p:nvSpPr>
          <p:cNvPr id="3" name="Footer Placeholder 2">
            <a:extLst>
              <a:ext uri="{FF2B5EF4-FFF2-40B4-BE49-F238E27FC236}">
                <a16:creationId xmlns:a16="http://schemas.microsoft.com/office/drawing/2014/main" id="{EDD21505-B8D5-818D-AA05-9C1BBD24721E}"/>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9CCB1DBA-E952-80CD-8F63-A442AE8951A6}"/>
              </a:ext>
            </a:extLst>
          </p:cNvPr>
          <p:cNvSpPr>
            <a:spLocks noGrp="1"/>
          </p:cNvSpPr>
          <p:nvPr>
            <p:ph type="sldNum" sz="quarter" idx="12"/>
          </p:nvPr>
        </p:nvSpPr>
        <p:spPr/>
        <p:txBody>
          <a:bodyPr/>
          <a:lstStyle/>
          <a:p>
            <a:fld id="{082CB8B1-D86E-3C4A-ACB3-E90CF4BF6BD7}" type="slidenum">
              <a:rPr lang="en-US" smtClean="0"/>
              <a:t>‹#›</a:t>
            </a:fld>
            <a:endParaRPr lang="en-US"/>
          </a:p>
        </p:txBody>
      </p:sp>
    </p:spTree>
    <p:extLst>
      <p:ext uri="{BB962C8B-B14F-4D97-AF65-F5344CB8AC3E}">
        <p14:creationId xmlns:p14="http://schemas.microsoft.com/office/powerpoint/2010/main" val="34600193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6F5317-E983-DE12-6643-FEC7EE681788}"/>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a:p>
        </p:txBody>
      </p:sp>
      <p:sp>
        <p:nvSpPr>
          <p:cNvPr id="3" name="Content Placeholder 2">
            <a:extLst>
              <a:ext uri="{FF2B5EF4-FFF2-40B4-BE49-F238E27FC236}">
                <a16:creationId xmlns:a16="http://schemas.microsoft.com/office/drawing/2014/main" id="{6A438C7C-EE45-70F0-9650-51074425480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a:extLst>
              <a:ext uri="{FF2B5EF4-FFF2-40B4-BE49-F238E27FC236}">
                <a16:creationId xmlns:a16="http://schemas.microsoft.com/office/drawing/2014/main" id="{14560BBA-DDC0-F4FD-B5F2-0A76291C368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447BDC79-B917-BE2D-3DCC-F200C823FF3D}"/>
              </a:ext>
            </a:extLst>
          </p:cNvPr>
          <p:cNvSpPr>
            <a:spLocks noGrp="1"/>
          </p:cNvSpPr>
          <p:nvPr>
            <p:ph type="dt" sz="half" idx="10"/>
          </p:nvPr>
        </p:nvSpPr>
        <p:spPr/>
        <p:txBody>
          <a:bodyPr/>
          <a:lstStyle/>
          <a:p>
            <a:fld id="{6A89C581-7AC5-CC44-893C-CB9DF0F5C7C2}" type="datetimeFigureOut">
              <a:rPr lang="en-US" smtClean="0"/>
              <a:t>1/27/2025</a:t>
            </a:fld>
            <a:endParaRPr lang="en-US"/>
          </a:p>
        </p:txBody>
      </p:sp>
      <p:sp>
        <p:nvSpPr>
          <p:cNvPr id="6" name="Footer Placeholder 5">
            <a:extLst>
              <a:ext uri="{FF2B5EF4-FFF2-40B4-BE49-F238E27FC236}">
                <a16:creationId xmlns:a16="http://schemas.microsoft.com/office/drawing/2014/main" id="{60DD3353-E042-2611-F5F5-B6BA2D42F27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3C658FE-DE08-D5FA-76F1-AE0A1122D6AD}"/>
              </a:ext>
            </a:extLst>
          </p:cNvPr>
          <p:cNvSpPr>
            <a:spLocks noGrp="1"/>
          </p:cNvSpPr>
          <p:nvPr>
            <p:ph type="sldNum" sz="quarter" idx="12"/>
          </p:nvPr>
        </p:nvSpPr>
        <p:spPr/>
        <p:txBody>
          <a:bodyPr/>
          <a:lstStyle/>
          <a:p>
            <a:fld id="{082CB8B1-D86E-3C4A-ACB3-E90CF4BF6BD7}" type="slidenum">
              <a:rPr lang="en-US" smtClean="0"/>
              <a:t>‹#›</a:t>
            </a:fld>
            <a:endParaRPr lang="en-US"/>
          </a:p>
        </p:txBody>
      </p:sp>
    </p:spTree>
    <p:extLst>
      <p:ext uri="{BB962C8B-B14F-4D97-AF65-F5344CB8AC3E}">
        <p14:creationId xmlns:p14="http://schemas.microsoft.com/office/powerpoint/2010/main" val="1507819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1AD81D-794F-EC10-7C4E-30018F357204}"/>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a:p>
        </p:txBody>
      </p:sp>
      <p:sp>
        <p:nvSpPr>
          <p:cNvPr id="3" name="Picture Placeholder 2">
            <a:extLst>
              <a:ext uri="{FF2B5EF4-FFF2-40B4-BE49-F238E27FC236}">
                <a16:creationId xmlns:a16="http://schemas.microsoft.com/office/drawing/2014/main" id="{61D6158A-E6AC-D285-8B00-5A778A6ED7C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FB2E9BB0-E21F-E961-98FF-B529155A451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5580853F-F166-A38A-8E42-32E443435BC0}"/>
              </a:ext>
            </a:extLst>
          </p:cNvPr>
          <p:cNvSpPr>
            <a:spLocks noGrp="1"/>
          </p:cNvSpPr>
          <p:nvPr>
            <p:ph type="dt" sz="half" idx="10"/>
          </p:nvPr>
        </p:nvSpPr>
        <p:spPr/>
        <p:txBody>
          <a:bodyPr/>
          <a:lstStyle/>
          <a:p>
            <a:fld id="{6A89C581-7AC5-CC44-893C-CB9DF0F5C7C2}" type="datetimeFigureOut">
              <a:rPr lang="en-US" smtClean="0"/>
              <a:t>1/27/2025</a:t>
            </a:fld>
            <a:endParaRPr lang="en-US"/>
          </a:p>
        </p:txBody>
      </p:sp>
      <p:sp>
        <p:nvSpPr>
          <p:cNvPr id="6" name="Footer Placeholder 5">
            <a:extLst>
              <a:ext uri="{FF2B5EF4-FFF2-40B4-BE49-F238E27FC236}">
                <a16:creationId xmlns:a16="http://schemas.microsoft.com/office/drawing/2014/main" id="{66646775-3CE7-D6D5-B07C-5274112B153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5636E96-CFDE-EB39-C4BA-1804C408B29B}"/>
              </a:ext>
            </a:extLst>
          </p:cNvPr>
          <p:cNvSpPr>
            <a:spLocks noGrp="1"/>
          </p:cNvSpPr>
          <p:nvPr>
            <p:ph type="sldNum" sz="quarter" idx="12"/>
          </p:nvPr>
        </p:nvSpPr>
        <p:spPr/>
        <p:txBody>
          <a:bodyPr/>
          <a:lstStyle/>
          <a:p>
            <a:fld id="{082CB8B1-D86E-3C4A-ACB3-E90CF4BF6BD7}" type="slidenum">
              <a:rPr lang="en-US" smtClean="0"/>
              <a:t>‹#›</a:t>
            </a:fld>
            <a:endParaRPr lang="en-US"/>
          </a:p>
        </p:txBody>
      </p:sp>
    </p:spTree>
    <p:extLst>
      <p:ext uri="{BB962C8B-B14F-4D97-AF65-F5344CB8AC3E}">
        <p14:creationId xmlns:p14="http://schemas.microsoft.com/office/powerpoint/2010/main" val="35870538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theme" Target="../theme/theme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1DFB37E-12A7-2EBA-01CA-313558F232C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endParaRPr lang="en-US"/>
          </a:p>
        </p:txBody>
      </p:sp>
      <p:sp>
        <p:nvSpPr>
          <p:cNvPr id="3" name="Text Placeholder 2">
            <a:extLst>
              <a:ext uri="{FF2B5EF4-FFF2-40B4-BE49-F238E27FC236}">
                <a16:creationId xmlns:a16="http://schemas.microsoft.com/office/drawing/2014/main" id="{8FE3ACFC-570C-1D11-FDDB-EAD0BAE4EA3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A747C84C-AD3B-7E01-95DF-094A28F837A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A89C581-7AC5-CC44-893C-CB9DF0F5C7C2}" type="datetimeFigureOut">
              <a:rPr lang="en-US" smtClean="0"/>
              <a:t>1/27/2025</a:t>
            </a:fld>
            <a:endParaRPr lang="en-US"/>
          </a:p>
        </p:txBody>
      </p:sp>
      <p:sp>
        <p:nvSpPr>
          <p:cNvPr id="5" name="Footer Placeholder 4">
            <a:extLst>
              <a:ext uri="{FF2B5EF4-FFF2-40B4-BE49-F238E27FC236}">
                <a16:creationId xmlns:a16="http://schemas.microsoft.com/office/drawing/2014/main" id="{834F6678-F5A8-24C4-A8DB-7B1B08107A7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A841BA46-B4A2-2D98-C975-425347340B8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82CB8B1-D86E-3C4A-ACB3-E90CF4BF6BD7}" type="slidenum">
              <a:rPr lang="en-US" smtClean="0"/>
              <a:t>‹#›</a:t>
            </a:fld>
            <a:endParaRPr lang="en-US"/>
          </a:p>
        </p:txBody>
      </p:sp>
    </p:spTree>
    <p:extLst>
      <p:ext uri="{BB962C8B-B14F-4D97-AF65-F5344CB8AC3E}">
        <p14:creationId xmlns:p14="http://schemas.microsoft.com/office/powerpoint/2010/main" val="384258604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81" r:id="rId13"/>
    <p:sldLayoutId id="2147483669" r:id="rId14"/>
    <p:sldLayoutId id="2147483682" r:id="rId15"/>
    <p:sldLayoutId id="2147483670" r:id="rId16"/>
    <p:sldLayoutId id="2147483661" r:id="rId17"/>
    <p:sldLayoutId id="2147483685" r:id="rId18"/>
    <p:sldLayoutId id="2147483663" r:id="rId19"/>
    <p:sldLayoutId id="2147483686" r:id="rId20"/>
    <p:sldLayoutId id="2147483665" r:id="rId21"/>
    <p:sldLayoutId id="2147483687" r:id="rId22"/>
    <p:sldLayoutId id="2147483668" r:id="rId2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hyperlink" Target="https://www.london-fire.gov.uk/safety/the-home/home-fire-safety/" TargetMode="External"/><Relationship Id="rId1" Type="http://schemas.openxmlformats.org/officeDocument/2006/relationships/slideLayout" Target="../slideLayouts/slideLayout1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4.xml"/></Relationships>
</file>

<file path=ppt/slides/_rels/slide5.xml.rels><?xml version="1.0" encoding="UTF-8" standalone="yes"?>
<Relationships xmlns="http://schemas.openxmlformats.org/package/2006/relationships"><Relationship Id="rId2" Type="http://schemas.openxmlformats.org/officeDocument/2006/relationships/hyperlink" Target="https://www.london-fire.gov.uk/home-fire-safety-checker/" TargetMode="External"/><Relationship Id="rId1" Type="http://schemas.openxmlformats.org/officeDocument/2006/relationships/slideLayout" Target="../slideLayouts/slideLayout14.xml"/></Relationships>
</file>

<file path=ppt/slides/_rels/slide6.xml.rels><?xml version="1.0" encoding="UTF-8" standalone="yes"?>
<Relationships xmlns="http://schemas.openxmlformats.org/package/2006/relationships"><Relationship Id="rId2" Type="http://schemas.openxmlformats.org/officeDocument/2006/relationships/hyperlink" Target="https://www.london-fire.gov.uk/home-fire-safety-checker/" TargetMode="External"/><Relationship Id="rId1" Type="http://schemas.openxmlformats.org/officeDocument/2006/relationships/slideLayout" Target="../slideLayouts/slideLayout1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 name="Subtitle 56">
            <a:extLst>
              <a:ext uri="{FF2B5EF4-FFF2-40B4-BE49-F238E27FC236}">
                <a16:creationId xmlns:a16="http://schemas.microsoft.com/office/drawing/2014/main" id="{BF72EFCE-84E7-420C-8898-05EC6260DA4D}"/>
              </a:ext>
            </a:extLst>
          </p:cNvPr>
          <p:cNvSpPr>
            <a:spLocks noGrp="1"/>
          </p:cNvSpPr>
          <p:nvPr>
            <p:ph type="subTitle" idx="1"/>
          </p:nvPr>
        </p:nvSpPr>
        <p:spPr/>
        <p:txBody>
          <a:bodyPr vert="horz" lIns="91440" tIns="45720" rIns="91440" bIns="45720" rtlCol="0" anchor="t">
            <a:normAutofit/>
          </a:bodyPr>
          <a:lstStyle/>
          <a:p>
            <a:r>
              <a:rPr lang="en-GB" sz="4250" dirty="0"/>
              <a:t>Information for blue light partners and local authorities</a:t>
            </a:r>
            <a:endParaRPr lang="en-GB" dirty="0"/>
          </a:p>
        </p:txBody>
      </p:sp>
      <p:sp>
        <p:nvSpPr>
          <p:cNvPr id="58" name="Text Placeholder 57">
            <a:extLst>
              <a:ext uri="{FF2B5EF4-FFF2-40B4-BE49-F238E27FC236}">
                <a16:creationId xmlns:a16="http://schemas.microsoft.com/office/drawing/2014/main" id="{AA8E339A-4CD5-4C6F-8628-C0DBEF160DE5}"/>
              </a:ext>
            </a:extLst>
          </p:cNvPr>
          <p:cNvSpPr>
            <a:spLocks noGrp="1"/>
          </p:cNvSpPr>
          <p:nvPr>
            <p:ph type="body" sz="quarter" idx="10"/>
          </p:nvPr>
        </p:nvSpPr>
        <p:spPr/>
        <p:txBody>
          <a:bodyPr vert="horz" lIns="91440" tIns="45720" rIns="91440" bIns="45720" rtlCol="0" anchor="t">
            <a:normAutofit lnSpcReduction="10000"/>
          </a:bodyPr>
          <a:lstStyle/>
          <a:p>
            <a:pPr marL="0" indent="0">
              <a:buNone/>
            </a:pPr>
            <a:r>
              <a:rPr lang="en-GB" sz="3450" dirty="0"/>
              <a:t>April 2023 </a:t>
            </a:r>
            <a:endParaRPr lang="en-GB" dirty="0"/>
          </a:p>
        </p:txBody>
      </p:sp>
      <p:sp>
        <p:nvSpPr>
          <p:cNvPr id="8" name="Title 55">
            <a:extLst>
              <a:ext uri="{FF2B5EF4-FFF2-40B4-BE49-F238E27FC236}">
                <a16:creationId xmlns:a16="http://schemas.microsoft.com/office/drawing/2014/main" id="{E51AD374-733A-5D8C-2F5C-4136052437FB}"/>
              </a:ext>
            </a:extLst>
          </p:cNvPr>
          <p:cNvSpPr>
            <a:spLocks noGrp="1"/>
          </p:cNvSpPr>
          <p:nvPr>
            <p:ph type="ctrTitle"/>
          </p:nvPr>
        </p:nvSpPr>
        <p:spPr>
          <a:xfrm>
            <a:off x="720725" y="3086100"/>
            <a:ext cx="11380018" cy="863600"/>
          </a:xfrm>
        </p:spPr>
        <p:txBody>
          <a:bodyPr>
            <a:normAutofit fontScale="90000"/>
          </a:bodyPr>
          <a:lstStyle/>
          <a:p>
            <a:r>
              <a:rPr lang="en-GB" dirty="0"/>
              <a:t>A new approach to Home Fire Safety Visits</a:t>
            </a:r>
            <a:endParaRPr lang="en-GB" dirty="0">
              <a:cs typeface="Calibri Light"/>
            </a:endParaRPr>
          </a:p>
        </p:txBody>
      </p:sp>
    </p:spTree>
    <p:extLst>
      <p:ext uri="{BB962C8B-B14F-4D97-AF65-F5344CB8AC3E}">
        <p14:creationId xmlns:p14="http://schemas.microsoft.com/office/powerpoint/2010/main" val="14436100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AA2070-13E0-A112-9A1E-51C1B179B8AC}"/>
              </a:ext>
            </a:extLst>
          </p:cNvPr>
          <p:cNvSpPr>
            <a:spLocks noGrp="1"/>
          </p:cNvSpPr>
          <p:nvPr>
            <p:ph type="title"/>
          </p:nvPr>
        </p:nvSpPr>
        <p:spPr/>
        <p:txBody>
          <a:bodyPr>
            <a:normAutofit/>
          </a:bodyPr>
          <a:lstStyle/>
          <a:p>
            <a:pPr>
              <a:lnSpc>
                <a:spcPct val="113999"/>
              </a:lnSpc>
              <a:spcBef>
                <a:spcPts val="1000"/>
              </a:spcBef>
            </a:pPr>
            <a:r>
              <a:rPr lang="en-GB" sz="3200">
                <a:latin typeface="Calibri"/>
                <a:ea typeface="Calibri"/>
                <a:cs typeface="Calibri"/>
              </a:rPr>
              <a:t>LFB have a new Home Fire Safety Visit (HFSV) strategy</a:t>
            </a:r>
          </a:p>
        </p:txBody>
      </p:sp>
      <p:sp>
        <p:nvSpPr>
          <p:cNvPr id="5" name="TextBox 4">
            <a:extLst>
              <a:ext uri="{FF2B5EF4-FFF2-40B4-BE49-F238E27FC236}">
                <a16:creationId xmlns:a16="http://schemas.microsoft.com/office/drawing/2014/main" id="{0850187E-F0ED-2EC3-021A-21A7BBE18598}"/>
              </a:ext>
            </a:extLst>
          </p:cNvPr>
          <p:cNvSpPr txBox="1"/>
          <p:nvPr/>
        </p:nvSpPr>
        <p:spPr>
          <a:xfrm>
            <a:off x="311120" y="1713986"/>
            <a:ext cx="11648948" cy="5863913"/>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285750" indent="-285750">
              <a:lnSpc>
                <a:spcPct val="150000"/>
              </a:lnSpc>
              <a:spcBef>
                <a:spcPts val="1000"/>
              </a:spcBef>
              <a:buFont typeface="Arial"/>
              <a:buChar char="•"/>
              <a:defRPr/>
            </a:pPr>
            <a:r>
              <a:rPr lang="en-GB" sz="1600" dirty="0">
                <a:latin typeface="Calibri" panose="020F0502020204030204"/>
                <a:ea typeface="+mn-lt"/>
                <a:cs typeface="Calibri" panose="020F0502020204030204"/>
              </a:rPr>
              <a:t>LFB carries out Home Fire Safety Visits (HFSVs) across London. We come out to your home, or the home of someone you care for, to provide personalised advice about fire safety. </a:t>
            </a:r>
            <a:endParaRPr lang="en-GB" sz="1600">
              <a:latin typeface="Calibri" panose="020F0502020204030204"/>
              <a:ea typeface="+mn-lt"/>
              <a:cs typeface="Calibri" panose="020F0502020204030204"/>
            </a:endParaRPr>
          </a:p>
          <a:p>
            <a:pPr marL="285750" indent="-285750">
              <a:lnSpc>
                <a:spcPct val="150000"/>
              </a:lnSpc>
              <a:spcBef>
                <a:spcPts val="1000"/>
              </a:spcBef>
              <a:buFont typeface="Arial"/>
              <a:buChar char="•"/>
              <a:defRPr/>
            </a:pPr>
            <a:r>
              <a:rPr lang="en-GB" sz="1600" dirty="0">
                <a:latin typeface="Calibri" panose="020F0502020204030204"/>
                <a:ea typeface="+mn-lt"/>
                <a:cs typeface="Calibri" panose="020F0502020204030204"/>
              </a:rPr>
              <a:t>We also provide an </a:t>
            </a:r>
            <a:r>
              <a:rPr lang="en-GB" sz="1600" b="1" dirty="0">
                <a:latin typeface="Calibri" panose="020F0502020204030204"/>
                <a:ea typeface="+mn-lt"/>
                <a:cs typeface="Calibri" panose="020F0502020204030204"/>
              </a:rPr>
              <a:t>online checker which will give you tailored advice to keep your home safe</a:t>
            </a:r>
            <a:r>
              <a:rPr lang="en-GB" sz="1600" dirty="0">
                <a:latin typeface="Calibri" panose="020F0502020204030204"/>
                <a:ea typeface="+mn-lt"/>
                <a:cs typeface="Calibri" panose="020F0502020204030204"/>
              </a:rPr>
              <a:t>. This is free and easy use. </a:t>
            </a:r>
          </a:p>
          <a:p>
            <a:pPr marL="285750" indent="-285750">
              <a:lnSpc>
                <a:spcPct val="150000"/>
              </a:lnSpc>
              <a:spcBef>
                <a:spcPts val="1000"/>
              </a:spcBef>
              <a:buFont typeface="Arial"/>
              <a:buChar char="•"/>
              <a:defRPr/>
            </a:pPr>
            <a:r>
              <a:rPr kumimoji="0" lang="en-GB" sz="1600" b="0" i="0" u="none" strike="noStrike" kern="1200" cap="none" spc="0" normalizeH="0" baseline="0" noProof="0" dirty="0">
                <a:ln>
                  <a:noFill/>
                </a:ln>
                <a:effectLst/>
                <a:uLnTx/>
                <a:uFillTx/>
                <a:latin typeface="Calibri" panose="020F0502020204030204"/>
                <a:ea typeface="+mn-lt"/>
                <a:cs typeface="Calibri" panose="020F0502020204030204"/>
              </a:rPr>
              <a:t>LFB are changing our approach to Home Fire Safety Visits (HFSV) with us moving to a new strategy </a:t>
            </a:r>
            <a:r>
              <a:rPr kumimoji="0" lang="en-GB" sz="1600" b="1" i="0" u="none" strike="noStrike" kern="1200" cap="none" spc="0" normalizeH="0" baseline="0" noProof="0" dirty="0">
                <a:ln>
                  <a:noFill/>
                </a:ln>
                <a:effectLst/>
                <a:uLnTx/>
                <a:uFillTx/>
                <a:latin typeface="Calibri" panose="020F0502020204030204"/>
                <a:ea typeface="+mn-lt"/>
                <a:cs typeface="Calibri" panose="020F0502020204030204"/>
              </a:rPr>
              <a:t>on 3 April 2023</a:t>
            </a:r>
            <a:r>
              <a:rPr kumimoji="0" lang="en-GB" sz="1600" b="0" i="0" u="none" strike="noStrike" kern="1200" cap="none" spc="0" normalizeH="0" baseline="0" noProof="0" dirty="0">
                <a:ln>
                  <a:noFill/>
                </a:ln>
                <a:effectLst/>
                <a:uLnTx/>
                <a:uFillTx/>
                <a:latin typeface="Calibri" panose="020F0502020204030204"/>
                <a:ea typeface="+mn-lt"/>
                <a:cs typeface="Calibri" panose="020F0502020204030204"/>
              </a:rPr>
              <a:t>.</a:t>
            </a:r>
            <a:r>
              <a:rPr lang="en-GB" sz="1600" dirty="0">
                <a:latin typeface="Calibri" panose="020F0502020204030204"/>
                <a:ea typeface="+mn-lt"/>
                <a:cs typeface="Calibri" panose="020F0502020204030204"/>
              </a:rPr>
              <a:t> </a:t>
            </a:r>
            <a:r>
              <a:rPr kumimoji="0" lang="en-GB" sz="1600" b="0" i="0" u="none" strike="noStrike" kern="1200" cap="none" spc="0" normalizeH="0" baseline="0" noProof="0" dirty="0">
                <a:ln>
                  <a:noFill/>
                </a:ln>
                <a:effectLst/>
                <a:uLnTx/>
                <a:uFillTx/>
                <a:latin typeface="Calibri" panose="020F0502020204030204"/>
                <a:ea typeface="+mn-lt"/>
                <a:cs typeface="Calibri" panose="020F0502020204030204"/>
              </a:rPr>
              <a:t>This will allow us to</a:t>
            </a:r>
            <a:r>
              <a:rPr lang="en-GB" sz="1600" dirty="0">
                <a:latin typeface="Calibri" panose="020F0502020204030204"/>
                <a:ea typeface="+mn-lt"/>
                <a:cs typeface="Calibri" panose="020F0502020204030204"/>
              </a:rPr>
              <a:t> </a:t>
            </a:r>
            <a:r>
              <a:rPr kumimoji="0" lang="en-US" sz="1600" b="0" i="0" u="none" strike="noStrike" kern="1200" cap="none" spc="0" normalizeH="0" baseline="0" noProof="0" dirty="0">
                <a:ln>
                  <a:noFill/>
                </a:ln>
                <a:effectLst/>
                <a:uLnTx/>
                <a:uFillTx/>
                <a:latin typeface="Calibri" panose="020F0502020204030204"/>
                <a:ea typeface="+mn-lt"/>
                <a:cs typeface="Calibri" panose="020F0502020204030204"/>
              </a:rPr>
              <a:t> allocate the majority of our safety advice resources to the most vulnerable Londoners.</a:t>
            </a:r>
            <a:endParaRPr lang="en-US" sz="1600" b="0" i="0" u="none" strike="noStrike" kern="1200" cap="none" spc="0" normalizeH="0" baseline="0" noProof="0" dirty="0">
              <a:ln>
                <a:noFill/>
              </a:ln>
              <a:effectLst/>
              <a:uLnTx/>
              <a:uFillTx/>
              <a:latin typeface="Calibri" panose="020F0502020204030204"/>
              <a:ea typeface="+mn-lt"/>
              <a:cs typeface="Calibri" panose="020F0502020204030204"/>
            </a:endParaRPr>
          </a:p>
          <a:p>
            <a:pPr marL="285750" lvl="0" indent="-285750">
              <a:lnSpc>
                <a:spcPct val="150000"/>
              </a:lnSpc>
              <a:spcBef>
                <a:spcPts val="1000"/>
              </a:spcBef>
              <a:buFont typeface="Arial"/>
              <a:buChar char="•"/>
              <a:defRPr/>
            </a:pPr>
            <a:r>
              <a:rPr kumimoji="0" lang="en-US" sz="1600" b="0" i="0" u="none" strike="noStrike" kern="1200" cap="none" spc="0" normalizeH="0" baseline="0" noProof="0" dirty="0">
                <a:ln>
                  <a:noFill/>
                </a:ln>
                <a:effectLst/>
                <a:uLnTx/>
                <a:uFillTx/>
                <a:latin typeface="Calibri" panose="020F0502020204030204"/>
                <a:ea typeface="+mn-lt"/>
                <a:cs typeface="Calibri" panose="020F0502020204030204"/>
              </a:rPr>
              <a:t>Full details can be found on our website </a:t>
            </a:r>
            <a:r>
              <a:rPr lang="en-GB" sz="1600" dirty="0">
                <a:hlinkClick r:id="rId2"/>
              </a:rPr>
              <a:t>Home Fire Safety | London Fire Brigade (london-fire.gov.uk)</a:t>
            </a:r>
            <a:endParaRPr lang="en-GB" sz="1600" dirty="0"/>
          </a:p>
          <a:p>
            <a:pPr marL="285750" marR="0" lvl="0" indent="-285750" algn="l" defTabSz="914400" rtl="0" eaLnBrk="1" fontAlgn="auto" latinLnBrk="0" hangingPunct="1">
              <a:lnSpc>
                <a:spcPct val="150000"/>
              </a:lnSpc>
              <a:spcBef>
                <a:spcPts val="1000"/>
              </a:spcBef>
              <a:spcAft>
                <a:spcPts val="0"/>
              </a:spcAft>
              <a:buClrTx/>
              <a:buSzTx/>
              <a:buFont typeface="Arial"/>
              <a:buChar char="•"/>
              <a:tabLst/>
              <a:defRPr/>
            </a:pPr>
            <a:r>
              <a:rPr lang="en-GB" sz="1600" dirty="0">
                <a:latin typeface="Calibri" panose="020F0502020204030204"/>
                <a:ea typeface="+mn-lt"/>
                <a:cs typeface="Calibri" panose="020F0502020204030204"/>
              </a:rPr>
              <a:t>As a valued community partner, there are two things you can do to help:</a:t>
            </a:r>
          </a:p>
          <a:p>
            <a:pPr marL="742950" lvl="1" indent="-285750">
              <a:lnSpc>
                <a:spcPct val="150000"/>
              </a:lnSpc>
              <a:spcBef>
                <a:spcPts val="1000"/>
              </a:spcBef>
              <a:buFont typeface="Arial"/>
              <a:buChar char="•"/>
              <a:defRPr/>
            </a:pPr>
            <a:r>
              <a:rPr lang="en-GB" sz="1600" dirty="0">
                <a:latin typeface="Calibri" panose="020F0502020204030204"/>
                <a:ea typeface="+mn-lt"/>
                <a:cs typeface="Calibri" panose="020F0502020204030204"/>
              </a:rPr>
              <a:t>you can help us </a:t>
            </a:r>
            <a:r>
              <a:rPr lang="en-GB" sz="1600" b="1" dirty="0">
                <a:latin typeface="Calibri" panose="020F0502020204030204"/>
                <a:ea typeface="+mn-lt"/>
                <a:cs typeface="Calibri" panose="020F0502020204030204"/>
              </a:rPr>
              <a:t>identify and refer people </a:t>
            </a:r>
            <a:r>
              <a:rPr lang="en-GB" sz="1600" b="1" dirty="0">
                <a:ea typeface="+mn-lt"/>
                <a:cs typeface="Calibri" panose="020F0502020204030204"/>
              </a:rPr>
              <a:t>who are at very high risk </a:t>
            </a:r>
            <a:r>
              <a:rPr lang="en-GB" sz="1600" dirty="0">
                <a:latin typeface="Calibri" panose="020F0502020204030204"/>
                <a:ea typeface="+mn-lt"/>
                <a:cs typeface="Calibri" panose="020F0502020204030204"/>
              </a:rPr>
              <a:t>who would most benefit from a Home Fire Safety Visit</a:t>
            </a:r>
          </a:p>
          <a:p>
            <a:pPr marL="742950" lvl="1" indent="-285750">
              <a:lnSpc>
                <a:spcPct val="150000"/>
              </a:lnSpc>
              <a:spcBef>
                <a:spcPts val="1000"/>
              </a:spcBef>
              <a:buFont typeface="Arial"/>
              <a:buChar char="•"/>
              <a:defRPr/>
            </a:pPr>
            <a:r>
              <a:rPr lang="en-GB" sz="1600" dirty="0">
                <a:ea typeface="+mn-lt"/>
                <a:cs typeface="Calibri" panose="020F0502020204030204"/>
              </a:rPr>
              <a:t>you can play a vital role in helping us </a:t>
            </a:r>
            <a:r>
              <a:rPr lang="en-GB" sz="1600" b="1" dirty="0">
                <a:ea typeface="+mn-lt"/>
                <a:cs typeface="Calibri" panose="020F0502020204030204"/>
              </a:rPr>
              <a:t>reach a large audience with our messaging about our online Home Fire Safety Checker</a:t>
            </a:r>
          </a:p>
          <a:p>
            <a:pPr marL="285750" indent="-285750">
              <a:lnSpc>
                <a:spcPct val="150000"/>
              </a:lnSpc>
              <a:spcBef>
                <a:spcPts val="1000"/>
              </a:spcBef>
              <a:buFont typeface="Arial"/>
              <a:buChar char="•"/>
              <a:defRPr/>
            </a:pPr>
            <a:r>
              <a:rPr kumimoji="0" lang="en-GB" sz="1600" b="0" i="0" u="none" strike="noStrike" kern="1200" cap="none" spc="0" normalizeH="0" baseline="0" noProof="0" dirty="0">
                <a:ln>
                  <a:noFill/>
                </a:ln>
                <a:effectLst/>
                <a:uLnTx/>
                <a:uFillTx/>
                <a:latin typeface="Calibri" panose="020F0502020204030204"/>
                <a:ea typeface="+mn-lt"/>
                <a:cs typeface="Calibri" panose="020F0502020204030204"/>
              </a:rPr>
              <a:t>The following slides set out some information on our risk categories and how </a:t>
            </a:r>
            <a:r>
              <a:rPr lang="en-GB" sz="1600" dirty="0">
                <a:latin typeface="Calibri" panose="020F0502020204030204"/>
                <a:ea typeface="+mn-lt"/>
                <a:cs typeface="Calibri" panose="020F0502020204030204"/>
              </a:rPr>
              <a:t>you</a:t>
            </a:r>
            <a:r>
              <a:rPr kumimoji="0" lang="en-GB" sz="1600" b="0" i="0" u="none" strike="noStrike" kern="1200" cap="none" spc="0" normalizeH="0" baseline="0" noProof="0" dirty="0">
                <a:ln>
                  <a:noFill/>
                </a:ln>
                <a:effectLst/>
                <a:uLnTx/>
                <a:uFillTx/>
                <a:latin typeface="Calibri" panose="020F0502020204030204"/>
                <a:ea typeface="+mn-lt"/>
                <a:cs typeface="Calibri" panose="020F0502020204030204"/>
              </a:rPr>
              <a:t> can sign post your networks and people you work with to the most appropriate option.</a:t>
            </a:r>
            <a:r>
              <a:rPr lang="en-GB" sz="1600" dirty="0">
                <a:latin typeface="Calibri" panose="020F0502020204030204"/>
                <a:ea typeface="+mn-lt"/>
                <a:cs typeface="Calibri" panose="020F0502020204030204"/>
              </a:rPr>
              <a:t> </a:t>
            </a:r>
            <a:endParaRPr lang="en-GB" sz="1600" b="0" i="0" u="none" strike="noStrike" kern="1200" cap="none" spc="0" normalizeH="0" baseline="0" noProof="0" dirty="0">
              <a:ln>
                <a:noFill/>
              </a:ln>
              <a:effectLst/>
              <a:uLnTx/>
              <a:uFillTx/>
              <a:latin typeface="Calibri" panose="020F0502020204030204"/>
              <a:ea typeface="+mn-lt"/>
              <a:cs typeface="Calibri" panose="020F0502020204030204"/>
            </a:endParaRPr>
          </a:p>
          <a:p>
            <a:pPr marL="285750" marR="0" lvl="0" indent="-285750" algn="l" defTabSz="914400" rtl="0" eaLnBrk="1" fontAlgn="auto" latinLnBrk="0" hangingPunct="1">
              <a:lnSpc>
                <a:spcPct val="90000"/>
              </a:lnSpc>
              <a:spcBef>
                <a:spcPts val="1000"/>
              </a:spcBef>
              <a:spcAft>
                <a:spcPts val="0"/>
              </a:spcAft>
              <a:buClrTx/>
              <a:buSzTx/>
              <a:buFont typeface="Arial"/>
              <a:buChar char="•"/>
              <a:tabLst/>
              <a:defRPr/>
            </a:pPr>
            <a:endParaRPr kumimoji="0" lang="en-GB" sz="1600" b="0" i="0" u="none" strike="noStrike" kern="1200" cap="none" spc="0" normalizeH="0" baseline="0" noProof="0">
              <a:ln>
                <a:noFill/>
              </a:ln>
              <a:solidFill>
                <a:prstClr val="black"/>
              </a:solidFill>
              <a:effectLst/>
              <a:uLnTx/>
              <a:uFillTx/>
              <a:latin typeface="Calibri" panose="020F0502020204030204"/>
              <a:ea typeface="+mn-lt"/>
              <a:cs typeface="Calibri" panose="020F0502020204030204"/>
            </a:endParaRPr>
          </a:p>
          <a:p>
            <a:pPr marL="228600" marR="0" lvl="0" indent="-228600" algn="l" defTabSz="914400" rtl="0" eaLnBrk="1" fontAlgn="auto" latinLnBrk="0" hangingPunct="1">
              <a:lnSpc>
                <a:spcPct val="114999"/>
              </a:lnSpc>
              <a:spcBef>
                <a:spcPts val="0"/>
              </a:spcBef>
              <a:spcAft>
                <a:spcPts val="800"/>
              </a:spcAft>
              <a:buClrTx/>
              <a:buSzTx/>
              <a:buFont typeface="Arial" panose="020B0604020202020204" pitchFamily="34" charset="0"/>
              <a:buChar char="•"/>
              <a:tabLst/>
              <a:defRPr/>
            </a:pPr>
            <a:endParaRPr kumimoji="0" lang="en-GB" sz="2000" b="0" i="0" u="none" strike="noStrike" kern="1200" cap="none" spc="0" normalizeH="0" baseline="0" noProof="0">
              <a:ln>
                <a:noFill/>
              </a:ln>
              <a:solidFill>
                <a:prstClr val="black"/>
              </a:solidFill>
              <a:effectLst/>
              <a:uLnTx/>
              <a:uFillTx/>
              <a:latin typeface="Calibri" panose="020F0502020204030204"/>
              <a:ea typeface="Calibri" panose="020F0502020204030204"/>
              <a:cs typeface="Calibri" panose="020F0502020204030204"/>
            </a:endParaRPr>
          </a:p>
        </p:txBody>
      </p:sp>
    </p:spTree>
    <p:extLst>
      <p:ext uri="{BB962C8B-B14F-4D97-AF65-F5344CB8AC3E}">
        <p14:creationId xmlns:p14="http://schemas.microsoft.com/office/powerpoint/2010/main" val="14551790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AA2070-13E0-A112-9A1E-51C1B179B8AC}"/>
              </a:ext>
            </a:extLst>
          </p:cNvPr>
          <p:cNvSpPr>
            <a:spLocks noGrp="1"/>
          </p:cNvSpPr>
          <p:nvPr>
            <p:ph type="title"/>
          </p:nvPr>
        </p:nvSpPr>
        <p:spPr/>
        <p:txBody>
          <a:bodyPr>
            <a:noAutofit/>
          </a:bodyPr>
          <a:lstStyle/>
          <a:p>
            <a:pPr>
              <a:lnSpc>
                <a:spcPct val="113999"/>
              </a:lnSpc>
              <a:spcBef>
                <a:spcPts val="1000"/>
              </a:spcBef>
            </a:pPr>
            <a:r>
              <a:rPr lang="en-GB" sz="3200">
                <a:latin typeface="Calibri"/>
                <a:ea typeface="Calibri"/>
                <a:cs typeface="Calibri"/>
              </a:rPr>
              <a:t>Very high risk people should receive a HFSV as soon as possible</a:t>
            </a:r>
          </a:p>
        </p:txBody>
      </p:sp>
      <p:sp>
        <p:nvSpPr>
          <p:cNvPr id="5" name="TextBox 4">
            <a:extLst>
              <a:ext uri="{FF2B5EF4-FFF2-40B4-BE49-F238E27FC236}">
                <a16:creationId xmlns:a16="http://schemas.microsoft.com/office/drawing/2014/main" id="{0850187E-F0ED-2EC3-021A-21A7BBE18598}"/>
              </a:ext>
            </a:extLst>
          </p:cNvPr>
          <p:cNvSpPr txBox="1"/>
          <p:nvPr/>
        </p:nvSpPr>
        <p:spPr>
          <a:xfrm>
            <a:off x="271526" y="1641802"/>
            <a:ext cx="11648948" cy="529375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GB" sz="1600" dirty="0">
                <a:solidFill>
                  <a:srgbClr val="000000"/>
                </a:solidFill>
              </a:rPr>
              <a:t>LFB would categorise an individual as being </a:t>
            </a:r>
            <a:r>
              <a:rPr lang="en-GB" sz="1600" b="1" dirty="0">
                <a:solidFill>
                  <a:srgbClr val="000000"/>
                </a:solidFill>
              </a:rPr>
              <a:t>very high risk </a:t>
            </a:r>
            <a:r>
              <a:rPr lang="en-GB" sz="1600" dirty="0">
                <a:solidFill>
                  <a:srgbClr val="000000"/>
                </a:solidFill>
              </a:rPr>
              <a:t>if they have all of these six characteristics. </a:t>
            </a:r>
            <a:endParaRPr lang="en-GB" dirty="0"/>
          </a:p>
          <a:p>
            <a:pPr marL="1200150" lvl="2" indent="-285750">
              <a:lnSpc>
                <a:spcPct val="150000"/>
              </a:lnSpc>
              <a:spcBef>
                <a:spcPts val="1000"/>
              </a:spcBef>
              <a:buFont typeface="Arial"/>
              <a:buChar char="•"/>
              <a:defRPr/>
            </a:pPr>
            <a:r>
              <a:rPr lang="en-GB" sz="1600" dirty="0">
                <a:latin typeface="Calibri" panose="020F0502020204030204"/>
                <a:ea typeface="+mn-lt"/>
                <a:cs typeface="Calibri" panose="020F0502020204030204"/>
              </a:rPr>
              <a:t>smoker</a:t>
            </a:r>
          </a:p>
          <a:p>
            <a:pPr marL="1200150" lvl="2" indent="-285750">
              <a:lnSpc>
                <a:spcPct val="150000"/>
              </a:lnSpc>
              <a:spcBef>
                <a:spcPts val="1000"/>
              </a:spcBef>
              <a:buFont typeface="Arial"/>
              <a:buChar char="•"/>
              <a:defRPr/>
            </a:pPr>
            <a:r>
              <a:rPr lang="en-GB" sz="1600" dirty="0">
                <a:latin typeface="Calibri" panose="020F0502020204030204"/>
                <a:ea typeface="+mn-lt"/>
                <a:cs typeface="Calibri" panose="020F0502020204030204"/>
              </a:rPr>
              <a:t>living alone</a:t>
            </a:r>
          </a:p>
          <a:p>
            <a:pPr marL="1200150" lvl="2" indent="-285750">
              <a:lnSpc>
                <a:spcPct val="150000"/>
              </a:lnSpc>
              <a:spcBef>
                <a:spcPts val="1000"/>
              </a:spcBef>
              <a:buFont typeface="Arial"/>
              <a:buChar char="•"/>
              <a:defRPr/>
            </a:pPr>
            <a:r>
              <a:rPr lang="en-GB" sz="1600" dirty="0">
                <a:latin typeface="Calibri" panose="020F0502020204030204"/>
                <a:ea typeface="+mn-lt"/>
                <a:cs typeface="Calibri" panose="020F0502020204030204"/>
              </a:rPr>
              <a:t>over 60 years old</a:t>
            </a:r>
          </a:p>
          <a:p>
            <a:pPr marL="1200150" lvl="2" indent="-285750">
              <a:lnSpc>
                <a:spcPct val="150000"/>
              </a:lnSpc>
              <a:spcBef>
                <a:spcPts val="1000"/>
              </a:spcBef>
              <a:buFont typeface="Arial"/>
              <a:buChar char="•"/>
              <a:defRPr/>
            </a:pPr>
            <a:r>
              <a:rPr lang="en-GB" sz="1600" dirty="0">
                <a:latin typeface="Calibri" panose="020F0502020204030204"/>
                <a:ea typeface="+mn-lt"/>
                <a:cs typeface="Calibri" panose="020F0502020204030204"/>
              </a:rPr>
              <a:t>in receipt of care (informal, formal or both)</a:t>
            </a:r>
          </a:p>
          <a:p>
            <a:pPr marL="1200150" lvl="2" indent="-285750">
              <a:lnSpc>
                <a:spcPct val="150000"/>
              </a:lnSpc>
              <a:spcBef>
                <a:spcPts val="1000"/>
              </a:spcBef>
              <a:buFont typeface="Arial"/>
              <a:buChar char="•"/>
              <a:defRPr/>
            </a:pPr>
            <a:r>
              <a:rPr lang="en-GB" sz="1600" dirty="0">
                <a:latin typeface="Calibri" panose="020F0502020204030204"/>
                <a:ea typeface="+mn-lt"/>
                <a:cs typeface="Calibri" panose="020F0502020204030204"/>
              </a:rPr>
              <a:t>no working smoke alarms in their home</a:t>
            </a:r>
          </a:p>
          <a:p>
            <a:pPr marL="1200150" lvl="2" indent="-285750">
              <a:lnSpc>
                <a:spcPct val="150000"/>
              </a:lnSpc>
              <a:spcBef>
                <a:spcPts val="1000"/>
              </a:spcBef>
              <a:buFont typeface="Arial"/>
              <a:buChar char="•"/>
              <a:defRPr/>
            </a:pPr>
            <a:r>
              <a:rPr lang="en-GB" sz="1600" dirty="0">
                <a:latin typeface="Calibri" panose="020F0502020204030204"/>
                <a:ea typeface="+mn-lt"/>
                <a:cs typeface="Calibri" panose="020F0502020204030204"/>
              </a:rPr>
              <a:t>user of mobility aids, or chair/bed bound</a:t>
            </a:r>
            <a:r>
              <a:rPr lang="en-GB" sz="1600" dirty="0"/>
              <a:t> </a:t>
            </a:r>
            <a:endParaRPr lang="en-GB" sz="1600" dirty="0">
              <a:cs typeface="Calibri"/>
            </a:endParaRPr>
          </a:p>
          <a:p>
            <a:endParaRPr lang="en-GB" sz="1600" dirty="0">
              <a:solidFill>
                <a:srgbClr val="000000"/>
              </a:solidFill>
            </a:endParaRPr>
          </a:p>
          <a:p>
            <a:pPr>
              <a:lnSpc>
                <a:spcPct val="150000"/>
              </a:lnSpc>
            </a:pPr>
            <a:r>
              <a:rPr lang="en-GB" sz="1600" dirty="0"/>
              <a:t>A very high-risk individual can also be identified if they are at risk or are a victim of </a:t>
            </a:r>
            <a:r>
              <a:rPr lang="en-GB" sz="1600" b="1" dirty="0"/>
              <a:t>arson.</a:t>
            </a:r>
            <a:endParaRPr lang="en-GB" sz="1600" b="1" dirty="0">
              <a:cs typeface="Calibri"/>
            </a:endParaRPr>
          </a:p>
          <a:p>
            <a:pPr>
              <a:lnSpc>
                <a:spcPct val="150000"/>
              </a:lnSpc>
            </a:pPr>
            <a:r>
              <a:rPr lang="en-GB" sz="1600" dirty="0">
                <a:ea typeface="+mn-lt"/>
                <a:cs typeface="+mn-lt"/>
              </a:rPr>
              <a:t>We ask agencies who work with very high risk people to refer them immediately for a HFSV. Details on how to do this follow. </a:t>
            </a:r>
          </a:p>
          <a:p>
            <a:pPr>
              <a:lnSpc>
                <a:spcPct val="150000"/>
              </a:lnSpc>
            </a:pPr>
            <a:endParaRPr lang="en-GB" sz="1600" dirty="0">
              <a:ea typeface="+mn-lt"/>
              <a:cs typeface="+mn-lt"/>
            </a:endParaRPr>
          </a:p>
          <a:p>
            <a:pPr>
              <a:lnSpc>
                <a:spcPct val="150000"/>
              </a:lnSpc>
            </a:pPr>
            <a:endParaRPr lang="en-GB" sz="1600" dirty="0">
              <a:solidFill>
                <a:srgbClr val="000000"/>
              </a:solidFill>
            </a:endParaRPr>
          </a:p>
          <a:p>
            <a:endParaRPr lang="en-GB" sz="1600" dirty="0">
              <a:solidFill>
                <a:srgbClr val="000000"/>
              </a:solidFill>
              <a:latin typeface="Segoe UI" panose="020B0502040204020203" pitchFamily="34" charset="0"/>
            </a:endParaRPr>
          </a:p>
        </p:txBody>
      </p:sp>
    </p:spTree>
    <p:extLst>
      <p:ext uri="{BB962C8B-B14F-4D97-AF65-F5344CB8AC3E}">
        <p14:creationId xmlns:p14="http://schemas.microsoft.com/office/powerpoint/2010/main" val="21208735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E45A56-6557-4D0D-95BF-A08C95BAE817}"/>
              </a:ext>
            </a:extLst>
          </p:cNvPr>
          <p:cNvSpPr>
            <a:spLocks noGrp="1"/>
          </p:cNvSpPr>
          <p:nvPr>
            <p:ph type="title"/>
          </p:nvPr>
        </p:nvSpPr>
        <p:spPr/>
        <p:txBody>
          <a:bodyPr>
            <a:normAutofit/>
          </a:bodyPr>
          <a:lstStyle/>
          <a:p>
            <a:r>
              <a:rPr lang="en-GB" sz="3200">
                <a:latin typeface="Calibri"/>
                <a:cs typeface="Calibri"/>
              </a:rPr>
              <a:t>An example of a person we would classify as very high risk</a:t>
            </a:r>
          </a:p>
        </p:txBody>
      </p:sp>
      <p:sp>
        <p:nvSpPr>
          <p:cNvPr id="4" name="TextBox 3">
            <a:extLst>
              <a:ext uri="{FF2B5EF4-FFF2-40B4-BE49-F238E27FC236}">
                <a16:creationId xmlns:a16="http://schemas.microsoft.com/office/drawing/2014/main" id="{026D1509-A83E-E77F-9DA3-701B87B18A8B}"/>
              </a:ext>
            </a:extLst>
          </p:cNvPr>
          <p:cNvSpPr txBox="1"/>
          <p:nvPr/>
        </p:nvSpPr>
        <p:spPr>
          <a:xfrm>
            <a:off x="568751" y="1715679"/>
            <a:ext cx="11345158" cy="4116768"/>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nSpc>
                <a:spcPct val="150000"/>
              </a:lnSpc>
            </a:pPr>
            <a:r>
              <a:rPr lang="en-US" sz="1600" dirty="0"/>
              <a:t>A person meeting the </a:t>
            </a:r>
            <a:r>
              <a:rPr lang="en-US" sz="1600" b="1" dirty="0"/>
              <a:t>very high risk criteria </a:t>
            </a:r>
            <a:r>
              <a:rPr lang="en-US" sz="1600" dirty="0"/>
              <a:t>would be someone who is over-60 and living alone. They would be a regular smoker of either hand-rolled or manufactured cigarettes. </a:t>
            </a:r>
            <a:endParaRPr lang="en-US" sz="1600"/>
          </a:p>
          <a:p>
            <a:pPr>
              <a:lnSpc>
                <a:spcPct val="150000"/>
              </a:lnSpc>
            </a:pPr>
            <a:endParaRPr lang="en-US" sz="1600"/>
          </a:p>
          <a:p>
            <a:pPr>
              <a:lnSpc>
                <a:spcPct val="150000"/>
              </a:lnSpc>
            </a:pPr>
            <a:r>
              <a:rPr lang="en-US" sz="1600" dirty="0"/>
              <a:t>They would be living with reduced or limited mobility, making it more difficult to escape in the event of a fire. </a:t>
            </a:r>
          </a:p>
          <a:p>
            <a:pPr>
              <a:lnSpc>
                <a:spcPct val="150000"/>
              </a:lnSpc>
            </a:pPr>
            <a:endParaRPr lang="en-US" sz="1600">
              <a:cs typeface="Calibri" panose="020F0502020204030204"/>
            </a:endParaRPr>
          </a:p>
          <a:p>
            <a:pPr>
              <a:lnSpc>
                <a:spcPct val="150000"/>
              </a:lnSpc>
            </a:pPr>
            <a:r>
              <a:rPr lang="en-US" sz="1600" dirty="0"/>
              <a:t>This could include people who spend a significant proportion of time in bed or in a chair due to mobility or health reasons. </a:t>
            </a:r>
            <a:endParaRPr lang="en-US" sz="1600" dirty="0">
              <a:cs typeface="Calibri"/>
            </a:endParaRPr>
          </a:p>
          <a:p>
            <a:pPr>
              <a:lnSpc>
                <a:spcPct val="150000"/>
              </a:lnSpc>
            </a:pPr>
            <a:endParaRPr lang="en-US" sz="1600"/>
          </a:p>
          <a:p>
            <a:pPr>
              <a:lnSpc>
                <a:spcPct val="150000"/>
              </a:lnSpc>
            </a:pPr>
            <a:r>
              <a:rPr lang="en-US" sz="1600" b="1" dirty="0"/>
              <a:t>Very high risk people </a:t>
            </a:r>
            <a:r>
              <a:rPr lang="en-US" sz="1600" dirty="0"/>
              <a:t>would also not have any working smoke alarms in their home. </a:t>
            </a:r>
            <a:endParaRPr lang="en-US" sz="1600" dirty="0">
              <a:cs typeface="Calibri"/>
            </a:endParaRPr>
          </a:p>
          <a:p>
            <a:pPr>
              <a:lnSpc>
                <a:spcPct val="150000"/>
              </a:lnSpc>
            </a:pPr>
            <a:endParaRPr lang="en-US" sz="1600"/>
          </a:p>
          <a:p>
            <a:pPr>
              <a:lnSpc>
                <a:spcPct val="150000"/>
              </a:lnSpc>
            </a:pPr>
            <a:r>
              <a:rPr lang="en-US" sz="1600" dirty="0"/>
              <a:t>They would also be in receipt of either formal care through an agency or informal care through friends, family or a support group, such as through a faith group.</a:t>
            </a:r>
            <a:endParaRPr lang="en-US" sz="1600" dirty="0">
              <a:cs typeface="Calibri"/>
            </a:endParaRPr>
          </a:p>
        </p:txBody>
      </p:sp>
    </p:spTree>
    <p:extLst>
      <p:ext uri="{BB962C8B-B14F-4D97-AF65-F5344CB8AC3E}">
        <p14:creationId xmlns:p14="http://schemas.microsoft.com/office/powerpoint/2010/main" val="6338381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AA2070-13E0-A112-9A1E-51C1B179B8AC}"/>
              </a:ext>
            </a:extLst>
          </p:cNvPr>
          <p:cNvSpPr>
            <a:spLocks noGrp="1"/>
          </p:cNvSpPr>
          <p:nvPr>
            <p:ph type="title"/>
          </p:nvPr>
        </p:nvSpPr>
        <p:spPr/>
        <p:txBody>
          <a:bodyPr>
            <a:normAutofit/>
          </a:bodyPr>
          <a:lstStyle/>
          <a:p>
            <a:pPr>
              <a:lnSpc>
                <a:spcPct val="113999"/>
              </a:lnSpc>
              <a:spcBef>
                <a:spcPts val="1000"/>
              </a:spcBef>
            </a:pPr>
            <a:r>
              <a:rPr lang="en-GB" sz="3200">
                <a:latin typeface="Calibri"/>
                <a:ea typeface="Calibri"/>
                <a:cs typeface="Calibri"/>
              </a:rPr>
              <a:t>How to refer very high risk people for a Home Fire Safety Visit</a:t>
            </a:r>
          </a:p>
        </p:txBody>
      </p:sp>
      <p:sp>
        <p:nvSpPr>
          <p:cNvPr id="5" name="TextBox 4">
            <a:extLst>
              <a:ext uri="{FF2B5EF4-FFF2-40B4-BE49-F238E27FC236}">
                <a16:creationId xmlns:a16="http://schemas.microsoft.com/office/drawing/2014/main" id="{0850187E-F0ED-2EC3-021A-21A7BBE18598}"/>
              </a:ext>
            </a:extLst>
          </p:cNvPr>
          <p:cNvSpPr txBox="1"/>
          <p:nvPr/>
        </p:nvSpPr>
        <p:spPr>
          <a:xfrm>
            <a:off x="309033" y="1728822"/>
            <a:ext cx="11648948" cy="353943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GB" sz="1600" b="1" dirty="0">
                <a:solidFill>
                  <a:srgbClr val="000000"/>
                </a:solidFill>
              </a:rPr>
              <a:t>A new 24-hour phone number is available for blue light partners and local authorities </a:t>
            </a:r>
          </a:p>
          <a:p>
            <a:endParaRPr lang="en-GB" sz="1600" b="1">
              <a:solidFill>
                <a:srgbClr val="000000"/>
              </a:solidFill>
            </a:endParaRPr>
          </a:p>
          <a:p>
            <a:r>
              <a:rPr lang="en-GB" sz="1600" dirty="0">
                <a:solidFill>
                  <a:srgbClr val="000000"/>
                </a:solidFill>
              </a:rPr>
              <a:t>If you identify anyone who falls into the </a:t>
            </a:r>
            <a:r>
              <a:rPr lang="en-GB" sz="1600" b="1" dirty="0">
                <a:solidFill>
                  <a:srgbClr val="000000"/>
                </a:solidFill>
              </a:rPr>
              <a:t>very high risk category </a:t>
            </a:r>
            <a:r>
              <a:rPr lang="en-GB" sz="1600" dirty="0">
                <a:solidFill>
                  <a:srgbClr val="000000"/>
                </a:solidFill>
              </a:rPr>
              <a:t>you can call </a:t>
            </a:r>
            <a:r>
              <a:rPr lang="en-GB" sz="1600" b="1" dirty="0"/>
              <a:t>0208 536 5955</a:t>
            </a:r>
            <a:r>
              <a:rPr lang="en-GB" sz="1600" dirty="0"/>
              <a:t> 24/7 to</a:t>
            </a:r>
            <a:r>
              <a:rPr lang="en-GB" sz="1600" dirty="0">
                <a:solidFill>
                  <a:srgbClr val="000000"/>
                </a:solidFill>
              </a:rPr>
              <a:t> book an immediate HFSV. This will ensure their home can be visited with 4 hours.</a:t>
            </a:r>
            <a:endParaRPr lang="en-GB" sz="1600" dirty="0">
              <a:solidFill>
                <a:srgbClr val="000000"/>
              </a:solidFill>
              <a:cs typeface="Calibri"/>
            </a:endParaRPr>
          </a:p>
          <a:p>
            <a:endParaRPr lang="en-GB" sz="1600">
              <a:solidFill>
                <a:srgbClr val="000000"/>
              </a:solidFill>
            </a:endParaRPr>
          </a:p>
          <a:p>
            <a:endParaRPr lang="en-GB" sz="1600">
              <a:solidFill>
                <a:srgbClr val="000000"/>
              </a:solidFill>
            </a:endParaRPr>
          </a:p>
          <a:p>
            <a:r>
              <a:rPr lang="en-GB" sz="1600" dirty="0">
                <a:ea typeface="+mn-lt"/>
                <a:cs typeface="Calibri" panose="020F0502020204030204"/>
              </a:rPr>
              <a:t>Those who may fall into a lower risk category can also use the checker which will provide fire safety advice tailored for their homes. </a:t>
            </a:r>
            <a:endParaRPr lang="en-US" sz="1600" dirty="0">
              <a:ea typeface="+mn-lt"/>
              <a:cs typeface="Calibri" panose="020F0502020204030204"/>
            </a:endParaRPr>
          </a:p>
          <a:p>
            <a:endParaRPr lang="en-GB" sz="1600">
              <a:solidFill>
                <a:srgbClr val="000000"/>
              </a:solidFill>
            </a:endParaRPr>
          </a:p>
          <a:p>
            <a:r>
              <a:rPr lang="en-GB" sz="1600" dirty="0">
                <a:hlinkClick r:id="rId2"/>
              </a:rPr>
              <a:t>Home Fire Safety Checker | London Fire Brigade (london-fire.gov.uk)</a:t>
            </a:r>
            <a:r>
              <a:rPr lang="en-GB" sz="1600" dirty="0"/>
              <a:t> </a:t>
            </a:r>
            <a:r>
              <a:rPr lang="en-GB" sz="1600" u="sng" dirty="0">
                <a:ea typeface="+mn-lt"/>
                <a:cs typeface="Calibri" panose="020F0502020204030204"/>
              </a:rPr>
              <a:t> </a:t>
            </a:r>
          </a:p>
          <a:p>
            <a:endParaRPr lang="en-GB" sz="1600" u="sng">
              <a:solidFill>
                <a:prstClr val="black"/>
              </a:solidFill>
              <a:ea typeface="+mn-lt"/>
              <a:cs typeface="Calibri" panose="020F0502020204030204"/>
            </a:endParaRPr>
          </a:p>
          <a:p>
            <a:endParaRPr lang="en-GB" sz="1600" u="sng">
              <a:solidFill>
                <a:prstClr val="black"/>
              </a:solidFill>
              <a:ea typeface="+mn-lt"/>
              <a:cs typeface="Calibri" panose="020F0502020204030204"/>
            </a:endParaRPr>
          </a:p>
          <a:p>
            <a:endParaRPr lang="en-GB" sz="1600">
              <a:solidFill>
                <a:srgbClr val="000000"/>
              </a:solidFill>
            </a:endParaRPr>
          </a:p>
          <a:p>
            <a:endParaRPr lang="en-GB" sz="1600">
              <a:solidFill>
                <a:srgbClr val="000000"/>
              </a:solidFill>
            </a:endParaRPr>
          </a:p>
          <a:p>
            <a:endParaRPr lang="en-GB" sz="1600">
              <a:solidFill>
                <a:srgbClr val="000000"/>
              </a:solidFill>
              <a:latin typeface="Segoe UI" panose="020B0502040204020203" pitchFamily="34" charset="0"/>
            </a:endParaRPr>
          </a:p>
        </p:txBody>
      </p:sp>
    </p:spTree>
    <p:extLst>
      <p:ext uri="{BB962C8B-B14F-4D97-AF65-F5344CB8AC3E}">
        <p14:creationId xmlns:p14="http://schemas.microsoft.com/office/powerpoint/2010/main" val="278717258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235772-B5C6-4DE3-A276-F6D987881401}"/>
              </a:ext>
            </a:extLst>
          </p:cNvPr>
          <p:cNvSpPr>
            <a:spLocks noGrp="1"/>
          </p:cNvSpPr>
          <p:nvPr>
            <p:ph type="title"/>
          </p:nvPr>
        </p:nvSpPr>
        <p:spPr/>
        <p:txBody>
          <a:bodyPr>
            <a:normAutofit/>
          </a:bodyPr>
          <a:lstStyle/>
          <a:p>
            <a:r>
              <a:rPr lang="en-GB" sz="3200" b="1">
                <a:ea typeface="+mn-lt"/>
                <a:cs typeface="Calibri" panose="020F0502020204030204"/>
              </a:rPr>
              <a:t>Help us reach a large audience with our messaging about our online Home Fire Safety Checker</a:t>
            </a:r>
            <a:endParaRPr lang="en-GB" sz="3200"/>
          </a:p>
        </p:txBody>
      </p:sp>
      <p:sp>
        <p:nvSpPr>
          <p:cNvPr id="3" name="Rectangle 2">
            <a:extLst>
              <a:ext uri="{FF2B5EF4-FFF2-40B4-BE49-F238E27FC236}">
                <a16:creationId xmlns:a16="http://schemas.microsoft.com/office/drawing/2014/main" id="{8D3DC8FE-01C0-44CF-B5D2-0D60709AB660}"/>
              </a:ext>
            </a:extLst>
          </p:cNvPr>
          <p:cNvSpPr/>
          <p:nvPr/>
        </p:nvSpPr>
        <p:spPr>
          <a:xfrm>
            <a:off x="536593" y="1954735"/>
            <a:ext cx="10666175" cy="2062103"/>
          </a:xfrm>
          <a:prstGeom prst="rect">
            <a:avLst/>
          </a:prstGeom>
        </p:spPr>
        <p:txBody>
          <a:bodyPr wrap="square">
            <a:spAutoFit/>
          </a:bodyPr>
          <a:lstStyle/>
          <a:p>
            <a:r>
              <a:rPr lang="en-GB" sz="1600">
                <a:solidFill>
                  <a:prstClr val="black"/>
                </a:solidFill>
                <a:ea typeface="+mn-lt"/>
                <a:cs typeface="Calibri" panose="020F0502020204030204"/>
              </a:rPr>
              <a:t>LFB will be running information campaigns about the online Home Fire Safety Checker tool once the new strategy is in place. </a:t>
            </a:r>
          </a:p>
          <a:p>
            <a:endParaRPr lang="en-GB" sz="1600">
              <a:solidFill>
                <a:prstClr val="black"/>
              </a:solidFill>
              <a:ea typeface="+mn-lt"/>
              <a:cs typeface="Calibri" panose="020F0502020204030204"/>
            </a:endParaRPr>
          </a:p>
          <a:p>
            <a:r>
              <a:rPr lang="en-GB" sz="1600">
                <a:solidFill>
                  <a:prstClr val="black"/>
                </a:solidFill>
                <a:ea typeface="+mn-lt"/>
                <a:cs typeface="Calibri" panose="020F0502020204030204"/>
              </a:rPr>
              <a:t>As part of this LFB will be providing content and information which can be shared on social media feeds, in newsletters and magazines and on other channels. </a:t>
            </a:r>
          </a:p>
          <a:p>
            <a:endParaRPr lang="en-GB" sz="1600">
              <a:solidFill>
                <a:prstClr val="black"/>
              </a:solidFill>
              <a:ea typeface="+mn-lt"/>
              <a:cs typeface="Calibri" panose="020F0502020204030204"/>
            </a:endParaRPr>
          </a:p>
          <a:p>
            <a:r>
              <a:rPr lang="en-GB" sz="1600" b="1">
                <a:solidFill>
                  <a:prstClr val="black"/>
                </a:solidFill>
                <a:ea typeface="+mn-lt"/>
                <a:cs typeface="Calibri" panose="020F0502020204030204"/>
              </a:rPr>
              <a:t>Please share the best contact at your organisation for us to share this communications information with. </a:t>
            </a:r>
            <a:endParaRPr lang="en-US" sz="1600" b="1">
              <a:solidFill>
                <a:prstClr val="black"/>
              </a:solidFill>
              <a:ea typeface="+mn-lt"/>
              <a:cs typeface="Calibri" panose="020F0502020204030204"/>
            </a:endParaRPr>
          </a:p>
          <a:p>
            <a:endParaRPr lang="en-GB" sz="1600">
              <a:solidFill>
                <a:srgbClr val="000000"/>
              </a:solidFill>
            </a:endParaRPr>
          </a:p>
          <a:p>
            <a:r>
              <a:rPr lang="en-GB" sz="1600">
                <a:hlinkClick r:id="rId2"/>
              </a:rPr>
              <a:t>Home Fire Safety Checker | London Fire Brigade (london-fire.gov.uk)</a:t>
            </a:r>
            <a:r>
              <a:rPr lang="en-GB" sz="1600"/>
              <a:t> </a:t>
            </a:r>
            <a:r>
              <a:rPr lang="en-GB" sz="1600" u="sng">
                <a:solidFill>
                  <a:prstClr val="black"/>
                </a:solidFill>
                <a:ea typeface="+mn-lt"/>
                <a:cs typeface="Calibri" panose="020F0502020204030204"/>
              </a:rPr>
              <a:t> </a:t>
            </a:r>
          </a:p>
        </p:txBody>
      </p:sp>
    </p:spTree>
    <p:extLst>
      <p:ext uri="{BB962C8B-B14F-4D97-AF65-F5344CB8AC3E}">
        <p14:creationId xmlns:p14="http://schemas.microsoft.com/office/powerpoint/2010/main" val="235503481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lcf76f155ced4ddcb4097134ff3c332f xmlns="57053981-2d85-49e5-8886-fb964be34bad">
      <Terms xmlns="http://schemas.microsoft.com/office/infopath/2007/PartnerControls"/>
    </lcf76f155ced4ddcb4097134ff3c332f>
    <TaxCatchAll xmlns="69eabd48-7c49-48a0-bd0d-de5743a37d20"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9CFDBEFC61AB224C9330E72DEE89CEC7" ma:contentTypeVersion="14" ma:contentTypeDescription="Create a new document." ma:contentTypeScope="" ma:versionID="cf496db2a74375593ec932b44662ec5b">
  <xsd:schema xmlns:xsd="http://www.w3.org/2001/XMLSchema" xmlns:xs="http://www.w3.org/2001/XMLSchema" xmlns:p="http://schemas.microsoft.com/office/2006/metadata/properties" xmlns:ns2="57053981-2d85-49e5-8886-fb964be34bad" xmlns:ns3="69eabd48-7c49-48a0-bd0d-de5743a37d20" targetNamespace="http://schemas.microsoft.com/office/2006/metadata/properties" ma:root="true" ma:fieldsID="65cae42c84c7db12b7a78f9bb598807f" ns2:_="" ns3:_="">
    <xsd:import namespace="57053981-2d85-49e5-8886-fb964be34bad"/>
    <xsd:import namespace="69eabd48-7c49-48a0-bd0d-de5743a37d20"/>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element ref="ns2:MediaServiceDateTaken" minOccurs="0"/>
                <xsd:element ref="ns2:MediaLengthInSeconds" minOccurs="0"/>
                <xsd:element ref="ns2:lcf76f155ced4ddcb4097134ff3c332f" minOccurs="0"/>
                <xsd:element ref="ns3:TaxCatchAll" minOccurs="0"/>
                <xsd:element ref="ns2:MediaServiceGenerationTime" minOccurs="0"/>
                <xsd:element ref="ns2:MediaServiceEventHashCode" minOccurs="0"/>
                <xsd:element ref="ns2: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7053981-2d85-49e5-8886-fb964be34ba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LengthInSeconds" ma:index="15" nillable="true" ma:displayName="MediaLengthInSeconds" ma:hidden="true" ma:internalName="MediaLengthInSeconds" ma:readOnly="true">
      <xsd:simpleType>
        <xsd:restriction base="dms:Unknown"/>
      </xsd:simpleType>
    </xsd:element>
    <xsd:element name="lcf76f155ced4ddcb4097134ff3c332f" ma:index="17" nillable="true" ma:taxonomy="true" ma:internalName="lcf76f155ced4ddcb4097134ff3c332f" ma:taxonomyFieldName="MediaServiceImageTags" ma:displayName="Image Tags" ma:readOnly="false" ma:fieldId="{5cf76f15-5ced-4ddc-b409-7134ff3c332f}" ma:taxonomyMulti="true" ma:sspId="c90e804e-ced4-4d3a-8c33-56cd058c4f81" ma:termSetId="09814cd3-568e-fe90-9814-8d621ff8fb84" ma:anchorId="fba54fb3-c3e1-fe81-a776-ca4b69148c4d" ma:open="true" ma:isKeyword="false">
      <xsd:complexType>
        <xsd:sequence>
          <xsd:element ref="pc:Terms" minOccurs="0" maxOccurs="1"/>
        </xsd:sequence>
      </xsd:complexType>
    </xsd:element>
    <xsd:element name="MediaServiceGenerationTime" ma:index="19" nillable="true" ma:displayName="MediaServiceGenerationTime" ma:hidden="true" ma:internalName="MediaServiceGenerationTime" ma:readOnly="true">
      <xsd:simpleType>
        <xsd:restriction base="dms:Text"/>
      </xsd:simpleType>
    </xsd:element>
    <xsd:element name="MediaServiceEventHashCode" ma:index="20" nillable="true" ma:displayName="MediaServiceEventHashCode" ma:hidden="true" ma:internalName="MediaServiceEventHashCode" ma:readOnly="true">
      <xsd:simpleType>
        <xsd:restriction base="dms:Text"/>
      </xsd:simpleType>
    </xsd:element>
    <xsd:element name="MediaServiceOCR" ma:index="21" nillable="true" ma:displayName="Extracted Text" ma:internalName="MediaServiceOCR"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69eabd48-7c49-48a0-bd0d-de5743a37d20"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TaxCatchAll" ma:index="18" nillable="true" ma:displayName="Taxonomy Catch All Column" ma:hidden="true" ma:list="{726f4a35-9536-4f19-853c-6ac13d3f0fa4}" ma:internalName="TaxCatchAll" ma:showField="CatchAllData" ma:web="69eabd48-7c49-48a0-bd0d-de5743a37d20">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A508E15D-473D-403F-9891-C5664EAC68DB}">
  <ds:schemaRefs>
    <ds:schemaRef ds:uri="http://schemas.microsoft.com/sharepoint/v3/contenttype/forms"/>
  </ds:schemaRefs>
</ds:datastoreItem>
</file>

<file path=customXml/itemProps2.xml><?xml version="1.0" encoding="utf-8"?>
<ds:datastoreItem xmlns:ds="http://schemas.openxmlformats.org/officeDocument/2006/customXml" ds:itemID="{2305F73D-BC9B-42F8-B0B5-1630A9625F0F}">
  <ds:schemaRefs>
    <ds:schemaRef ds:uri="http://schemas.microsoft.com/office/2006/documentManagement/types"/>
    <ds:schemaRef ds:uri="69eabd48-7c49-48a0-bd0d-de5743a37d20"/>
    <ds:schemaRef ds:uri="http://schemas.microsoft.com/office/infopath/2007/PartnerControls"/>
    <ds:schemaRef ds:uri="http://purl.org/dc/elements/1.1/"/>
    <ds:schemaRef ds:uri="http://schemas.microsoft.com/office/2006/metadata/properties"/>
    <ds:schemaRef ds:uri="http://schemas.openxmlformats.org/package/2006/metadata/core-properties"/>
    <ds:schemaRef ds:uri="http://purl.org/dc/terms/"/>
    <ds:schemaRef ds:uri="57053981-2d85-49e5-8886-fb964be34bad"/>
    <ds:schemaRef ds:uri="http://www.w3.org/XML/1998/namespace"/>
    <ds:schemaRef ds:uri="http://purl.org/dc/dcmitype/"/>
  </ds:schemaRefs>
</ds:datastoreItem>
</file>

<file path=customXml/itemProps3.xml><?xml version="1.0" encoding="utf-8"?>
<ds:datastoreItem xmlns:ds="http://schemas.openxmlformats.org/officeDocument/2006/customXml" ds:itemID="{2BF3CDF8-69BB-4A32-8D12-FC7941EC898C}">
  <ds:schemaRefs>
    <ds:schemaRef ds:uri="57053981-2d85-49e5-8886-fb964be34bad"/>
    <ds:schemaRef ds:uri="69eabd48-7c49-48a0-bd0d-de5743a37d20"/>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docProps/app.xml><?xml version="1.0" encoding="utf-8"?>
<Properties xmlns="http://schemas.openxmlformats.org/officeDocument/2006/extended-properties" xmlns:vt="http://schemas.openxmlformats.org/officeDocument/2006/docPropsVTypes">
  <TotalTime>40</TotalTime>
  <Words>706</Words>
  <Application>Microsoft Office PowerPoint</Application>
  <PresentationFormat>Widescreen</PresentationFormat>
  <Paragraphs>56</Paragraphs>
  <Slides>6</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Segoe UI</vt:lpstr>
      <vt:lpstr>Office Theme</vt:lpstr>
      <vt:lpstr>A new approach to Home Fire Safety Visits</vt:lpstr>
      <vt:lpstr>LFB have a new Home Fire Safety Visit (HFSV) strategy</vt:lpstr>
      <vt:lpstr>Very high risk people should receive a HFSV as soon as possible</vt:lpstr>
      <vt:lpstr>An example of a person we would classify as very high risk</vt:lpstr>
      <vt:lpstr>How to refer very high risk people for a Home Fire Safety Visit</vt:lpstr>
      <vt:lpstr>Help us reach a large audience with our messaging about our online Home Fire Safety Checker</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Communications Plan template</dc:title>
  <dc:creator>Helen Coleman</dc:creator>
  <cp:lastModifiedBy>Fung-Yee Lee</cp:lastModifiedBy>
  <cp:revision>20</cp:revision>
  <dcterms:created xsi:type="dcterms:W3CDTF">2022-08-16T08:28:51Z</dcterms:created>
  <dcterms:modified xsi:type="dcterms:W3CDTF">2025-01-27T09:46:36Z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0x0101009CFDBEFC61AB224C9330E72DEE89CEC7</vt:lpwstr>
  </property>
  <property fmtid="{D5CDD505-2E9C-101B-9397-08002B2CF9AE}" pid="3" name="MediaServiceImageTags">
    <vt:lpwstr/>
  </property>
</Properties>
</file>