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9" r:id="rId4"/>
  </p:sldMasterIdLst>
  <p:notesMasterIdLst>
    <p:notesMasterId r:id="rId13"/>
  </p:notesMasterIdLst>
  <p:sldIdLst>
    <p:sldId id="268" r:id="rId5"/>
    <p:sldId id="264" r:id="rId6"/>
    <p:sldId id="262" r:id="rId7"/>
    <p:sldId id="261" r:id="rId8"/>
    <p:sldId id="259" r:id="rId9"/>
    <p:sldId id="265" r:id="rId10"/>
    <p:sldId id="267" r:id="rId11"/>
    <p:sldId id="266" r:id="rId12"/>
  </p:sldIdLst>
  <p:sldSz cx="102235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F862DE-726D-46D0-8401-081BAD9DD7CB}" v="46" dt="2024-10-21T13:54:22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628"/>
  </p:normalViewPr>
  <p:slideViewPr>
    <p:cSldViewPr snapToGrid="0">
      <p:cViewPr varScale="1">
        <p:scale>
          <a:sx n="73" d="100"/>
          <a:sy n="73" d="100"/>
        </p:scale>
        <p:origin x="828" y="56"/>
      </p:cViewPr>
      <p:guideLst>
        <p:guide orient="horz" pos="2160"/>
        <p:guide pos="32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i Hussain" userId="2282304e-9273-44e9-a102-6ea725e36604" providerId="ADAL" clId="{F8F862DE-726D-46D0-8401-081BAD9DD7CB}"/>
    <pc:docChg chg="modSld">
      <pc:chgData name="Madi Hussain" userId="2282304e-9273-44e9-a102-6ea725e36604" providerId="ADAL" clId="{F8F862DE-726D-46D0-8401-081BAD9DD7CB}" dt="2024-10-21T13:54:22.783" v="45"/>
      <pc:docMkLst>
        <pc:docMk/>
      </pc:docMkLst>
      <pc:sldChg chg="modSp">
        <pc:chgData name="Madi Hussain" userId="2282304e-9273-44e9-a102-6ea725e36604" providerId="ADAL" clId="{F8F862DE-726D-46D0-8401-081BAD9DD7CB}" dt="2024-10-21T13:42:14.108" v="28" actId="20577"/>
        <pc:sldMkLst>
          <pc:docMk/>
          <pc:sldMk cId="3550985648" sldId="262"/>
        </pc:sldMkLst>
        <pc:graphicFrameChg chg="mod">
          <ac:chgData name="Madi Hussain" userId="2282304e-9273-44e9-a102-6ea725e36604" providerId="ADAL" clId="{F8F862DE-726D-46D0-8401-081BAD9DD7CB}" dt="2024-10-21T13:42:14.108" v="28" actId="20577"/>
          <ac:graphicFrameMkLst>
            <pc:docMk/>
            <pc:sldMk cId="3550985648" sldId="262"/>
            <ac:graphicFrameMk id="5" creationId="{6A248936-3AA0-E3EF-13B7-90499400E60C}"/>
          </ac:graphicFrameMkLst>
        </pc:graphicFrameChg>
      </pc:sldChg>
      <pc:sldChg chg="modSp">
        <pc:chgData name="Madi Hussain" userId="2282304e-9273-44e9-a102-6ea725e36604" providerId="ADAL" clId="{F8F862DE-726D-46D0-8401-081BAD9DD7CB}" dt="2024-10-21T13:54:22.783" v="45"/>
        <pc:sldMkLst>
          <pc:docMk/>
          <pc:sldMk cId="4224695848" sldId="264"/>
        </pc:sldMkLst>
        <pc:graphicFrameChg chg="mod">
          <ac:chgData name="Madi Hussain" userId="2282304e-9273-44e9-a102-6ea725e36604" providerId="ADAL" clId="{F8F862DE-726D-46D0-8401-081BAD9DD7CB}" dt="2024-10-21T13:54:22.783" v="45"/>
          <ac:graphicFrameMkLst>
            <pc:docMk/>
            <pc:sldMk cId="4224695848" sldId="264"/>
            <ac:graphicFrameMk id="3" creationId="{E26DA4B3-512C-7A4D-B103-637382D4B4D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pPr algn="ctr"/>
          <a:r>
            <a:rPr lang="en-US" dirty="0"/>
            <a:t>Cynthia Davis</a:t>
          </a:r>
        </a:p>
        <a:p>
          <a:pPr algn="ctr"/>
          <a:r>
            <a:rPr lang="en-GB" dirty="0"/>
            <a:t>Head of ASC Innovation</a:t>
          </a:r>
          <a:endParaRPr lang="en-US" dirty="0"/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pPr algn="ctr"/>
          <a:r>
            <a:rPr lang="en-US" dirty="0"/>
            <a:t>Freyja Banks</a:t>
          </a:r>
        </a:p>
        <a:p>
          <a:pPr algn="ctr"/>
          <a:r>
            <a:rPr lang="en-US" dirty="0"/>
            <a:t>ASC Co-production Lead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pPr algn="ctr"/>
          <a:r>
            <a:rPr lang="en-US" dirty="0"/>
            <a:t>Jessica Lawson</a:t>
          </a:r>
        </a:p>
        <a:p>
          <a:pPr algn="ctr"/>
          <a:r>
            <a:rPr lang="en-US" dirty="0"/>
            <a:t>Service Manager - Prevention and Wellbeing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5F4A86F5-D610-FE4A-A298-11FAC61ADEBC}">
      <dgm:prSet/>
      <dgm:spPr/>
      <dgm:t>
        <a:bodyPr/>
        <a:lstStyle/>
        <a:p>
          <a:r>
            <a:rPr lang="en-GB" dirty="0"/>
            <a:t>Watson </a:t>
          </a:r>
        </a:p>
        <a:p>
          <a:r>
            <a:rPr lang="en-GB" dirty="0"/>
            <a:t>Workforce Strategy Lead</a:t>
          </a:r>
        </a:p>
      </dgm:t>
    </dgm:pt>
    <dgm:pt modelId="{EAE001E7-04CD-5042-BD9C-A27BC3B2C29C}" type="parTrans" cxnId="{48AA8049-6D7D-2F45-A200-5D667C6991A4}">
      <dgm:prSet/>
      <dgm:spPr/>
      <dgm:t>
        <a:bodyPr/>
        <a:lstStyle/>
        <a:p>
          <a:endParaRPr lang="en-GB"/>
        </a:p>
      </dgm:t>
    </dgm:pt>
    <dgm:pt modelId="{E9E49774-FD09-3040-835E-C61D9F0BD7BF}" type="sibTrans" cxnId="{48AA8049-6D7D-2F45-A200-5D667C6991A4}">
      <dgm:prSet/>
      <dgm:spPr/>
      <dgm:t>
        <a:bodyPr/>
        <a:lstStyle/>
        <a:p>
          <a:endParaRPr lang="en-GB"/>
        </a:p>
      </dgm:t>
    </dgm:pt>
    <dgm:pt modelId="{17C2F288-232A-1F4C-A132-D14BAD39A9E7}">
      <dgm:prSet/>
      <dgm:spPr/>
      <dgm:t>
        <a:bodyPr/>
        <a:lstStyle/>
        <a:p>
          <a:r>
            <a:rPr lang="en-GB" dirty="0"/>
            <a:t>Henrietta </a:t>
          </a:r>
          <a:r>
            <a:rPr lang="en-GB" dirty="0" err="1"/>
            <a:t>Lipede</a:t>
          </a:r>
          <a:r>
            <a:rPr lang="en-GB" dirty="0"/>
            <a:t> Project Support Officer</a:t>
          </a:r>
        </a:p>
      </dgm:t>
    </dgm:pt>
    <dgm:pt modelId="{27C778B4-2B2A-0A45-9311-55625F1F1512}" type="parTrans" cxnId="{D40C323B-C77B-E643-834E-9E6DDE267FCA}">
      <dgm:prSet/>
      <dgm:spPr/>
      <dgm:t>
        <a:bodyPr/>
        <a:lstStyle/>
        <a:p>
          <a:endParaRPr lang="en-GB"/>
        </a:p>
      </dgm:t>
    </dgm:pt>
    <dgm:pt modelId="{9C4D616B-3400-8C47-8CA0-4DC93008EC36}" type="sibTrans" cxnId="{D40C323B-C77B-E643-834E-9E6DDE267FCA}">
      <dgm:prSet/>
      <dgm:spPr/>
      <dgm:t>
        <a:bodyPr/>
        <a:lstStyle/>
        <a:p>
          <a:endParaRPr lang="en-GB"/>
        </a:p>
      </dgm:t>
    </dgm:pt>
    <dgm:pt modelId="{E2D71E84-265C-0F49-9084-CBBBB42B7B0C}">
      <dgm:prSet/>
      <dgm:spPr/>
      <dgm:t>
        <a:bodyPr/>
        <a:lstStyle/>
        <a:p>
          <a:r>
            <a:rPr lang="en-GB" dirty="0" err="1"/>
            <a:t>Simmone</a:t>
          </a:r>
          <a:r>
            <a:rPr lang="en-GB" dirty="0"/>
            <a:t> </a:t>
          </a:r>
          <a:r>
            <a:rPr lang="en-GB" dirty="0" err="1"/>
            <a:t>Burrowes</a:t>
          </a:r>
          <a:r>
            <a:rPr lang="en-GB" dirty="0"/>
            <a:t>           Senior Project Officer</a:t>
          </a:r>
        </a:p>
      </dgm:t>
    </dgm:pt>
    <dgm:pt modelId="{F1E31C33-B253-C84F-8D8B-02A4F7103F8B}" type="parTrans" cxnId="{54ECA3E2-CCEB-5149-A554-C165004B69D3}">
      <dgm:prSet/>
      <dgm:spPr/>
      <dgm:t>
        <a:bodyPr/>
        <a:lstStyle/>
        <a:p>
          <a:endParaRPr lang="en-GB"/>
        </a:p>
      </dgm:t>
    </dgm:pt>
    <dgm:pt modelId="{90816E39-366D-184F-9FA5-2B564B0C9DA0}" type="sibTrans" cxnId="{54ECA3E2-CCEB-5149-A554-C165004B69D3}">
      <dgm:prSet/>
      <dgm:spPr/>
      <dgm:t>
        <a:bodyPr/>
        <a:lstStyle/>
        <a:p>
          <a:endParaRPr lang="en-GB"/>
        </a:p>
      </dgm:t>
    </dgm:pt>
    <dgm:pt modelId="{5E01FDB4-486D-490A-9B52-655211A2DCDE}">
      <dgm:prSet/>
      <dgm:spPr/>
      <dgm:t>
        <a:bodyPr/>
        <a:lstStyle/>
        <a:p>
          <a:r>
            <a:rPr lang="en-GB" dirty="0"/>
            <a:t>Patricia Cox   Safeguarding Adults Board Manager</a:t>
          </a:r>
        </a:p>
      </dgm:t>
    </dgm:pt>
    <dgm:pt modelId="{1E79D6AD-6035-41A2-838C-A2926CD44F4F}" type="parTrans" cxnId="{390B4A69-1F58-433D-BF9D-D854DC159878}">
      <dgm:prSet/>
      <dgm:spPr/>
      <dgm:t>
        <a:bodyPr/>
        <a:lstStyle/>
        <a:p>
          <a:endParaRPr lang="en-GB"/>
        </a:p>
      </dgm:t>
    </dgm:pt>
    <dgm:pt modelId="{4AC2879F-DF21-41F7-A2A7-0C15C1B6F6B3}" type="sibTrans" cxnId="{390B4A69-1F58-433D-BF9D-D854DC159878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32662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D09D69D4-44D9-4296-9286-A2D2D89F3567}" type="pres">
      <dgm:prSet presAssocID="{0662E71D-A438-4F2C-B49A-C3B37A8ED211}" presName="Name37" presStyleLbl="parChTrans1D2" presStyleIdx="0" presStyleCnt="6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0" presStyleCnt="6" custScaleY="132662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0" presStyleCnt="6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1" presStyleCnt="6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1" presStyleCnt="6" custScaleX="85236" custScaleY="132662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1" presStyleCnt="6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FC0C84C6-6787-9143-92A0-11B0DC3F060C}" type="pres">
      <dgm:prSet presAssocID="{EAE001E7-04CD-5042-BD9C-A27BC3B2C29C}" presName="Name37" presStyleLbl="parChTrans1D2" presStyleIdx="2" presStyleCnt="6"/>
      <dgm:spPr/>
    </dgm:pt>
    <dgm:pt modelId="{72EDA99A-A616-5948-AB8F-DCAFA0BF269A}" type="pres">
      <dgm:prSet presAssocID="{5F4A86F5-D610-FE4A-A298-11FAC61ADEBC}" presName="hierRoot2" presStyleCnt="0">
        <dgm:presLayoutVars>
          <dgm:hierBranch val="init"/>
        </dgm:presLayoutVars>
      </dgm:prSet>
      <dgm:spPr/>
    </dgm:pt>
    <dgm:pt modelId="{561AF141-3DE2-A94C-A09F-20FBAF2A2BA2}" type="pres">
      <dgm:prSet presAssocID="{5F4A86F5-D610-FE4A-A298-11FAC61ADEBC}" presName="rootComposite" presStyleCnt="0"/>
      <dgm:spPr/>
    </dgm:pt>
    <dgm:pt modelId="{F1814C58-80B4-624E-A1AC-8BEA7B9A241A}" type="pres">
      <dgm:prSet presAssocID="{5F4A86F5-D610-FE4A-A298-11FAC61ADEBC}" presName="rootText" presStyleLbl="node2" presStyleIdx="2" presStyleCnt="6" custScaleY="132476">
        <dgm:presLayoutVars>
          <dgm:chPref val="3"/>
        </dgm:presLayoutVars>
      </dgm:prSet>
      <dgm:spPr/>
    </dgm:pt>
    <dgm:pt modelId="{58E74725-868E-9644-A691-902AD0ABE275}" type="pres">
      <dgm:prSet presAssocID="{5F4A86F5-D610-FE4A-A298-11FAC61ADEBC}" presName="rootConnector" presStyleLbl="node2" presStyleIdx="2" presStyleCnt="6"/>
      <dgm:spPr/>
    </dgm:pt>
    <dgm:pt modelId="{B89B9754-5F0F-C140-919D-C422ABAE899E}" type="pres">
      <dgm:prSet presAssocID="{5F4A86F5-D610-FE4A-A298-11FAC61ADEBC}" presName="hierChild4" presStyleCnt="0"/>
      <dgm:spPr/>
    </dgm:pt>
    <dgm:pt modelId="{ED3BBC22-66A3-6B4C-A794-C802B48FFE85}" type="pres">
      <dgm:prSet presAssocID="{5F4A86F5-D610-FE4A-A298-11FAC61ADEBC}" presName="hierChild5" presStyleCnt="0"/>
      <dgm:spPr/>
    </dgm:pt>
    <dgm:pt modelId="{E75DB6BC-FFCB-8444-9C7C-4DE9D9E558CB}" type="pres">
      <dgm:prSet presAssocID="{27C778B4-2B2A-0A45-9311-55625F1F1512}" presName="Name37" presStyleLbl="parChTrans1D2" presStyleIdx="3" presStyleCnt="6"/>
      <dgm:spPr/>
    </dgm:pt>
    <dgm:pt modelId="{1B51A0FE-80DB-EB41-B9B1-78014503A09D}" type="pres">
      <dgm:prSet presAssocID="{17C2F288-232A-1F4C-A132-D14BAD39A9E7}" presName="hierRoot2" presStyleCnt="0">
        <dgm:presLayoutVars>
          <dgm:hierBranch val="init"/>
        </dgm:presLayoutVars>
      </dgm:prSet>
      <dgm:spPr/>
    </dgm:pt>
    <dgm:pt modelId="{81BD3523-C6E1-5946-9C6F-092562E35E10}" type="pres">
      <dgm:prSet presAssocID="{17C2F288-232A-1F4C-A132-D14BAD39A9E7}" presName="rootComposite" presStyleCnt="0"/>
      <dgm:spPr/>
    </dgm:pt>
    <dgm:pt modelId="{D99DBB2F-C4BE-A64E-A1B7-E06C2469D8AB}" type="pres">
      <dgm:prSet presAssocID="{17C2F288-232A-1F4C-A132-D14BAD39A9E7}" presName="rootText" presStyleLbl="node2" presStyleIdx="3" presStyleCnt="6" custScaleY="132476">
        <dgm:presLayoutVars>
          <dgm:chPref val="3"/>
        </dgm:presLayoutVars>
      </dgm:prSet>
      <dgm:spPr/>
    </dgm:pt>
    <dgm:pt modelId="{527AA9F2-DDD4-AA4C-9DCC-7C7136B35C97}" type="pres">
      <dgm:prSet presAssocID="{17C2F288-232A-1F4C-A132-D14BAD39A9E7}" presName="rootConnector" presStyleLbl="node2" presStyleIdx="3" presStyleCnt="6"/>
      <dgm:spPr/>
    </dgm:pt>
    <dgm:pt modelId="{87B013CD-FCE7-934F-95D7-5632662C1E03}" type="pres">
      <dgm:prSet presAssocID="{17C2F288-232A-1F4C-A132-D14BAD39A9E7}" presName="hierChild4" presStyleCnt="0"/>
      <dgm:spPr/>
    </dgm:pt>
    <dgm:pt modelId="{2CDED9A9-D6B4-EB4C-8550-AB7DB9108EEF}" type="pres">
      <dgm:prSet presAssocID="{17C2F288-232A-1F4C-A132-D14BAD39A9E7}" presName="hierChild5" presStyleCnt="0"/>
      <dgm:spPr/>
    </dgm:pt>
    <dgm:pt modelId="{81853769-E395-2943-A02B-E5C53D4FBFEB}" type="pres">
      <dgm:prSet presAssocID="{F1E31C33-B253-C84F-8D8B-02A4F7103F8B}" presName="Name37" presStyleLbl="parChTrans1D2" presStyleIdx="4" presStyleCnt="6"/>
      <dgm:spPr/>
    </dgm:pt>
    <dgm:pt modelId="{454518DD-DC9B-0D4C-B9AD-AD8A0A4416B7}" type="pres">
      <dgm:prSet presAssocID="{E2D71E84-265C-0F49-9084-CBBBB42B7B0C}" presName="hierRoot2" presStyleCnt="0">
        <dgm:presLayoutVars>
          <dgm:hierBranch val="init"/>
        </dgm:presLayoutVars>
      </dgm:prSet>
      <dgm:spPr/>
    </dgm:pt>
    <dgm:pt modelId="{69D8565F-A9FB-2C4C-B80C-D866F3BD329D}" type="pres">
      <dgm:prSet presAssocID="{E2D71E84-265C-0F49-9084-CBBBB42B7B0C}" presName="rootComposite" presStyleCnt="0"/>
      <dgm:spPr/>
    </dgm:pt>
    <dgm:pt modelId="{433084E8-60BB-0E43-915D-85E387757BC5}" type="pres">
      <dgm:prSet presAssocID="{E2D71E84-265C-0F49-9084-CBBBB42B7B0C}" presName="rootText" presStyleLbl="node2" presStyleIdx="4" presStyleCnt="6" custScaleY="132476">
        <dgm:presLayoutVars>
          <dgm:chPref val="3"/>
        </dgm:presLayoutVars>
      </dgm:prSet>
      <dgm:spPr/>
    </dgm:pt>
    <dgm:pt modelId="{C01C4F22-A422-4247-8BB8-D672106D401E}" type="pres">
      <dgm:prSet presAssocID="{E2D71E84-265C-0F49-9084-CBBBB42B7B0C}" presName="rootConnector" presStyleLbl="node2" presStyleIdx="4" presStyleCnt="6"/>
      <dgm:spPr/>
    </dgm:pt>
    <dgm:pt modelId="{8A898EFD-C8D2-1544-B242-889E203D094C}" type="pres">
      <dgm:prSet presAssocID="{E2D71E84-265C-0F49-9084-CBBBB42B7B0C}" presName="hierChild4" presStyleCnt="0"/>
      <dgm:spPr/>
    </dgm:pt>
    <dgm:pt modelId="{28D70A6B-E686-AF4C-AF6E-D8EA4CBAD918}" type="pres">
      <dgm:prSet presAssocID="{E2D71E84-265C-0F49-9084-CBBBB42B7B0C}" presName="hierChild5" presStyleCnt="0"/>
      <dgm:spPr/>
    </dgm:pt>
    <dgm:pt modelId="{AA64B525-2DEE-444D-8B33-EB3DB4EC11C1}" type="pres">
      <dgm:prSet presAssocID="{1E79D6AD-6035-41A2-838C-A2926CD44F4F}" presName="Name37" presStyleLbl="parChTrans1D2" presStyleIdx="5" presStyleCnt="6"/>
      <dgm:spPr/>
    </dgm:pt>
    <dgm:pt modelId="{27D3BDD1-F324-4CA9-B4E6-9C246BA6B173}" type="pres">
      <dgm:prSet presAssocID="{5E01FDB4-486D-490A-9B52-655211A2DCDE}" presName="hierRoot2" presStyleCnt="0">
        <dgm:presLayoutVars>
          <dgm:hierBranch val="init"/>
        </dgm:presLayoutVars>
      </dgm:prSet>
      <dgm:spPr/>
    </dgm:pt>
    <dgm:pt modelId="{5DC120FE-78F8-49D5-9BA5-A77A32E199DE}" type="pres">
      <dgm:prSet presAssocID="{5E01FDB4-486D-490A-9B52-655211A2DCDE}" presName="rootComposite" presStyleCnt="0"/>
      <dgm:spPr/>
    </dgm:pt>
    <dgm:pt modelId="{3CFE1004-0410-46B8-A647-9C19C7BBC3E5}" type="pres">
      <dgm:prSet presAssocID="{5E01FDB4-486D-490A-9B52-655211A2DCDE}" presName="rootText" presStyleLbl="node2" presStyleIdx="5" presStyleCnt="6" custScaleY="132935">
        <dgm:presLayoutVars>
          <dgm:chPref val="3"/>
        </dgm:presLayoutVars>
      </dgm:prSet>
      <dgm:spPr/>
    </dgm:pt>
    <dgm:pt modelId="{78F654F9-5856-4AFB-97C7-101507F6643F}" type="pres">
      <dgm:prSet presAssocID="{5E01FDB4-486D-490A-9B52-655211A2DCDE}" presName="rootConnector" presStyleLbl="node2" presStyleIdx="5" presStyleCnt="6"/>
      <dgm:spPr/>
    </dgm:pt>
    <dgm:pt modelId="{E6630F72-CFB6-4CC7-A50B-83590D502DCA}" type="pres">
      <dgm:prSet presAssocID="{5E01FDB4-486D-490A-9B52-655211A2DCDE}" presName="hierChild4" presStyleCnt="0"/>
      <dgm:spPr/>
    </dgm:pt>
    <dgm:pt modelId="{EE4F8BAA-3662-4222-9852-98B11357088D}" type="pres">
      <dgm:prSet presAssocID="{5E01FDB4-486D-490A-9B52-655211A2DCDE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7FA53E1C-7B7C-3A4A-8282-3DC61F47CE4E}" type="presOf" srcId="{E2D71E84-265C-0F49-9084-CBBBB42B7B0C}" destId="{C01C4F22-A422-4247-8BB8-D672106D401E}" srcOrd="1" destOrd="0" presId="urn:microsoft.com/office/officeart/2005/8/layout/orgChart1"/>
    <dgm:cxn modelId="{922A1E20-8AEE-6844-A7D8-C33CF43B2BA4}" type="presOf" srcId="{5F4A86F5-D610-FE4A-A298-11FAC61ADEBC}" destId="{F1814C58-80B4-624E-A1AC-8BEA7B9A241A}" srcOrd="0" destOrd="0" presId="urn:microsoft.com/office/officeart/2005/8/layout/orgChart1"/>
    <dgm:cxn modelId="{D40C323B-C77B-E643-834E-9E6DDE267FCA}" srcId="{71BCCD49-43A9-43FD-B1C1-C6A650CAB78F}" destId="{17C2F288-232A-1F4C-A132-D14BAD39A9E7}" srcOrd="3" destOrd="0" parTransId="{27C778B4-2B2A-0A45-9311-55625F1F1512}" sibTransId="{9C4D616B-3400-8C47-8CA0-4DC93008EC36}"/>
    <dgm:cxn modelId="{390B4A69-1F58-433D-BF9D-D854DC159878}" srcId="{71BCCD49-43A9-43FD-B1C1-C6A650CAB78F}" destId="{5E01FDB4-486D-490A-9B52-655211A2DCDE}" srcOrd="5" destOrd="0" parTransId="{1E79D6AD-6035-41A2-838C-A2926CD44F4F}" sibTransId="{4AC2879F-DF21-41F7-A2A7-0C15C1B6F6B3}"/>
    <dgm:cxn modelId="{48AA8049-6D7D-2F45-A200-5D667C6991A4}" srcId="{71BCCD49-43A9-43FD-B1C1-C6A650CAB78F}" destId="{5F4A86F5-D610-FE4A-A298-11FAC61ADEBC}" srcOrd="2" destOrd="0" parTransId="{EAE001E7-04CD-5042-BD9C-A27BC3B2C29C}" sibTransId="{E9E49774-FD09-3040-835E-C61D9F0BD7BF}"/>
    <dgm:cxn modelId="{0289006D-3972-264D-84EF-5C660F26CEF9}" type="presOf" srcId="{17C2F288-232A-1F4C-A132-D14BAD39A9E7}" destId="{527AA9F2-DDD4-AA4C-9DCC-7C7136B35C97}" srcOrd="1" destOrd="0" presId="urn:microsoft.com/office/officeart/2005/8/layout/orgChart1"/>
    <dgm:cxn modelId="{C99BE26D-0B90-7840-904B-B72307AFAEEF}" type="presOf" srcId="{EAE001E7-04CD-5042-BD9C-A27BC3B2C29C}" destId="{FC0C84C6-6787-9143-92A0-11B0DC3F060C}" srcOrd="0" destOrd="0" presId="urn:microsoft.com/office/officeart/2005/8/layout/orgChart1"/>
    <dgm:cxn modelId="{DD595D7E-4DAF-AF44-A908-B5F64CA178A0}" type="presOf" srcId="{17C2F288-232A-1F4C-A132-D14BAD39A9E7}" destId="{D99DBB2F-C4BE-A64E-A1B7-E06C2469D8AB}" srcOrd="0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72CF1C8C-A524-A04F-AA05-1AEF931C8BCD}" type="presOf" srcId="{F1E31C33-B253-C84F-8D8B-02A4F7103F8B}" destId="{81853769-E395-2943-A02B-E5C53D4FBFEB}" srcOrd="0" destOrd="0" presId="urn:microsoft.com/office/officeart/2005/8/layout/orgChart1"/>
    <dgm:cxn modelId="{5053008E-CF78-4144-9708-29BBEAC61DF1}" type="presOf" srcId="{5E01FDB4-486D-490A-9B52-655211A2DCDE}" destId="{78F654F9-5856-4AFB-97C7-101507F6643F}" srcOrd="1" destOrd="0" presId="urn:microsoft.com/office/officeart/2005/8/layout/orgChart1"/>
    <dgm:cxn modelId="{4A4DF593-9B8B-804E-82FD-DBCECFB31FE4}" type="presOf" srcId="{5F4A86F5-D610-FE4A-A298-11FAC61ADEBC}" destId="{58E74725-868E-9644-A691-902AD0ABE275}" srcOrd="1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0" destOrd="0" parTransId="{0662E71D-A438-4F2C-B49A-C3B37A8ED211}" sibTransId="{DAA24315-4FAA-4B2D-B849-40C368B08D45}"/>
    <dgm:cxn modelId="{C36A92B4-0444-44C8-B63A-B45BF4C2CD1B}" type="presOf" srcId="{1E79D6AD-6035-41A2-838C-A2926CD44F4F}" destId="{AA64B525-2DEE-444D-8B33-EB3DB4EC11C1}" srcOrd="0" destOrd="0" presId="urn:microsoft.com/office/officeart/2005/8/layout/orgChart1"/>
    <dgm:cxn modelId="{03FC93D3-3C0C-8C47-B0C2-7A08C2672CFB}" type="presOf" srcId="{27C778B4-2B2A-0A45-9311-55625F1F1512}" destId="{E75DB6BC-FFCB-8444-9C7C-4DE9D9E558CB}" srcOrd="0" destOrd="0" presId="urn:microsoft.com/office/officeart/2005/8/layout/orgChart1"/>
    <dgm:cxn modelId="{ACBFA2D8-A384-43D2-8399-340AA577BA3F}" srcId="{71BCCD49-43A9-43FD-B1C1-C6A650CAB78F}" destId="{7A5AC308-6726-4E27-959D-D3E9E9385B71}" srcOrd="1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EA12FEDE-325C-48A8-866A-D84E990770F7}" type="presOf" srcId="{5E01FDB4-486D-490A-9B52-655211A2DCDE}" destId="{3CFE1004-0410-46B8-A647-9C19C7BBC3E5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4ECA3E2-CCEB-5149-A554-C165004B69D3}" srcId="{71BCCD49-43A9-43FD-B1C1-C6A650CAB78F}" destId="{E2D71E84-265C-0F49-9084-CBBBB42B7B0C}" srcOrd="4" destOrd="0" parTransId="{F1E31C33-B253-C84F-8D8B-02A4F7103F8B}" sibTransId="{90816E39-366D-184F-9FA5-2B564B0C9DA0}"/>
    <dgm:cxn modelId="{5914A2E3-0081-7C4F-9ABC-19DFD1B20884}" type="presOf" srcId="{E2D71E84-265C-0F49-9084-CBBBB42B7B0C}" destId="{433084E8-60BB-0E43-915D-85E387757BC5}" srcOrd="0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B01B78E4-AE05-4D70-AE52-7CFDC7F3EB39}" type="presParOf" srcId="{BAB0F55B-D8E2-4248-9267-0A6BB16EE06E}" destId="{D09D69D4-44D9-4296-9286-A2D2D89F3567}" srcOrd="0" destOrd="0" presId="urn:microsoft.com/office/officeart/2005/8/layout/orgChart1"/>
    <dgm:cxn modelId="{936E55F8-207F-4F91-93C8-396FC81F861B}" type="presParOf" srcId="{BAB0F55B-D8E2-4248-9267-0A6BB16EE06E}" destId="{52116F7D-7323-47E8-A9FD-E92E7F0641E4}" srcOrd="1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3B9FB376-F1DD-4816-973A-53CE03880931}" type="presParOf" srcId="{BAB0F55B-D8E2-4248-9267-0A6BB16EE06E}" destId="{8BA03B6E-9CDE-47BF-BD3D-DDD5D72D80D2}" srcOrd="2" destOrd="0" presId="urn:microsoft.com/office/officeart/2005/8/layout/orgChart1"/>
    <dgm:cxn modelId="{6618C0E8-05EA-4D6F-A228-08B65050AA85}" type="presParOf" srcId="{BAB0F55B-D8E2-4248-9267-0A6BB16EE06E}" destId="{513A1279-7F09-402C-871B-8D3A21A2E68B}" srcOrd="3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7A99B5E1-DDB0-9D47-AA32-A99CF559B0BC}" type="presParOf" srcId="{BAB0F55B-D8E2-4248-9267-0A6BB16EE06E}" destId="{FC0C84C6-6787-9143-92A0-11B0DC3F060C}" srcOrd="4" destOrd="0" presId="urn:microsoft.com/office/officeart/2005/8/layout/orgChart1"/>
    <dgm:cxn modelId="{3B8BE0BD-A846-C149-8ACB-46D4EEBA9010}" type="presParOf" srcId="{BAB0F55B-D8E2-4248-9267-0A6BB16EE06E}" destId="{72EDA99A-A616-5948-AB8F-DCAFA0BF269A}" srcOrd="5" destOrd="0" presId="urn:microsoft.com/office/officeart/2005/8/layout/orgChart1"/>
    <dgm:cxn modelId="{EE79D2A1-3C8D-7546-8393-817AB5F69E06}" type="presParOf" srcId="{72EDA99A-A616-5948-AB8F-DCAFA0BF269A}" destId="{561AF141-3DE2-A94C-A09F-20FBAF2A2BA2}" srcOrd="0" destOrd="0" presId="urn:microsoft.com/office/officeart/2005/8/layout/orgChart1"/>
    <dgm:cxn modelId="{5C1299B9-60DD-0C4C-B930-D22A9BAB2D2D}" type="presParOf" srcId="{561AF141-3DE2-A94C-A09F-20FBAF2A2BA2}" destId="{F1814C58-80B4-624E-A1AC-8BEA7B9A241A}" srcOrd="0" destOrd="0" presId="urn:microsoft.com/office/officeart/2005/8/layout/orgChart1"/>
    <dgm:cxn modelId="{F527173A-9957-E144-B20F-CBEF64A6263A}" type="presParOf" srcId="{561AF141-3DE2-A94C-A09F-20FBAF2A2BA2}" destId="{58E74725-868E-9644-A691-902AD0ABE275}" srcOrd="1" destOrd="0" presId="urn:microsoft.com/office/officeart/2005/8/layout/orgChart1"/>
    <dgm:cxn modelId="{C588C312-7FB1-8943-BD36-B988EF5DD0EB}" type="presParOf" srcId="{72EDA99A-A616-5948-AB8F-DCAFA0BF269A}" destId="{B89B9754-5F0F-C140-919D-C422ABAE899E}" srcOrd="1" destOrd="0" presId="urn:microsoft.com/office/officeart/2005/8/layout/orgChart1"/>
    <dgm:cxn modelId="{8268A64A-7E9E-B944-AD02-D522375A44AB}" type="presParOf" srcId="{72EDA99A-A616-5948-AB8F-DCAFA0BF269A}" destId="{ED3BBC22-66A3-6B4C-A794-C802B48FFE85}" srcOrd="2" destOrd="0" presId="urn:microsoft.com/office/officeart/2005/8/layout/orgChart1"/>
    <dgm:cxn modelId="{4720C574-F00E-7A4D-9ED0-B33E7236F3E5}" type="presParOf" srcId="{BAB0F55B-D8E2-4248-9267-0A6BB16EE06E}" destId="{E75DB6BC-FFCB-8444-9C7C-4DE9D9E558CB}" srcOrd="6" destOrd="0" presId="urn:microsoft.com/office/officeart/2005/8/layout/orgChart1"/>
    <dgm:cxn modelId="{8CF3E1B7-E7DC-9743-B190-DD8804D1FE67}" type="presParOf" srcId="{BAB0F55B-D8E2-4248-9267-0A6BB16EE06E}" destId="{1B51A0FE-80DB-EB41-B9B1-78014503A09D}" srcOrd="7" destOrd="0" presId="urn:microsoft.com/office/officeart/2005/8/layout/orgChart1"/>
    <dgm:cxn modelId="{62FE0D8E-3833-1A43-B15C-3AA72DC6FBF7}" type="presParOf" srcId="{1B51A0FE-80DB-EB41-B9B1-78014503A09D}" destId="{81BD3523-C6E1-5946-9C6F-092562E35E10}" srcOrd="0" destOrd="0" presId="urn:microsoft.com/office/officeart/2005/8/layout/orgChart1"/>
    <dgm:cxn modelId="{E0D43C85-3312-DC46-802F-5653AD67EEAF}" type="presParOf" srcId="{81BD3523-C6E1-5946-9C6F-092562E35E10}" destId="{D99DBB2F-C4BE-A64E-A1B7-E06C2469D8AB}" srcOrd="0" destOrd="0" presId="urn:microsoft.com/office/officeart/2005/8/layout/orgChart1"/>
    <dgm:cxn modelId="{1B89E701-00B2-F440-9B9C-63F3BACED470}" type="presParOf" srcId="{81BD3523-C6E1-5946-9C6F-092562E35E10}" destId="{527AA9F2-DDD4-AA4C-9DCC-7C7136B35C97}" srcOrd="1" destOrd="0" presId="urn:microsoft.com/office/officeart/2005/8/layout/orgChart1"/>
    <dgm:cxn modelId="{3E119B9F-FB5B-A14C-A324-523A922EFB66}" type="presParOf" srcId="{1B51A0FE-80DB-EB41-B9B1-78014503A09D}" destId="{87B013CD-FCE7-934F-95D7-5632662C1E03}" srcOrd="1" destOrd="0" presId="urn:microsoft.com/office/officeart/2005/8/layout/orgChart1"/>
    <dgm:cxn modelId="{78EC6C2D-C5FA-0649-9727-FA14DD678D67}" type="presParOf" srcId="{1B51A0FE-80DB-EB41-B9B1-78014503A09D}" destId="{2CDED9A9-D6B4-EB4C-8550-AB7DB9108EEF}" srcOrd="2" destOrd="0" presId="urn:microsoft.com/office/officeart/2005/8/layout/orgChart1"/>
    <dgm:cxn modelId="{41AAE05D-8479-A84F-ADC7-4217F29ED551}" type="presParOf" srcId="{BAB0F55B-D8E2-4248-9267-0A6BB16EE06E}" destId="{81853769-E395-2943-A02B-E5C53D4FBFEB}" srcOrd="8" destOrd="0" presId="urn:microsoft.com/office/officeart/2005/8/layout/orgChart1"/>
    <dgm:cxn modelId="{E86069CD-E311-5F4D-B825-3FD758B7BA71}" type="presParOf" srcId="{BAB0F55B-D8E2-4248-9267-0A6BB16EE06E}" destId="{454518DD-DC9B-0D4C-B9AD-AD8A0A4416B7}" srcOrd="9" destOrd="0" presId="urn:microsoft.com/office/officeart/2005/8/layout/orgChart1"/>
    <dgm:cxn modelId="{804AF076-6769-0F4A-ACED-641C23914940}" type="presParOf" srcId="{454518DD-DC9B-0D4C-B9AD-AD8A0A4416B7}" destId="{69D8565F-A9FB-2C4C-B80C-D866F3BD329D}" srcOrd="0" destOrd="0" presId="urn:microsoft.com/office/officeart/2005/8/layout/orgChart1"/>
    <dgm:cxn modelId="{4CD4669D-DAA2-1B40-918A-072F267BEE17}" type="presParOf" srcId="{69D8565F-A9FB-2C4C-B80C-D866F3BD329D}" destId="{433084E8-60BB-0E43-915D-85E387757BC5}" srcOrd="0" destOrd="0" presId="urn:microsoft.com/office/officeart/2005/8/layout/orgChart1"/>
    <dgm:cxn modelId="{72D96BD9-1C39-B14D-AF83-F83168688860}" type="presParOf" srcId="{69D8565F-A9FB-2C4C-B80C-D866F3BD329D}" destId="{C01C4F22-A422-4247-8BB8-D672106D401E}" srcOrd="1" destOrd="0" presId="urn:microsoft.com/office/officeart/2005/8/layout/orgChart1"/>
    <dgm:cxn modelId="{1E8E2C17-9503-154A-BB8F-392713C6524B}" type="presParOf" srcId="{454518DD-DC9B-0D4C-B9AD-AD8A0A4416B7}" destId="{8A898EFD-C8D2-1544-B242-889E203D094C}" srcOrd="1" destOrd="0" presId="urn:microsoft.com/office/officeart/2005/8/layout/orgChart1"/>
    <dgm:cxn modelId="{9F262141-5B54-A74B-8DB5-663D6A594325}" type="presParOf" srcId="{454518DD-DC9B-0D4C-B9AD-AD8A0A4416B7}" destId="{28D70A6B-E686-AF4C-AF6E-D8EA4CBAD918}" srcOrd="2" destOrd="0" presId="urn:microsoft.com/office/officeart/2005/8/layout/orgChart1"/>
    <dgm:cxn modelId="{E1D302B8-ADBD-4FB4-A889-9BB3FE9C6C73}" type="presParOf" srcId="{BAB0F55B-D8E2-4248-9267-0A6BB16EE06E}" destId="{AA64B525-2DEE-444D-8B33-EB3DB4EC11C1}" srcOrd="10" destOrd="0" presId="urn:microsoft.com/office/officeart/2005/8/layout/orgChart1"/>
    <dgm:cxn modelId="{E0E5F5FD-763C-4D8D-A4BA-CF53D99997B3}" type="presParOf" srcId="{BAB0F55B-D8E2-4248-9267-0A6BB16EE06E}" destId="{27D3BDD1-F324-4CA9-B4E6-9C246BA6B173}" srcOrd="11" destOrd="0" presId="urn:microsoft.com/office/officeart/2005/8/layout/orgChart1"/>
    <dgm:cxn modelId="{D3A24D29-AA12-46E9-9D2A-D7858BFF31FB}" type="presParOf" srcId="{27D3BDD1-F324-4CA9-B4E6-9C246BA6B173}" destId="{5DC120FE-78F8-49D5-9BA5-A77A32E199DE}" srcOrd="0" destOrd="0" presId="urn:microsoft.com/office/officeart/2005/8/layout/orgChart1"/>
    <dgm:cxn modelId="{26873556-550A-454A-9470-9B764DFE3CED}" type="presParOf" srcId="{5DC120FE-78F8-49D5-9BA5-A77A32E199DE}" destId="{3CFE1004-0410-46B8-A647-9C19C7BBC3E5}" srcOrd="0" destOrd="0" presId="urn:microsoft.com/office/officeart/2005/8/layout/orgChart1"/>
    <dgm:cxn modelId="{9BB63386-67F8-4046-B0A4-9C75A3FBE83C}" type="presParOf" srcId="{5DC120FE-78F8-49D5-9BA5-A77A32E199DE}" destId="{78F654F9-5856-4AFB-97C7-101507F6643F}" srcOrd="1" destOrd="0" presId="urn:microsoft.com/office/officeart/2005/8/layout/orgChart1"/>
    <dgm:cxn modelId="{05B659CA-26BB-4012-80F8-DEA6576DAAB3}" type="presParOf" srcId="{27D3BDD1-F324-4CA9-B4E6-9C246BA6B173}" destId="{E6630F72-CFB6-4CC7-A50B-83590D502DCA}" srcOrd="1" destOrd="0" presId="urn:microsoft.com/office/officeart/2005/8/layout/orgChart1"/>
    <dgm:cxn modelId="{B1C03E53-96F7-48A7-827E-CED8104FAF1D}" type="presParOf" srcId="{27D3BDD1-F324-4CA9-B4E6-9C246BA6B173}" destId="{EE4F8BAA-3662-4222-9852-98B11357088D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87F6A2-0000-48DE-9435-679021940070}">
      <dgm:prSet phldrT="[Text]"/>
      <dgm:spPr/>
      <dgm:t>
        <a:bodyPr/>
        <a:lstStyle/>
        <a:p>
          <a:r>
            <a:rPr lang="en-US" dirty="0"/>
            <a:t>Katie Gilman</a:t>
          </a:r>
        </a:p>
        <a:p>
          <a:r>
            <a:rPr lang="en-US" dirty="0" err="1"/>
            <a:t>Programme</a:t>
          </a:r>
          <a:r>
            <a:rPr lang="en-US" dirty="0"/>
            <a:t> Lead ASC Transformation</a:t>
          </a:r>
        </a:p>
      </dgm:t>
    </dgm:pt>
    <dgm:pt modelId="{48748691-90A1-465B-8B04-2C1B1A65206E}" type="parTrans" cxnId="{622AB506-F637-4ECF-AE60-202003DC83C9}">
      <dgm:prSet/>
      <dgm:spPr/>
      <dgm:t>
        <a:bodyPr/>
        <a:lstStyle/>
        <a:p>
          <a:endParaRPr lang="en-US"/>
        </a:p>
      </dgm:t>
    </dgm:pt>
    <dgm:pt modelId="{32AA9F60-C135-439F-87CD-AC4D4504D581}" type="sibTrans" cxnId="{622AB506-F637-4ECF-AE60-202003DC83C9}">
      <dgm:prSet/>
      <dgm:spPr/>
      <dgm:t>
        <a:bodyPr/>
        <a:lstStyle/>
        <a:p>
          <a:endParaRPr lang="en-US"/>
        </a:p>
      </dgm:t>
    </dgm:pt>
    <dgm:pt modelId="{1478E13C-2230-5843-A7DD-0882B6B43CD0}">
      <dgm:prSet phldrT="[Text]"/>
      <dgm:spPr/>
      <dgm:t>
        <a:bodyPr/>
        <a:lstStyle/>
        <a:p>
          <a:r>
            <a:rPr lang="en-US" dirty="0"/>
            <a:t>Charlotte Spindler  </a:t>
          </a:r>
        </a:p>
        <a:p>
          <a:r>
            <a:rPr lang="en-US" dirty="0"/>
            <a:t>Senior Project Manager </a:t>
          </a:r>
          <a:r>
            <a:rPr lang="en-GB" dirty="0"/>
            <a:t>Mental Health Transformation</a:t>
          </a:r>
          <a:endParaRPr lang="en-US" dirty="0"/>
        </a:p>
      </dgm:t>
    </dgm:pt>
    <dgm:pt modelId="{55720BCF-94C1-FE41-90CE-CE91FEB05D39}" type="parTrans" cxnId="{BC651C24-7247-1F41-AA5A-7315B76ACE5B}">
      <dgm:prSet/>
      <dgm:spPr/>
      <dgm:t>
        <a:bodyPr/>
        <a:lstStyle/>
        <a:p>
          <a:endParaRPr lang="en-GB"/>
        </a:p>
      </dgm:t>
    </dgm:pt>
    <dgm:pt modelId="{CCC299D5-14B4-D746-965E-5EA559E75C60}" type="sibTrans" cxnId="{BC651C24-7247-1F41-AA5A-7315B76ACE5B}">
      <dgm:prSet/>
      <dgm:spPr/>
      <dgm:t>
        <a:bodyPr/>
        <a:lstStyle/>
        <a:p>
          <a:endParaRPr lang="en-GB"/>
        </a:p>
      </dgm:t>
    </dgm:pt>
    <dgm:pt modelId="{54D7F3FC-F4D4-2E42-9353-9899B78F66CB}">
      <dgm:prSet phldrT="[Text]"/>
      <dgm:spPr/>
      <dgm:t>
        <a:bodyPr/>
        <a:lstStyle/>
        <a:p>
          <a:r>
            <a:rPr lang="en-US" dirty="0"/>
            <a:t>Angela Malik               Policy and Project Officer</a:t>
          </a:r>
        </a:p>
      </dgm:t>
    </dgm:pt>
    <dgm:pt modelId="{17BE79E8-F68A-634F-BE78-8DF3F33D41C1}" type="parTrans" cxnId="{8D24B819-4CF0-0A4A-9941-2EDAFC1FB24F}">
      <dgm:prSet/>
      <dgm:spPr/>
      <dgm:t>
        <a:bodyPr/>
        <a:lstStyle/>
        <a:p>
          <a:endParaRPr lang="en-GB"/>
        </a:p>
      </dgm:t>
    </dgm:pt>
    <dgm:pt modelId="{7A44B506-103C-2B43-B673-D1CEB9B9C448}" type="sibTrans" cxnId="{8D24B819-4CF0-0A4A-9941-2EDAFC1FB24F}">
      <dgm:prSet/>
      <dgm:spPr/>
      <dgm:t>
        <a:bodyPr/>
        <a:lstStyle/>
        <a:p>
          <a:endParaRPr lang="en-GB"/>
        </a:p>
      </dgm:t>
    </dgm:pt>
    <dgm:pt modelId="{9233CC0C-309F-401F-8768-26096F271241}">
      <dgm:prSet/>
      <dgm:spPr/>
      <dgm:t>
        <a:bodyPr/>
        <a:lstStyle/>
        <a:p>
          <a:r>
            <a:rPr lang="en-GB" dirty="0"/>
            <a:t>Dominic Morris</a:t>
          </a:r>
        </a:p>
        <a:p>
          <a:r>
            <a:rPr lang="en-GB" dirty="0"/>
            <a:t>Project Manager </a:t>
          </a:r>
        </a:p>
      </dgm:t>
    </dgm:pt>
    <dgm:pt modelId="{C4A7E9F5-F828-4FD1-B546-FFE829839E3C}" type="parTrans" cxnId="{99A1B299-3840-4A8D-8A39-7449F51356DC}">
      <dgm:prSet/>
      <dgm:spPr/>
      <dgm:t>
        <a:bodyPr/>
        <a:lstStyle/>
        <a:p>
          <a:endParaRPr lang="en-GB"/>
        </a:p>
      </dgm:t>
    </dgm:pt>
    <dgm:pt modelId="{7B91ADE5-6208-4578-A149-312C33ED7D99}" type="sibTrans" cxnId="{99A1B299-3840-4A8D-8A39-7449F51356DC}">
      <dgm:prSet/>
      <dgm:spPr/>
      <dgm:t>
        <a:bodyPr/>
        <a:lstStyle/>
        <a:p>
          <a:endParaRPr lang="en-GB"/>
        </a:p>
      </dgm:t>
    </dgm:pt>
    <dgm:pt modelId="{95D65CCD-47FF-4E15-B866-5137F567074A}">
      <dgm:prSet/>
      <dgm:spPr/>
      <dgm:t>
        <a:bodyPr/>
        <a:lstStyle/>
        <a:p>
          <a:r>
            <a:rPr lang="en-GB" b="0" i="0" dirty="0"/>
            <a:t>Dee Karakurt </a:t>
          </a:r>
        </a:p>
        <a:p>
          <a:r>
            <a:rPr lang="en-GB" dirty="0"/>
            <a:t>Senior Project Manager </a:t>
          </a:r>
        </a:p>
      </dgm:t>
    </dgm:pt>
    <dgm:pt modelId="{244A008E-08D0-4655-BA4C-147FD535ED30}" type="parTrans" cxnId="{C4EA2D23-FBFF-4B6A-9692-FAA16E016AB2}">
      <dgm:prSet/>
      <dgm:spPr/>
      <dgm:t>
        <a:bodyPr/>
        <a:lstStyle/>
        <a:p>
          <a:endParaRPr lang="en-GB"/>
        </a:p>
      </dgm:t>
    </dgm:pt>
    <dgm:pt modelId="{C96F87C9-6073-462E-B78D-78BE2EFD6ECB}" type="sibTrans" cxnId="{C4EA2D23-FBFF-4B6A-9692-FAA16E016AB2}">
      <dgm:prSet/>
      <dgm:spPr/>
      <dgm:t>
        <a:bodyPr/>
        <a:lstStyle/>
        <a:p>
          <a:endParaRPr lang="en-GB"/>
        </a:p>
      </dgm:t>
    </dgm:pt>
    <dgm:pt modelId="{452A0B08-68DF-4867-BE58-51443FD445CA}">
      <dgm:prSet phldrT="[Text]"/>
      <dgm:spPr/>
      <dgm:t>
        <a:bodyPr/>
        <a:lstStyle/>
        <a:p>
          <a:r>
            <a:rPr lang="en-GB" dirty="0"/>
            <a:t>Project Manager (Vacant)</a:t>
          </a:r>
          <a:endParaRPr lang="en-US" dirty="0"/>
        </a:p>
      </dgm:t>
    </dgm:pt>
    <dgm:pt modelId="{52056CEF-0FAE-4EAD-95D6-4B9293206416}" type="parTrans" cxnId="{2962F79F-17CB-40E9-9BFB-BED0188F8B24}">
      <dgm:prSet/>
      <dgm:spPr/>
    </dgm:pt>
    <dgm:pt modelId="{22321E97-B2BE-4C9E-B347-F2087F0790D7}" type="sibTrans" cxnId="{2962F79F-17CB-40E9-9BFB-BED0188F8B24}">
      <dgm:prSet/>
      <dgm:spPr/>
    </dgm:pt>
    <dgm:pt modelId="{7EFA3A33-CFAE-49AA-84ED-8E62254F9714}">
      <dgm:prSet phldrT="[Text]"/>
      <dgm:spPr/>
      <dgm:t>
        <a:bodyPr/>
        <a:lstStyle/>
        <a:p>
          <a:r>
            <a:rPr lang="en-GB"/>
            <a:t>Project Manager (Vacant)</a:t>
          </a:r>
          <a:endParaRPr lang="en-US" dirty="0"/>
        </a:p>
      </dgm:t>
    </dgm:pt>
    <dgm:pt modelId="{0A045A99-D3E7-4FF5-A901-2846F7EAB80F}" type="parTrans" cxnId="{CD9D3DE9-4E63-4AD9-869B-7AA79294B15E}">
      <dgm:prSet/>
      <dgm:spPr/>
    </dgm:pt>
    <dgm:pt modelId="{BDBEE1EB-DB40-41B8-B0F1-AFA7634194D0}" type="sibTrans" cxnId="{CD9D3DE9-4E63-4AD9-869B-7AA79294B15E}">
      <dgm:prSet/>
      <dgm:spPr/>
    </dgm:pt>
    <dgm:pt modelId="{50B6A489-6112-4E11-85D2-68AA3307718C}">
      <dgm:prSet phldrT="[Text]"/>
      <dgm:spPr/>
      <dgm:t>
        <a:bodyPr/>
        <a:lstStyle/>
        <a:p>
          <a:r>
            <a:rPr lang="en-GB"/>
            <a:t>Project Manager (Vacant)</a:t>
          </a:r>
          <a:endParaRPr lang="en-US" dirty="0"/>
        </a:p>
      </dgm:t>
    </dgm:pt>
    <dgm:pt modelId="{E8F4A33A-58B6-4277-8D76-F819D29C4CA3}" type="parTrans" cxnId="{3BC01FDB-953A-48A2-893C-A21B1A99DB41}">
      <dgm:prSet/>
      <dgm:spPr/>
    </dgm:pt>
    <dgm:pt modelId="{55C11907-8BAF-454E-8A2D-F333A66FA218}" type="sibTrans" cxnId="{3BC01FDB-953A-48A2-893C-A21B1A99DB41}">
      <dgm:prSet/>
      <dgm:spPr/>
    </dgm:pt>
    <dgm:pt modelId="{23A4D8C0-0AC7-4F33-AF1D-63E9EF20218E}">
      <dgm:prSet phldrT="[Text]"/>
      <dgm:spPr/>
      <dgm:t>
        <a:bodyPr/>
        <a:lstStyle/>
        <a:p>
          <a:r>
            <a:rPr lang="en-GB"/>
            <a:t>Project Manager (Vacant)</a:t>
          </a:r>
          <a:endParaRPr lang="en-US" dirty="0"/>
        </a:p>
      </dgm:t>
    </dgm:pt>
    <dgm:pt modelId="{09298FD6-D73C-4596-8833-41C7C30562F7}" type="parTrans" cxnId="{6E9ED9DF-0A02-4561-82A8-2AF628A6A380}">
      <dgm:prSet/>
      <dgm:spPr/>
    </dgm:pt>
    <dgm:pt modelId="{56E744CE-C0DC-47E1-A8D0-6AE83C25D7C1}" type="sibTrans" cxnId="{6E9ED9DF-0A02-4561-82A8-2AF628A6A380}">
      <dgm:prSet/>
      <dgm:spPr/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3A878A-B11A-CC48-92B6-5E659DCCB34E}" type="pres">
      <dgm:prSet presAssocID="{5087F6A2-0000-48DE-9435-679021940070}" presName="hierRoot1" presStyleCnt="0">
        <dgm:presLayoutVars>
          <dgm:hierBranch val="init"/>
        </dgm:presLayoutVars>
      </dgm:prSet>
      <dgm:spPr/>
    </dgm:pt>
    <dgm:pt modelId="{9958027A-1357-544C-9530-AE5CFB032D1F}" type="pres">
      <dgm:prSet presAssocID="{5087F6A2-0000-48DE-9435-679021940070}" presName="rootComposite1" presStyleCnt="0"/>
      <dgm:spPr/>
    </dgm:pt>
    <dgm:pt modelId="{86C57CE6-3E2B-E042-9ACB-26F51E582603}" type="pres">
      <dgm:prSet presAssocID="{5087F6A2-0000-48DE-9435-679021940070}" presName="rootText1" presStyleLbl="node0" presStyleIdx="0" presStyleCnt="1">
        <dgm:presLayoutVars>
          <dgm:chPref val="3"/>
        </dgm:presLayoutVars>
      </dgm:prSet>
      <dgm:spPr/>
    </dgm:pt>
    <dgm:pt modelId="{208C906A-C226-624D-81A4-19AE5CBC12B5}" type="pres">
      <dgm:prSet presAssocID="{5087F6A2-0000-48DE-9435-679021940070}" presName="rootConnector1" presStyleLbl="node1" presStyleIdx="0" presStyleCnt="0"/>
      <dgm:spPr/>
    </dgm:pt>
    <dgm:pt modelId="{EB9A528E-C5B8-BE4D-93A2-8275953ADE3D}" type="pres">
      <dgm:prSet presAssocID="{5087F6A2-0000-48DE-9435-679021940070}" presName="hierChild2" presStyleCnt="0"/>
      <dgm:spPr/>
    </dgm:pt>
    <dgm:pt modelId="{7D573A67-6C50-EC4B-B936-69D1CF66F5E2}" type="pres">
      <dgm:prSet presAssocID="{55720BCF-94C1-FE41-90CE-CE91FEB05D39}" presName="Name37" presStyleLbl="parChTrans1D2" presStyleIdx="0" presStyleCnt="8"/>
      <dgm:spPr/>
    </dgm:pt>
    <dgm:pt modelId="{534F7AC2-882B-E543-9A99-970544334C42}" type="pres">
      <dgm:prSet presAssocID="{1478E13C-2230-5843-A7DD-0882B6B43CD0}" presName="hierRoot2" presStyleCnt="0">
        <dgm:presLayoutVars>
          <dgm:hierBranch val="init"/>
        </dgm:presLayoutVars>
      </dgm:prSet>
      <dgm:spPr/>
    </dgm:pt>
    <dgm:pt modelId="{01117015-90A8-6C41-9A27-1FE4B2A45F7B}" type="pres">
      <dgm:prSet presAssocID="{1478E13C-2230-5843-A7DD-0882B6B43CD0}" presName="rootComposite" presStyleCnt="0"/>
      <dgm:spPr/>
    </dgm:pt>
    <dgm:pt modelId="{6BCDCF11-4E91-0D4B-94E2-B07397D72DA4}" type="pres">
      <dgm:prSet presAssocID="{1478E13C-2230-5843-A7DD-0882B6B43CD0}" presName="rootText" presStyleLbl="node2" presStyleIdx="0" presStyleCnt="8">
        <dgm:presLayoutVars>
          <dgm:chPref val="3"/>
        </dgm:presLayoutVars>
      </dgm:prSet>
      <dgm:spPr/>
    </dgm:pt>
    <dgm:pt modelId="{B8A40FB8-7585-C143-8030-C92406809148}" type="pres">
      <dgm:prSet presAssocID="{1478E13C-2230-5843-A7DD-0882B6B43CD0}" presName="rootConnector" presStyleLbl="node2" presStyleIdx="0" presStyleCnt="8"/>
      <dgm:spPr/>
    </dgm:pt>
    <dgm:pt modelId="{43AFE618-46A7-474D-BEB8-A433AF19B98B}" type="pres">
      <dgm:prSet presAssocID="{1478E13C-2230-5843-A7DD-0882B6B43CD0}" presName="hierChild4" presStyleCnt="0"/>
      <dgm:spPr/>
    </dgm:pt>
    <dgm:pt modelId="{D8537D9B-4CF6-E344-9D30-8477DB713D06}" type="pres">
      <dgm:prSet presAssocID="{1478E13C-2230-5843-A7DD-0882B6B43CD0}" presName="hierChild5" presStyleCnt="0"/>
      <dgm:spPr/>
    </dgm:pt>
    <dgm:pt modelId="{6B17AE83-4F3F-4D91-BFE8-5EF64AD7284F}" type="pres">
      <dgm:prSet presAssocID="{C4A7E9F5-F828-4FD1-B546-FFE829839E3C}" presName="Name37" presStyleLbl="parChTrans1D2" presStyleIdx="1" presStyleCnt="8"/>
      <dgm:spPr/>
    </dgm:pt>
    <dgm:pt modelId="{4707D7E6-FBDA-4BF3-8320-9E21A602E213}" type="pres">
      <dgm:prSet presAssocID="{9233CC0C-309F-401F-8768-26096F271241}" presName="hierRoot2" presStyleCnt="0">
        <dgm:presLayoutVars>
          <dgm:hierBranch val="init"/>
        </dgm:presLayoutVars>
      </dgm:prSet>
      <dgm:spPr/>
    </dgm:pt>
    <dgm:pt modelId="{E3FA509B-CBD8-475E-81FF-327F7C13B3B0}" type="pres">
      <dgm:prSet presAssocID="{9233CC0C-309F-401F-8768-26096F271241}" presName="rootComposite" presStyleCnt="0"/>
      <dgm:spPr/>
    </dgm:pt>
    <dgm:pt modelId="{C3F618A0-43B8-428E-91D4-4F79B23E2591}" type="pres">
      <dgm:prSet presAssocID="{9233CC0C-309F-401F-8768-26096F271241}" presName="rootText" presStyleLbl="node2" presStyleIdx="1" presStyleCnt="8">
        <dgm:presLayoutVars>
          <dgm:chPref val="3"/>
        </dgm:presLayoutVars>
      </dgm:prSet>
      <dgm:spPr/>
    </dgm:pt>
    <dgm:pt modelId="{E9B3D774-ED78-4DCA-80D4-8581AA7AB9EC}" type="pres">
      <dgm:prSet presAssocID="{9233CC0C-309F-401F-8768-26096F271241}" presName="rootConnector" presStyleLbl="node2" presStyleIdx="1" presStyleCnt="8"/>
      <dgm:spPr/>
    </dgm:pt>
    <dgm:pt modelId="{FF1E791B-78FC-4F1F-8EDB-1A0EA2BDC09B}" type="pres">
      <dgm:prSet presAssocID="{9233CC0C-309F-401F-8768-26096F271241}" presName="hierChild4" presStyleCnt="0"/>
      <dgm:spPr/>
    </dgm:pt>
    <dgm:pt modelId="{8EAEEF77-E38B-4B28-9AF0-DEE255BC4244}" type="pres">
      <dgm:prSet presAssocID="{9233CC0C-309F-401F-8768-26096F271241}" presName="hierChild5" presStyleCnt="0"/>
      <dgm:spPr/>
    </dgm:pt>
    <dgm:pt modelId="{57BF50AE-ACF6-4CAC-B063-F932EE7AE7FC}" type="pres">
      <dgm:prSet presAssocID="{244A008E-08D0-4655-BA4C-147FD535ED30}" presName="Name37" presStyleLbl="parChTrans1D2" presStyleIdx="2" presStyleCnt="8"/>
      <dgm:spPr/>
    </dgm:pt>
    <dgm:pt modelId="{125B50C0-12D3-42C6-971F-C9CF354A38D4}" type="pres">
      <dgm:prSet presAssocID="{95D65CCD-47FF-4E15-B866-5137F567074A}" presName="hierRoot2" presStyleCnt="0">
        <dgm:presLayoutVars>
          <dgm:hierBranch val="init"/>
        </dgm:presLayoutVars>
      </dgm:prSet>
      <dgm:spPr/>
    </dgm:pt>
    <dgm:pt modelId="{D7C9A6FC-DB43-42DD-89C8-78E0B00C0FC9}" type="pres">
      <dgm:prSet presAssocID="{95D65CCD-47FF-4E15-B866-5137F567074A}" presName="rootComposite" presStyleCnt="0"/>
      <dgm:spPr/>
    </dgm:pt>
    <dgm:pt modelId="{C23FAEE7-2CF7-4022-9282-3F9D0562EF5B}" type="pres">
      <dgm:prSet presAssocID="{95D65CCD-47FF-4E15-B866-5137F567074A}" presName="rootText" presStyleLbl="node2" presStyleIdx="2" presStyleCnt="8">
        <dgm:presLayoutVars>
          <dgm:chPref val="3"/>
        </dgm:presLayoutVars>
      </dgm:prSet>
      <dgm:spPr/>
    </dgm:pt>
    <dgm:pt modelId="{492EA442-3D12-4756-8964-421D986B855A}" type="pres">
      <dgm:prSet presAssocID="{95D65CCD-47FF-4E15-B866-5137F567074A}" presName="rootConnector" presStyleLbl="node2" presStyleIdx="2" presStyleCnt="8"/>
      <dgm:spPr/>
    </dgm:pt>
    <dgm:pt modelId="{54E548ED-78F0-444E-BCF0-8DED979282B1}" type="pres">
      <dgm:prSet presAssocID="{95D65CCD-47FF-4E15-B866-5137F567074A}" presName="hierChild4" presStyleCnt="0"/>
      <dgm:spPr/>
    </dgm:pt>
    <dgm:pt modelId="{A6CB4EC6-0FB9-4251-8016-AD60D6860313}" type="pres">
      <dgm:prSet presAssocID="{95D65CCD-47FF-4E15-B866-5137F567074A}" presName="hierChild5" presStyleCnt="0"/>
      <dgm:spPr/>
    </dgm:pt>
    <dgm:pt modelId="{F5F27384-2C8E-3143-A335-4525F20C6D23}" type="pres">
      <dgm:prSet presAssocID="{17BE79E8-F68A-634F-BE78-8DF3F33D41C1}" presName="Name37" presStyleLbl="parChTrans1D2" presStyleIdx="3" presStyleCnt="8"/>
      <dgm:spPr/>
    </dgm:pt>
    <dgm:pt modelId="{195F6C04-5C4D-8F43-B093-67F0DD724166}" type="pres">
      <dgm:prSet presAssocID="{54D7F3FC-F4D4-2E42-9353-9899B78F66CB}" presName="hierRoot2" presStyleCnt="0">
        <dgm:presLayoutVars>
          <dgm:hierBranch val="init"/>
        </dgm:presLayoutVars>
      </dgm:prSet>
      <dgm:spPr/>
    </dgm:pt>
    <dgm:pt modelId="{FD9CAAB8-8E34-5548-9BC0-FEF008C6B49F}" type="pres">
      <dgm:prSet presAssocID="{54D7F3FC-F4D4-2E42-9353-9899B78F66CB}" presName="rootComposite" presStyleCnt="0"/>
      <dgm:spPr/>
    </dgm:pt>
    <dgm:pt modelId="{886449B6-16A9-ED48-AC66-FCC8C3DB3493}" type="pres">
      <dgm:prSet presAssocID="{54D7F3FC-F4D4-2E42-9353-9899B78F66CB}" presName="rootText" presStyleLbl="node2" presStyleIdx="3" presStyleCnt="8">
        <dgm:presLayoutVars>
          <dgm:chPref val="3"/>
        </dgm:presLayoutVars>
      </dgm:prSet>
      <dgm:spPr/>
    </dgm:pt>
    <dgm:pt modelId="{A0A71B99-4FD3-5A44-87E7-E40CCEEE64F4}" type="pres">
      <dgm:prSet presAssocID="{54D7F3FC-F4D4-2E42-9353-9899B78F66CB}" presName="rootConnector" presStyleLbl="node2" presStyleIdx="3" presStyleCnt="8"/>
      <dgm:spPr/>
    </dgm:pt>
    <dgm:pt modelId="{61895CB4-A906-C84D-8BAF-95F6D6210DF6}" type="pres">
      <dgm:prSet presAssocID="{54D7F3FC-F4D4-2E42-9353-9899B78F66CB}" presName="hierChild4" presStyleCnt="0"/>
      <dgm:spPr/>
    </dgm:pt>
    <dgm:pt modelId="{B0503E26-4041-2649-81F8-15A0A180042A}" type="pres">
      <dgm:prSet presAssocID="{54D7F3FC-F4D4-2E42-9353-9899B78F66CB}" presName="hierChild5" presStyleCnt="0"/>
      <dgm:spPr/>
    </dgm:pt>
    <dgm:pt modelId="{23884308-3EC9-4C28-BAEB-10AD070ADE55}" type="pres">
      <dgm:prSet presAssocID="{52056CEF-0FAE-4EAD-95D6-4B9293206416}" presName="Name37" presStyleLbl="parChTrans1D2" presStyleIdx="4" presStyleCnt="8"/>
      <dgm:spPr/>
    </dgm:pt>
    <dgm:pt modelId="{8B60656D-C6D7-4C3A-BDC4-3B1507571670}" type="pres">
      <dgm:prSet presAssocID="{452A0B08-68DF-4867-BE58-51443FD445CA}" presName="hierRoot2" presStyleCnt="0">
        <dgm:presLayoutVars>
          <dgm:hierBranch val="init"/>
        </dgm:presLayoutVars>
      </dgm:prSet>
      <dgm:spPr/>
    </dgm:pt>
    <dgm:pt modelId="{A9F92F77-C9A0-4FFC-90DB-AF0FD1B89741}" type="pres">
      <dgm:prSet presAssocID="{452A0B08-68DF-4867-BE58-51443FD445CA}" presName="rootComposite" presStyleCnt="0"/>
      <dgm:spPr/>
    </dgm:pt>
    <dgm:pt modelId="{0A7D8713-F6E5-4015-A4B7-EDBA9B2ACB38}" type="pres">
      <dgm:prSet presAssocID="{452A0B08-68DF-4867-BE58-51443FD445CA}" presName="rootText" presStyleLbl="node2" presStyleIdx="4" presStyleCnt="8">
        <dgm:presLayoutVars>
          <dgm:chPref val="3"/>
        </dgm:presLayoutVars>
      </dgm:prSet>
      <dgm:spPr/>
    </dgm:pt>
    <dgm:pt modelId="{C6D6BD51-0AA3-4E2A-9319-C159152EC9C2}" type="pres">
      <dgm:prSet presAssocID="{452A0B08-68DF-4867-BE58-51443FD445CA}" presName="rootConnector" presStyleLbl="node2" presStyleIdx="4" presStyleCnt="8"/>
      <dgm:spPr/>
    </dgm:pt>
    <dgm:pt modelId="{ACE89432-54C8-4FC0-9679-ED98EECCB7A8}" type="pres">
      <dgm:prSet presAssocID="{452A0B08-68DF-4867-BE58-51443FD445CA}" presName="hierChild4" presStyleCnt="0"/>
      <dgm:spPr/>
    </dgm:pt>
    <dgm:pt modelId="{941A7E13-B2CA-49F9-B51C-C7E0A65E27CF}" type="pres">
      <dgm:prSet presAssocID="{452A0B08-68DF-4867-BE58-51443FD445CA}" presName="hierChild5" presStyleCnt="0"/>
      <dgm:spPr/>
    </dgm:pt>
    <dgm:pt modelId="{3ABF1B09-08F1-49CD-B18D-C9B7E52CF05E}" type="pres">
      <dgm:prSet presAssocID="{0A045A99-D3E7-4FF5-A901-2846F7EAB80F}" presName="Name37" presStyleLbl="parChTrans1D2" presStyleIdx="5" presStyleCnt="8"/>
      <dgm:spPr/>
    </dgm:pt>
    <dgm:pt modelId="{D9132EB3-DA6E-40FD-818D-04E9B75679B5}" type="pres">
      <dgm:prSet presAssocID="{7EFA3A33-CFAE-49AA-84ED-8E62254F9714}" presName="hierRoot2" presStyleCnt="0">
        <dgm:presLayoutVars>
          <dgm:hierBranch val="init"/>
        </dgm:presLayoutVars>
      </dgm:prSet>
      <dgm:spPr/>
    </dgm:pt>
    <dgm:pt modelId="{2C488B49-DE3D-4226-9B28-11379682F7D3}" type="pres">
      <dgm:prSet presAssocID="{7EFA3A33-CFAE-49AA-84ED-8E62254F9714}" presName="rootComposite" presStyleCnt="0"/>
      <dgm:spPr/>
    </dgm:pt>
    <dgm:pt modelId="{56F3C4DE-9770-45E3-9895-EEEE79D4FAC3}" type="pres">
      <dgm:prSet presAssocID="{7EFA3A33-CFAE-49AA-84ED-8E62254F9714}" presName="rootText" presStyleLbl="node2" presStyleIdx="5" presStyleCnt="8">
        <dgm:presLayoutVars>
          <dgm:chPref val="3"/>
        </dgm:presLayoutVars>
      </dgm:prSet>
      <dgm:spPr/>
    </dgm:pt>
    <dgm:pt modelId="{0F5B35B6-5B26-4B43-908E-A9642B0F0B75}" type="pres">
      <dgm:prSet presAssocID="{7EFA3A33-CFAE-49AA-84ED-8E62254F9714}" presName="rootConnector" presStyleLbl="node2" presStyleIdx="5" presStyleCnt="8"/>
      <dgm:spPr/>
    </dgm:pt>
    <dgm:pt modelId="{CDF7A14E-AE8A-43B8-9FFC-95F910FD7163}" type="pres">
      <dgm:prSet presAssocID="{7EFA3A33-CFAE-49AA-84ED-8E62254F9714}" presName="hierChild4" presStyleCnt="0"/>
      <dgm:spPr/>
    </dgm:pt>
    <dgm:pt modelId="{4B17ADC0-F3C4-45DF-A377-EC67FA22BB64}" type="pres">
      <dgm:prSet presAssocID="{7EFA3A33-CFAE-49AA-84ED-8E62254F9714}" presName="hierChild5" presStyleCnt="0"/>
      <dgm:spPr/>
    </dgm:pt>
    <dgm:pt modelId="{2443F8A9-A98C-4608-9C13-7A2B126FBAEB}" type="pres">
      <dgm:prSet presAssocID="{E8F4A33A-58B6-4277-8D76-F819D29C4CA3}" presName="Name37" presStyleLbl="parChTrans1D2" presStyleIdx="6" presStyleCnt="8"/>
      <dgm:spPr/>
    </dgm:pt>
    <dgm:pt modelId="{4E87A6E3-6E06-4FCA-8F55-AC156ECC303A}" type="pres">
      <dgm:prSet presAssocID="{50B6A489-6112-4E11-85D2-68AA3307718C}" presName="hierRoot2" presStyleCnt="0">
        <dgm:presLayoutVars>
          <dgm:hierBranch val="init"/>
        </dgm:presLayoutVars>
      </dgm:prSet>
      <dgm:spPr/>
    </dgm:pt>
    <dgm:pt modelId="{01D5785D-C372-49CC-B4EC-47E3AF8A6EBF}" type="pres">
      <dgm:prSet presAssocID="{50B6A489-6112-4E11-85D2-68AA3307718C}" presName="rootComposite" presStyleCnt="0"/>
      <dgm:spPr/>
    </dgm:pt>
    <dgm:pt modelId="{AEBDD141-98FE-40B9-A85E-9B98A2B9E3B0}" type="pres">
      <dgm:prSet presAssocID="{50B6A489-6112-4E11-85D2-68AA3307718C}" presName="rootText" presStyleLbl="node2" presStyleIdx="6" presStyleCnt="8">
        <dgm:presLayoutVars>
          <dgm:chPref val="3"/>
        </dgm:presLayoutVars>
      </dgm:prSet>
      <dgm:spPr/>
    </dgm:pt>
    <dgm:pt modelId="{6FFC7199-BB45-4F8A-A5DF-55B54BADACA0}" type="pres">
      <dgm:prSet presAssocID="{50B6A489-6112-4E11-85D2-68AA3307718C}" presName="rootConnector" presStyleLbl="node2" presStyleIdx="6" presStyleCnt="8"/>
      <dgm:spPr/>
    </dgm:pt>
    <dgm:pt modelId="{D41348A9-2102-4893-9E97-C6AEF1F5CE8D}" type="pres">
      <dgm:prSet presAssocID="{50B6A489-6112-4E11-85D2-68AA3307718C}" presName="hierChild4" presStyleCnt="0"/>
      <dgm:spPr/>
    </dgm:pt>
    <dgm:pt modelId="{0306060C-DF21-473A-A1A5-6E37C2EA1748}" type="pres">
      <dgm:prSet presAssocID="{50B6A489-6112-4E11-85D2-68AA3307718C}" presName="hierChild5" presStyleCnt="0"/>
      <dgm:spPr/>
    </dgm:pt>
    <dgm:pt modelId="{DA0F5BC5-7DE8-4C65-A9FF-479F01BB3D7B}" type="pres">
      <dgm:prSet presAssocID="{09298FD6-D73C-4596-8833-41C7C30562F7}" presName="Name37" presStyleLbl="parChTrans1D2" presStyleIdx="7" presStyleCnt="8"/>
      <dgm:spPr/>
    </dgm:pt>
    <dgm:pt modelId="{C02660BF-88BE-4CC7-869E-7E9501D497ED}" type="pres">
      <dgm:prSet presAssocID="{23A4D8C0-0AC7-4F33-AF1D-63E9EF20218E}" presName="hierRoot2" presStyleCnt="0">
        <dgm:presLayoutVars>
          <dgm:hierBranch val="init"/>
        </dgm:presLayoutVars>
      </dgm:prSet>
      <dgm:spPr/>
    </dgm:pt>
    <dgm:pt modelId="{23248B16-0061-48D0-9F6A-678E7BB16C20}" type="pres">
      <dgm:prSet presAssocID="{23A4D8C0-0AC7-4F33-AF1D-63E9EF20218E}" presName="rootComposite" presStyleCnt="0"/>
      <dgm:spPr/>
    </dgm:pt>
    <dgm:pt modelId="{0E24101D-A096-4E78-AEE3-233694EEE5AC}" type="pres">
      <dgm:prSet presAssocID="{23A4D8C0-0AC7-4F33-AF1D-63E9EF20218E}" presName="rootText" presStyleLbl="node2" presStyleIdx="7" presStyleCnt="8">
        <dgm:presLayoutVars>
          <dgm:chPref val="3"/>
        </dgm:presLayoutVars>
      </dgm:prSet>
      <dgm:spPr/>
    </dgm:pt>
    <dgm:pt modelId="{D0C57218-9CAE-4702-B255-101C6F7DDFB8}" type="pres">
      <dgm:prSet presAssocID="{23A4D8C0-0AC7-4F33-AF1D-63E9EF20218E}" presName="rootConnector" presStyleLbl="node2" presStyleIdx="7" presStyleCnt="8"/>
      <dgm:spPr/>
    </dgm:pt>
    <dgm:pt modelId="{D3C4033C-64B0-44E2-88C8-F2C6EE1902EB}" type="pres">
      <dgm:prSet presAssocID="{23A4D8C0-0AC7-4F33-AF1D-63E9EF20218E}" presName="hierChild4" presStyleCnt="0"/>
      <dgm:spPr/>
    </dgm:pt>
    <dgm:pt modelId="{3E950562-B14E-470A-A488-B7F14FFAF077}" type="pres">
      <dgm:prSet presAssocID="{23A4D8C0-0AC7-4F33-AF1D-63E9EF20218E}" presName="hierChild5" presStyleCnt="0"/>
      <dgm:spPr/>
    </dgm:pt>
    <dgm:pt modelId="{95C345D6-95A3-064B-B825-A4F1DADA92D2}" type="pres">
      <dgm:prSet presAssocID="{5087F6A2-0000-48DE-9435-679021940070}" presName="hierChild3" presStyleCnt="0"/>
      <dgm:spPr/>
    </dgm:pt>
  </dgm:ptLst>
  <dgm:cxnLst>
    <dgm:cxn modelId="{0F38A200-923A-4A52-B899-5ED4D2963AA8}" type="presOf" srcId="{452A0B08-68DF-4867-BE58-51443FD445CA}" destId="{0A7D8713-F6E5-4015-A4B7-EDBA9B2ACB38}" srcOrd="0" destOrd="0" presId="urn:microsoft.com/office/officeart/2005/8/layout/orgChart1"/>
    <dgm:cxn modelId="{8A1DB800-32B4-394B-A6A2-EBCADD04D1E3}" type="presOf" srcId="{1478E13C-2230-5843-A7DD-0882B6B43CD0}" destId="{6BCDCF11-4E91-0D4B-94E2-B07397D72DA4}" srcOrd="0" destOrd="0" presId="urn:microsoft.com/office/officeart/2005/8/layout/orgChart1"/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6E97F204-93F4-854A-97AD-D094FB019788}" type="presOf" srcId="{9233CC0C-309F-401F-8768-26096F271241}" destId="{E9B3D774-ED78-4DCA-80D4-8581AA7AB9EC}" srcOrd="1" destOrd="0" presId="urn:microsoft.com/office/officeart/2005/8/layout/orgChart1"/>
    <dgm:cxn modelId="{622AB506-F637-4ECF-AE60-202003DC83C9}" srcId="{A93BF7C9-76E1-431E-AAF8-D44DA226062E}" destId="{5087F6A2-0000-48DE-9435-679021940070}" srcOrd="0" destOrd="0" parTransId="{48748691-90A1-465B-8B04-2C1B1A65206E}" sibTransId="{32AA9F60-C135-439F-87CD-AC4D4504D581}"/>
    <dgm:cxn modelId="{8D24B819-4CF0-0A4A-9941-2EDAFC1FB24F}" srcId="{5087F6A2-0000-48DE-9435-679021940070}" destId="{54D7F3FC-F4D4-2E42-9353-9899B78F66CB}" srcOrd="3" destOrd="0" parTransId="{17BE79E8-F68A-634F-BE78-8DF3F33D41C1}" sibTransId="{7A44B506-103C-2B43-B673-D1CEB9B9C448}"/>
    <dgm:cxn modelId="{AEA9311C-6C93-4F48-9F15-C5DE9CBC533C}" type="presOf" srcId="{1478E13C-2230-5843-A7DD-0882B6B43CD0}" destId="{B8A40FB8-7585-C143-8030-C92406809148}" srcOrd="1" destOrd="0" presId="urn:microsoft.com/office/officeart/2005/8/layout/orgChart1"/>
    <dgm:cxn modelId="{C4EA2D23-FBFF-4B6A-9692-FAA16E016AB2}" srcId="{5087F6A2-0000-48DE-9435-679021940070}" destId="{95D65CCD-47FF-4E15-B866-5137F567074A}" srcOrd="2" destOrd="0" parTransId="{244A008E-08D0-4655-BA4C-147FD535ED30}" sibTransId="{C96F87C9-6073-462E-B78D-78BE2EFD6ECB}"/>
    <dgm:cxn modelId="{BC651C24-7247-1F41-AA5A-7315B76ACE5B}" srcId="{5087F6A2-0000-48DE-9435-679021940070}" destId="{1478E13C-2230-5843-A7DD-0882B6B43CD0}" srcOrd="0" destOrd="0" parTransId="{55720BCF-94C1-FE41-90CE-CE91FEB05D39}" sibTransId="{CCC299D5-14B4-D746-965E-5EA559E75C60}"/>
    <dgm:cxn modelId="{8728BA29-B31E-427C-BF37-DD9BE330C30E}" type="presOf" srcId="{7EFA3A33-CFAE-49AA-84ED-8E62254F9714}" destId="{56F3C4DE-9770-45E3-9895-EEEE79D4FAC3}" srcOrd="0" destOrd="0" presId="urn:microsoft.com/office/officeart/2005/8/layout/orgChart1"/>
    <dgm:cxn modelId="{EEEEF53F-3F24-8842-9F7B-6C1A78E6C883}" type="presOf" srcId="{54D7F3FC-F4D4-2E42-9353-9899B78F66CB}" destId="{A0A71B99-4FD3-5A44-87E7-E40CCEEE64F4}" srcOrd="1" destOrd="0" presId="urn:microsoft.com/office/officeart/2005/8/layout/orgChart1"/>
    <dgm:cxn modelId="{3B47B843-330F-4B47-8864-86B177F5957A}" type="presOf" srcId="{23A4D8C0-0AC7-4F33-AF1D-63E9EF20218E}" destId="{D0C57218-9CAE-4702-B255-101C6F7DDFB8}" srcOrd="1" destOrd="0" presId="urn:microsoft.com/office/officeart/2005/8/layout/orgChart1"/>
    <dgm:cxn modelId="{4FD38964-0EC2-824B-8E8F-E6C5FDAFE6FF}" type="presOf" srcId="{5087F6A2-0000-48DE-9435-679021940070}" destId="{208C906A-C226-624D-81A4-19AE5CBC12B5}" srcOrd="1" destOrd="0" presId="urn:microsoft.com/office/officeart/2005/8/layout/orgChart1"/>
    <dgm:cxn modelId="{18CEBC45-41EC-4B61-B012-CDCF7E8D8B6A}" type="presOf" srcId="{50B6A489-6112-4E11-85D2-68AA3307718C}" destId="{6FFC7199-BB45-4F8A-A5DF-55B54BADACA0}" srcOrd="1" destOrd="0" presId="urn:microsoft.com/office/officeart/2005/8/layout/orgChart1"/>
    <dgm:cxn modelId="{49BA2166-D21E-8542-A02B-ACB29D42DFB7}" type="presOf" srcId="{17BE79E8-F68A-634F-BE78-8DF3F33D41C1}" destId="{F5F27384-2C8E-3143-A335-4525F20C6D23}" srcOrd="0" destOrd="0" presId="urn:microsoft.com/office/officeart/2005/8/layout/orgChart1"/>
    <dgm:cxn modelId="{092C2D6E-B422-7E41-95F5-DBD259257189}" type="presOf" srcId="{C4A7E9F5-F828-4FD1-B546-FFE829839E3C}" destId="{6B17AE83-4F3F-4D91-BFE8-5EF64AD7284F}" srcOrd="0" destOrd="0" presId="urn:microsoft.com/office/officeart/2005/8/layout/orgChart1"/>
    <dgm:cxn modelId="{8395C64E-BEEB-4C4E-9801-65A9CFFB3F73}" type="presOf" srcId="{452A0B08-68DF-4867-BE58-51443FD445CA}" destId="{C6D6BD51-0AA3-4E2A-9319-C159152EC9C2}" srcOrd="1" destOrd="0" presId="urn:microsoft.com/office/officeart/2005/8/layout/orgChart1"/>
    <dgm:cxn modelId="{F794B17B-A26E-4525-A491-F94359E943CC}" type="presOf" srcId="{0A045A99-D3E7-4FF5-A901-2846F7EAB80F}" destId="{3ABF1B09-08F1-49CD-B18D-C9B7E52CF05E}" srcOrd="0" destOrd="0" presId="urn:microsoft.com/office/officeart/2005/8/layout/orgChart1"/>
    <dgm:cxn modelId="{6303FF7D-4E31-4FC4-A2FC-171FA3CC4137}" type="presOf" srcId="{09298FD6-D73C-4596-8833-41C7C30562F7}" destId="{DA0F5BC5-7DE8-4C65-A9FF-479F01BB3D7B}" srcOrd="0" destOrd="0" presId="urn:microsoft.com/office/officeart/2005/8/layout/orgChart1"/>
    <dgm:cxn modelId="{A125148F-5F46-9748-916F-9D4AA0FFF17A}" type="presOf" srcId="{9233CC0C-309F-401F-8768-26096F271241}" destId="{C3F618A0-43B8-428E-91D4-4F79B23E2591}" srcOrd="0" destOrd="0" presId="urn:microsoft.com/office/officeart/2005/8/layout/orgChart1"/>
    <dgm:cxn modelId="{99A1B299-3840-4A8D-8A39-7449F51356DC}" srcId="{5087F6A2-0000-48DE-9435-679021940070}" destId="{9233CC0C-309F-401F-8768-26096F271241}" srcOrd="1" destOrd="0" parTransId="{C4A7E9F5-F828-4FD1-B546-FFE829839E3C}" sibTransId="{7B91ADE5-6208-4578-A149-312C33ED7D99}"/>
    <dgm:cxn modelId="{2962F79F-17CB-40E9-9BFB-BED0188F8B24}" srcId="{5087F6A2-0000-48DE-9435-679021940070}" destId="{452A0B08-68DF-4867-BE58-51443FD445CA}" srcOrd="4" destOrd="0" parTransId="{52056CEF-0FAE-4EAD-95D6-4B9293206416}" sibTransId="{22321E97-B2BE-4C9E-B347-F2087F0790D7}"/>
    <dgm:cxn modelId="{23C10FB0-6364-4254-BEC3-50CEA54013EB}" type="presOf" srcId="{23A4D8C0-0AC7-4F33-AF1D-63E9EF20218E}" destId="{0E24101D-A096-4E78-AEE3-233694EEE5AC}" srcOrd="0" destOrd="0" presId="urn:microsoft.com/office/officeart/2005/8/layout/orgChart1"/>
    <dgm:cxn modelId="{5F65CAB6-27AC-2D43-B6C2-41117AB52738}" type="presOf" srcId="{54D7F3FC-F4D4-2E42-9353-9899B78F66CB}" destId="{886449B6-16A9-ED48-AC66-FCC8C3DB3493}" srcOrd="0" destOrd="0" presId="urn:microsoft.com/office/officeart/2005/8/layout/orgChart1"/>
    <dgm:cxn modelId="{E5C3A2B7-61FE-4C7E-9809-03B4A033AFEA}" type="presOf" srcId="{7EFA3A33-CFAE-49AA-84ED-8E62254F9714}" destId="{0F5B35B6-5B26-4B43-908E-A9642B0F0B75}" srcOrd="1" destOrd="0" presId="urn:microsoft.com/office/officeart/2005/8/layout/orgChart1"/>
    <dgm:cxn modelId="{6926DBC0-1CE4-324B-A320-7B0371AEB755}" type="presOf" srcId="{95D65CCD-47FF-4E15-B866-5137F567074A}" destId="{C23FAEE7-2CF7-4022-9282-3F9D0562EF5B}" srcOrd="0" destOrd="0" presId="urn:microsoft.com/office/officeart/2005/8/layout/orgChart1"/>
    <dgm:cxn modelId="{58852BC5-D905-4B54-BAC2-AA7C8D6A767B}" type="presOf" srcId="{50B6A489-6112-4E11-85D2-68AA3307718C}" destId="{AEBDD141-98FE-40B9-A85E-9B98A2B9E3B0}" srcOrd="0" destOrd="0" presId="urn:microsoft.com/office/officeart/2005/8/layout/orgChart1"/>
    <dgm:cxn modelId="{3BC01FDB-953A-48A2-893C-A21B1A99DB41}" srcId="{5087F6A2-0000-48DE-9435-679021940070}" destId="{50B6A489-6112-4E11-85D2-68AA3307718C}" srcOrd="6" destOrd="0" parTransId="{E8F4A33A-58B6-4277-8D76-F819D29C4CA3}" sibTransId="{55C11907-8BAF-454E-8A2D-F333A66FA218}"/>
    <dgm:cxn modelId="{6E9ED9DF-0A02-4561-82A8-2AF628A6A380}" srcId="{5087F6A2-0000-48DE-9435-679021940070}" destId="{23A4D8C0-0AC7-4F33-AF1D-63E9EF20218E}" srcOrd="7" destOrd="0" parTransId="{09298FD6-D73C-4596-8833-41C7C30562F7}" sibTransId="{56E744CE-C0DC-47E1-A8D0-6AE83C25D7C1}"/>
    <dgm:cxn modelId="{CA6930E6-FFB6-274B-98F9-EB371D760462}" type="presOf" srcId="{55720BCF-94C1-FE41-90CE-CE91FEB05D39}" destId="{7D573A67-6C50-EC4B-B936-69D1CF66F5E2}" srcOrd="0" destOrd="0" presId="urn:microsoft.com/office/officeart/2005/8/layout/orgChart1"/>
    <dgm:cxn modelId="{CD9D3DE9-4E63-4AD9-869B-7AA79294B15E}" srcId="{5087F6A2-0000-48DE-9435-679021940070}" destId="{7EFA3A33-CFAE-49AA-84ED-8E62254F9714}" srcOrd="5" destOrd="0" parTransId="{0A045A99-D3E7-4FF5-A901-2846F7EAB80F}" sibTransId="{BDBEE1EB-DB40-41B8-B0F1-AFA7634194D0}"/>
    <dgm:cxn modelId="{8BCFD7F1-C7FF-4A79-806E-163937C57B79}" type="presOf" srcId="{52056CEF-0FAE-4EAD-95D6-4B9293206416}" destId="{23884308-3EC9-4C28-BAEB-10AD070ADE55}" srcOrd="0" destOrd="0" presId="urn:microsoft.com/office/officeart/2005/8/layout/orgChart1"/>
    <dgm:cxn modelId="{798D64F2-0AF1-834D-9AD8-625FEA14316A}" type="presOf" srcId="{244A008E-08D0-4655-BA4C-147FD535ED30}" destId="{57BF50AE-ACF6-4CAC-B063-F932EE7AE7FC}" srcOrd="0" destOrd="0" presId="urn:microsoft.com/office/officeart/2005/8/layout/orgChart1"/>
    <dgm:cxn modelId="{BEB5DEF2-DBEE-D448-9FBC-CCDA5DBD1EC3}" type="presOf" srcId="{5087F6A2-0000-48DE-9435-679021940070}" destId="{86C57CE6-3E2B-E042-9ACB-26F51E582603}" srcOrd="0" destOrd="0" presId="urn:microsoft.com/office/officeart/2005/8/layout/orgChart1"/>
    <dgm:cxn modelId="{1A0C86F6-F748-4474-AE07-CB8B7ADB20BA}" type="presOf" srcId="{E8F4A33A-58B6-4277-8D76-F819D29C4CA3}" destId="{2443F8A9-A98C-4608-9C13-7A2B126FBAEB}" srcOrd="0" destOrd="0" presId="urn:microsoft.com/office/officeart/2005/8/layout/orgChart1"/>
    <dgm:cxn modelId="{5945BFFA-2BFA-024F-BEBD-546DE33CB2EF}" type="presOf" srcId="{95D65CCD-47FF-4E15-B866-5137F567074A}" destId="{492EA442-3D12-4756-8964-421D986B855A}" srcOrd="1" destOrd="0" presId="urn:microsoft.com/office/officeart/2005/8/layout/orgChart1"/>
    <dgm:cxn modelId="{F4B3A923-F2D1-4844-825B-5A388F044219}" type="presParOf" srcId="{DE84A36F-3CDD-4338-A997-7FBBD8925572}" destId="{FC3A878A-B11A-CC48-92B6-5E659DCCB34E}" srcOrd="0" destOrd="0" presId="urn:microsoft.com/office/officeart/2005/8/layout/orgChart1"/>
    <dgm:cxn modelId="{9AD83559-E8E8-944D-8BA3-70A72F7A4C4D}" type="presParOf" srcId="{FC3A878A-B11A-CC48-92B6-5E659DCCB34E}" destId="{9958027A-1357-544C-9530-AE5CFB032D1F}" srcOrd="0" destOrd="0" presId="urn:microsoft.com/office/officeart/2005/8/layout/orgChart1"/>
    <dgm:cxn modelId="{72D8B351-6A1D-494F-8D37-28E4A8D54C0A}" type="presParOf" srcId="{9958027A-1357-544C-9530-AE5CFB032D1F}" destId="{86C57CE6-3E2B-E042-9ACB-26F51E582603}" srcOrd="0" destOrd="0" presId="urn:microsoft.com/office/officeart/2005/8/layout/orgChart1"/>
    <dgm:cxn modelId="{9781E143-5B37-E34D-B1C4-7FC9BFD80E3C}" type="presParOf" srcId="{9958027A-1357-544C-9530-AE5CFB032D1F}" destId="{208C906A-C226-624D-81A4-19AE5CBC12B5}" srcOrd="1" destOrd="0" presId="urn:microsoft.com/office/officeart/2005/8/layout/orgChart1"/>
    <dgm:cxn modelId="{FDF291C6-C439-FC4D-8215-65F345A22E96}" type="presParOf" srcId="{FC3A878A-B11A-CC48-92B6-5E659DCCB34E}" destId="{EB9A528E-C5B8-BE4D-93A2-8275953ADE3D}" srcOrd="1" destOrd="0" presId="urn:microsoft.com/office/officeart/2005/8/layout/orgChart1"/>
    <dgm:cxn modelId="{62719486-057F-0C4F-9D1B-54EEA1B70A15}" type="presParOf" srcId="{EB9A528E-C5B8-BE4D-93A2-8275953ADE3D}" destId="{7D573A67-6C50-EC4B-B936-69D1CF66F5E2}" srcOrd="0" destOrd="0" presId="urn:microsoft.com/office/officeart/2005/8/layout/orgChart1"/>
    <dgm:cxn modelId="{D94F8C9E-F3BE-0C43-8769-A079A538ABE2}" type="presParOf" srcId="{EB9A528E-C5B8-BE4D-93A2-8275953ADE3D}" destId="{534F7AC2-882B-E543-9A99-970544334C42}" srcOrd="1" destOrd="0" presId="urn:microsoft.com/office/officeart/2005/8/layout/orgChart1"/>
    <dgm:cxn modelId="{305D8F00-CF78-DF47-99E3-B5200452DC6B}" type="presParOf" srcId="{534F7AC2-882B-E543-9A99-970544334C42}" destId="{01117015-90A8-6C41-9A27-1FE4B2A45F7B}" srcOrd="0" destOrd="0" presId="urn:microsoft.com/office/officeart/2005/8/layout/orgChart1"/>
    <dgm:cxn modelId="{D6AEF87E-C7B3-7348-8FCF-0978C0753102}" type="presParOf" srcId="{01117015-90A8-6C41-9A27-1FE4B2A45F7B}" destId="{6BCDCF11-4E91-0D4B-94E2-B07397D72DA4}" srcOrd="0" destOrd="0" presId="urn:microsoft.com/office/officeart/2005/8/layout/orgChart1"/>
    <dgm:cxn modelId="{557FB1F1-29AB-5341-9DFF-626FEF599535}" type="presParOf" srcId="{01117015-90A8-6C41-9A27-1FE4B2A45F7B}" destId="{B8A40FB8-7585-C143-8030-C92406809148}" srcOrd="1" destOrd="0" presId="urn:microsoft.com/office/officeart/2005/8/layout/orgChart1"/>
    <dgm:cxn modelId="{32D19E09-8BE0-EE44-88D5-6988AFD1F601}" type="presParOf" srcId="{534F7AC2-882B-E543-9A99-970544334C42}" destId="{43AFE618-46A7-474D-BEB8-A433AF19B98B}" srcOrd="1" destOrd="0" presId="urn:microsoft.com/office/officeart/2005/8/layout/orgChart1"/>
    <dgm:cxn modelId="{F47D7B3F-3197-674A-8D47-4FA6B38AC91C}" type="presParOf" srcId="{534F7AC2-882B-E543-9A99-970544334C42}" destId="{D8537D9B-4CF6-E344-9D30-8477DB713D06}" srcOrd="2" destOrd="0" presId="urn:microsoft.com/office/officeart/2005/8/layout/orgChart1"/>
    <dgm:cxn modelId="{F2957D90-B37A-A048-8F76-20C3B17859A5}" type="presParOf" srcId="{EB9A528E-C5B8-BE4D-93A2-8275953ADE3D}" destId="{6B17AE83-4F3F-4D91-BFE8-5EF64AD7284F}" srcOrd="2" destOrd="0" presId="urn:microsoft.com/office/officeart/2005/8/layout/orgChart1"/>
    <dgm:cxn modelId="{F7BAFD43-BAFF-B84F-9049-E00E91F48B9A}" type="presParOf" srcId="{EB9A528E-C5B8-BE4D-93A2-8275953ADE3D}" destId="{4707D7E6-FBDA-4BF3-8320-9E21A602E213}" srcOrd="3" destOrd="0" presId="urn:microsoft.com/office/officeart/2005/8/layout/orgChart1"/>
    <dgm:cxn modelId="{5C4244FA-9D68-2D44-BA36-4CBDF9E43434}" type="presParOf" srcId="{4707D7E6-FBDA-4BF3-8320-9E21A602E213}" destId="{E3FA509B-CBD8-475E-81FF-327F7C13B3B0}" srcOrd="0" destOrd="0" presId="urn:microsoft.com/office/officeart/2005/8/layout/orgChart1"/>
    <dgm:cxn modelId="{C2B06AA3-1267-834E-81C4-6323434E5528}" type="presParOf" srcId="{E3FA509B-CBD8-475E-81FF-327F7C13B3B0}" destId="{C3F618A0-43B8-428E-91D4-4F79B23E2591}" srcOrd="0" destOrd="0" presId="urn:microsoft.com/office/officeart/2005/8/layout/orgChart1"/>
    <dgm:cxn modelId="{4DBA851F-1AFA-1D4D-B678-8109C4CC38BB}" type="presParOf" srcId="{E3FA509B-CBD8-475E-81FF-327F7C13B3B0}" destId="{E9B3D774-ED78-4DCA-80D4-8581AA7AB9EC}" srcOrd="1" destOrd="0" presId="urn:microsoft.com/office/officeart/2005/8/layout/orgChart1"/>
    <dgm:cxn modelId="{AB88C168-51B2-874C-B486-AE566656DDD4}" type="presParOf" srcId="{4707D7E6-FBDA-4BF3-8320-9E21A602E213}" destId="{FF1E791B-78FC-4F1F-8EDB-1A0EA2BDC09B}" srcOrd="1" destOrd="0" presId="urn:microsoft.com/office/officeart/2005/8/layout/orgChart1"/>
    <dgm:cxn modelId="{01EA803C-7CBA-4940-A332-3A3C4676BBAF}" type="presParOf" srcId="{4707D7E6-FBDA-4BF3-8320-9E21A602E213}" destId="{8EAEEF77-E38B-4B28-9AF0-DEE255BC4244}" srcOrd="2" destOrd="0" presId="urn:microsoft.com/office/officeart/2005/8/layout/orgChart1"/>
    <dgm:cxn modelId="{54B341D1-409C-5240-82B6-512D76ABB1A6}" type="presParOf" srcId="{EB9A528E-C5B8-BE4D-93A2-8275953ADE3D}" destId="{57BF50AE-ACF6-4CAC-B063-F932EE7AE7FC}" srcOrd="4" destOrd="0" presId="urn:microsoft.com/office/officeart/2005/8/layout/orgChart1"/>
    <dgm:cxn modelId="{96BC87B1-C8CA-D34B-B1A0-6755F2032A52}" type="presParOf" srcId="{EB9A528E-C5B8-BE4D-93A2-8275953ADE3D}" destId="{125B50C0-12D3-42C6-971F-C9CF354A38D4}" srcOrd="5" destOrd="0" presId="urn:microsoft.com/office/officeart/2005/8/layout/orgChart1"/>
    <dgm:cxn modelId="{1D27A86C-7762-0C40-98E2-078D7689D4C6}" type="presParOf" srcId="{125B50C0-12D3-42C6-971F-C9CF354A38D4}" destId="{D7C9A6FC-DB43-42DD-89C8-78E0B00C0FC9}" srcOrd="0" destOrd="0" presId="urn:microsoft.com/office/officeart/2005/8/layout/orgChart1"/>
    <dgm:cxn modelId="{F85255F6-269D-1243-88D5-63F6960BB16B}" type="presParOf" srcId="{D7C9A6FC-DB43-42DD-89C8-78E0B00C0FC9}" destId="{C23FAEE7-2CF7-4022-9282-3F9D0562EF5B}" srcOrd="0" destOrd="0" presId="urn:microsoft.com/office/officeart/2005/8/layout/orgChart1"/>
    <dgm:cxn modelId="{0225539D-D179-184B-B39B-FD0E61DD9A2F}" type="presParOf" srcId="{D7C9A6FC-DB43-42DD-89C8-78E0B00C0FC9}" destId="{492EA442-3D12-4756-8964-421D986B855A}" srcOrd="1" destOrd="0" presId="urn:microsoft.com/office/officeart/2005/8/layout/orgChart1"/>
    <dgm:cxn modelId="{1466377C-FEB5-8344-B71F-5FA7B8BE511A}" type="presParOf" srcId="{125B50C0-12D3-42C6-971F-C9CF354A38D4}" destId="{54E548ED-78F0-444E-BCF0-8DED979282B1}" srcOrd="1" destOrd="0" presId="urn:microsoft.com/office/officeart/2005/8/layout/orgChart1"/>
    <dgm:cxn modelId="{7803161C-8CF9-2A4D-8E83-1EC546B92587}" type="presParOf" srcId="{125B50C0-12D3-42C6-971F-C9CF354A38D4}" destId="{A6CB4EC6-0FB9-4251-8016-AD60D6860313}" srcOrd="2" destOrd="0" presId="urn:microsoft.com/office/officeart/2005/8/layout/orgChart1"/>
    <dgm:cxn modelId="{F078FD5F-89B6-8D42-BA6A-C68D76ACBEC2}" type="presParOf" srcId="{EB9A528E-C5B8-BE4D-93A2-8275953ADE3D}" destId="{F5F27384-2C8E-3143-A335-4525F20C6D23}" srcOrd="6" destOrd="0" presId="urn:microsoft.com/office/officeart/2005/8/layout/orgChart1"/>
    <dgm:cxn modelId="{3EEDD04D-2BE3-F342-94A0-8E46F1CAD37B}" type="presParOf" srcId="{EB9A528E-C5B8-BE4D-93A2-8275953ADE3D}" destId="{195F6C04-5C4D-8F43-B093-67F0DD724166}" srcOrd="7" destOrd="0" presId="urn:microsoft.com/office/officeart/2005/8/layout/orgChart1"/>
    <dgm:cxn modelId="{63983A74-0A75-BA4B-886C-49358C7BA3DE}" type="presParOf" srcId="{195F6C04-5C4D-8F43-B093-67F0DD724166}" destId="{FD9CAAB8-8E34-5548-9BC0-FEF008C6B49F}" srcOrd="0" destOrd="0" presId="urn:microsoft.com/office/officeart/2005/8/layout/orgChart1"/>
    <dgm:cxn modelId="{0519988F-0F94-F245-8844-7015BBCE6E87}" type="presParOf" srcId="{FD9CAAB8-8E34-5548-9BC0-FEF008C6B49F}" destId="{886449B6-16A9-ED48-AC66-FCC8C3DB3493}" srcOrd="0" destOrd="0" presId="urn:microsoft.com/office/officeart/2005/8/layout/orgChart1"/>
    <dgm:cxn modelId="{2F6674F9-4AA9-7D4B-A5AB-A5B74202E7EE}" type="presParOf" srcId="{FD9CAAB8-8E34-5548-9BC0-FEF008C6B49F}" destId="{A0A71B99-4FD3-5A44-87E7-E40CCEEE64F4}" srcOrd="1" destOrd="0" presId="urn:microsoft.com/office/officeart/2005/8/layout/orgChart1"/>
    <dgm:cxn modelId="{3B0CFDDA-34E8-C744-8B19-DDA50CDB3B90}" type="presParOf" srcId="{195F6C04-5C4D-8F43-B093-67F0DD724166}" destId="{61895CB4-A906-C84D-8BAF-95F6D6210DF6}" srcOrd="1" destOrd="0" presId="urn:microsoft.com/office/officeart/2005/8/layout/orgChart1"/>
    <dgm:cxn modelId="{F597B8A7-6C58-7B42-B6E1-0DF19F5B6CEB}" type="presParOf" srcId="{195F6C04-5C4D-8F43-B093-67F0DD724166}" destId="{B0503E26-4041-2649-81F8-15A0A180042A}" srcOrd="2" destOrd="0" presId="urn:microsoft.com/office/officeart/2005/8/layout/orgChart1"/>
    <dgm:cxn modelId="{977BBE20-FDC6-4DEC-AF3B-9907E1F6648D}" type="presParOf" srcId="{EB9A528E-C5B8-BE4D-93A2-8275953ADE3D}" destId="{23884308-3EC9-4C28-BAEB-10AD070ADE55}" srcOrd="8" destOrd="0" presId="urn:microsoft.com/office/officeart/2005/8/layout/orgChart1"/>
    <dgm:cxn modelId="{3BBA09CC-2CDB-4FA0-961C-56E7EF29DEFD}" type="presParOf" srcId="{EB9A528E-C5B8-BE4D-93A2-8275953ADE3D}" destId="{8B60656D-C6D7-4C3A-BDC4-3B1507571670}" srcOrd="9" destOrd="0" presId="urn:microsoft.com/office/officeart/2005/8/layout/orgChart1"/>
    <dgm:cxn modelId="{C56DD21E-1EC4-4009-B6FB-50A86696B4EB}" type="presParOf" srcId="{8B60656D-C6D7-4C3A-BDC4-3B1507571670}" destId="{A9F92F77-C9A0-4FFC-90DB-AF0FD1B89741}" srcOrd="0" destOrd="0" presId="urn:microsoft.com/office/officeart/2005/8/layout/orgChart1"/>
    <dgm:cxn modelId="{7C1BA9D9-2476-45F1-A314-C4F2D55A98A2}" type="presParOf" srcId="{A9F92F77-C9A0-4FFC-90DB-AF0FD1B89741}" destId="{0A7D8713-F6E5-4015-A4B7-EDBA9B2ACB38}" srcOrd="0" destOrd="0" presId="urn:microsoft.com/office/officeart/2005/8/layout/orgChart1"/>
    <dgm:cxn modelId="{9889FB83-0500-4BDF-B237-7E962C75EF4F}" type="presParOf" srcId="{A9F92F77-C9A0-4FFC-90DB-AF0FD1B89741}" destId="{C6D6BD51-0AA3-4E2A-9319-C159152EC9C2}" srcOrd="1" destOrd="0" presId="urn:microsoft.com/office/officeart/2005/8/layout/orgChart1"/>
    <dgm:cxn modelId="{FD415F02-8438-47B6-9CDE-9EFEF524E23D}" type="presParOf" srcId="{8B60656D-C6D7-4C3A-BDC4-3B1507571670}" destId="{ACE89432-54C8-4FC0-9679-ED98EECCB7A8}" srcOrd="1" destOrd="0" presId="urn:microsoft.com/office/officeart/2005/8/layout/orgChart1"/>
    <dgm:cxn modelId="{71A43ADC-92EB-4382-B849-C4851C7C2368}" type="presParOf" srcId="{8B60656D-C6D7-4C3A-BDC4-3B1507571670}" destId="{941A7E13-B2CA-49F9-B51C-C7E0A65E27CF}" srcOrd="2" destOrd="0" presId="urn:microsoft.com/office/officeart/2005/8/layout/orgChart1"/>
    <dgm:cxn modelId="{CC1ADEC9-5633-48AB-9D33-9E70D4561CE0}" type="presParOf" srcId="{EB9A528E-C5B8-BE4D-93A2-8275953ADE3D}" destId="{3ABF1B09-08F1-49CD-B18D-C9B7E52CF05E}" srcOrd="10" destOrd="0" presId="urn:microsoft.com/office/officeart/2005/8/layout/orgChart1"/>
    <dgm:cxn modelId="{B57A0D7D-A6FA-4255-8423-AF9E124F3F6C}" type="presParOf" srcId="{EB9A528E-C5B8-BE4D-93A2-8275953ADE3D}" destId="{D9132EB3-DA6E-40FD-818D-04E9B75679B5}" srcOrd="11" destOrd="0" presId="urn:microsoft.com/office/officeart/2005/8/layout/orgChart1"/>
    <dgm:cxn modelId="{829B26EC-A5E9-4E10-83E4-E201F4037510}" type="presParOf" srcId="{D9132EB3-DA6E-40FD-818D-04E9B75679B5}" destId="{2C488B49-DE3D-4226-9B28-11379682F7D3}" srcOrd="0" destOrd="0" presId="urn:microsoft.com/office/officeart/2005/8/layout/orgChart1"/>
    <dgm:cxn modelId="{FA40EC0A-BF87-4578-AF96-F4609E04B142}" type="presParOf" srcId="{2C488B49-DE3D-4226-9B28-11379682F7D3}" destId="{56F3C4DE-9770-45E3-9895-EEEE79D4FAC3}" srcOrd="0" destOrd="0" presId="urn:microsoft.com/office/officeart/2005/8/layout/orgChart1"/>
    <dgm:cxn modelId="{21CF5CAF-7B30-411C-96D5-923B92B36A73}" type="presParOf" srcId="{2C488B49-DE3D-4226-9B28-11379682F7D3}" destId="{0F5B35B6-5B26-4B43-908E-A9642B0F0B75}" srcOrd="1" destOrd="0" presId="urn:microsoft.com/office/officeart/2005/8/layout/orgChart1"/>
    <dgm:cxn modelId="{16510056-99A5-4109-AD59-93330289E04D}" type="presParOf" srcId="{D9132EB3-DA6E-40FD-818D-04E9B75679B5}" destId="{CDF7A14E-AE8A-43B8-9FFC-95F910FD7163}" srcOrd="1" destOrd="0" presId="urn:microsoft.com/office/officeart/2005/8/layout/orgChart1"/>
    <dgm:cxn modelId="{FC65F04D-5FE7-47EC-9BB8-27044B369349}" type="presParOf" srcId="{D9132EB3-DA6E-40FD-818D-04E9B75679B5}" destId="{4B17ADC0-F3C4-45DF-A377-EC67FA22BB64}" srcOrd="2" destOrd="0" presId="urn:microsoft.com/office/officeart/2005/8/layout/orgChart1"/>
    <dgm:cxn modelId="{035489C6-B8D9-4697-B115-E1DD7C2866C9}" type="presParOf" srcId="{EB9A528E-C5B8-BE4D-93A2-8275953ADE3D}" destId="{2443F8A9-A98C-4608-9C13-7A2B126FBAEB}" srcOrd="12" destOrd="0" presId="urn:microsoft.com/office/officeart/2005/8/layout/orgChart1"/>
    <dgm:cxn modelId="{2BB0BB25-0820-4F25-8294-90083DE2FAA8}" type="presParOf" srcId="{EB9A528E-C5B8-BE4D-93A2-8275953ADE3D}" destId="{4E87A6E3-6E06-4FCA-8F55-AC156ECC303A}" srcOrd="13" destOrd="0" presId="urn:microsoft.com/office/officeart/2005/8/layout/orgChart1"/>
    <dgm:cxn modelId="{839CFA7D-339C-4070-A9B1-1EDCF34764AE}" type="presParOf" srcId="{4E87A6E3-6E06-4FCA-8F55-AC156ECC303A}" destId="{01D5785D-C372-49CC-B4EC-47E3AF8A6EBF}" srcOrd="0" destOrd="0" presId="urn:microsoft.com/office/officeart/2005/8/layout/orgChart1"/>
    <dgm:cxn modelId="{6744E9B1-4134-4964-A330-C40F5E347A7C}" type="presParOf" srcId="{01D5785D-C372-49CC-B4EC-47E3AF8A6EBF}" destId="{AEBDD141-98FE-40B9-A85E-9B98A2B9E3B0}" srcOrd="0" destOrd="0" presId="urn:microsoft.com/office/officeart/2005/8/layout/orgChart1"/>
    <dgm:cxn modelId="{EDEFA9B7-C11B-44AD-A107-0E3E776DA093}" type="presParOf" srcId="{01D5785D-C372-49CC-B4EC-47E3AF8A6EBF}" destId="{6FFC7199-BB45-4F8A-A5DF-55B54BADACA0}" srcOrd="1" destOrd="0" presId="urn:microsoft.com/office/officeart/2005/8/layout/orgChart1"/>
    <dgm:cxn modelId="{D2F4EAA1-2184-4911-8AF0-27CB875879F7}" type="presParOf" srcId="{4E87A6E3-6E06-4FCA-8F55-AC156ECC303A}" destId="{D41348A9-2102-4893-9E97-C6AEF1F5CE8D}" srcOrd="1" destOrd="0" presId="urn:microsoft.com/office/officeart/2005/8/layout/orgChart1"/>
    <dgm:cxn modelId="{E4F7A07E-65F0-4B3A-8A84-D31760647203}" type="presParOf" srcId="{4E87A6E3-6E06-4FCA-8F55-AC156ECC303A}" destId="{0306060C-DF21-473A-A1A5-6E37C2EA1748}" srcOrd="2" destOrd="0" presId="urn:microsoft.com/office/officeart/2005/8/layout/orgChart1"/>
    <dgm:cxn modelId="{C5648FDB-C327-4AFA-A39A-DEF564E00E01}" type="presParOf" srcId="{EB9A528E-C5B8-BE4D-93A2-8275953ADE3D}" destId="{DA0F5BC5-7DE8-4C65-A9FF-479F01BB3D7B}" srcOrd="14" destOrd="0" presId="urn:microsoft.com/office/officeart/2005/8/layout/orgChart1"/>
    <dgm:cxn modelId="{578B9686-3E84-4346-A9FD-3B0203F2250D}" type="presParOf" srcId="{EB9A528E-C5B8-BE4D-93A2-8275953ADE3D}" destId="{C02660BF-88BE-4CC7-869E-7E9501D497ED}" srcOrd="15" destOrd="0" presId="urn:microsoft.com/office/officeart/2005/8/layout/orgChart1"/>
    <dgm:cxn modelId="{92FA184E-38B7-4F30-8DF2-4D79C1259078}" type="presParOf" srcId="{C02660BF-88BE-4CC7-869E-7E9501D497ED}" destId="{23248B16-0061-48D0-9F6A-678E7BB16C20}" srcOrd="0" destOrd="0" presId="urn:microsoft.com/office/officeart/2005/8/layout/orgChart1"/>
    <dgm:cxn modelId="{40BDE252-62FB-49B5-A008-69242A2763D0}" type="presParOf" srcId="{23248B16-0061-48D0-9F6A-678E7BB16C20}" destId="{0E24101D-A096-4E78-AEE3-233694EEE5AC}" srcOrd="0" destOrd="0" presId="urn:microsoft.com/office/officeart/2005/8/layout/orgChart1"/>
    <dgm:cxn modelId="{F0FC9AC7-8F0A-4916-AEA3-156347E032E6}" type="presParOf" srcId="{23248B16-0061-48D0-9F6A-678E7BB16C20}" destId="{D0C57218-9CAE-4702-B255-101C6F7DDFB8}" srcOrd="1" destOrd="0" presId="urn:microsoft.com/office/officeart/2005/8/layout/orgChart1"/>
    <dgm:cxn modelId="{34D1EC06-C466-4562-9B03-368EC5D3693A}" type="presParOf" srcId="{C02660BF-88BE-4CC7-869E-7E9501D497ED}" destId="{D3C4033C-64B0-44E2-88C8-F2C6EE1902EB}" srcOrd="1" destOrd="0" presId="urn:microsoft.com/office/officeart/2005/8/layout/orgChart1"/>
    <dgm:cxn modelId="{6F9913A0-561C-416B-9828-048831A81388}" type="presParOf" srcId="{C02660BF-88BE-4CC7-869E-7E9501D497ED}" destId="{3E950562-B14E-470A-A488-B7F14FFAF077}" srcOrd="2" destOrd="0" presId="urn:microsoft.com/office/officeart/2005/8/layout/orgChart1"/>
    <dgm:cxn modelId="{E9C78188-17BB-F446-A597-7B07FF59B18E}" type="presParOf" srcId="{FC3A878A-B11A-CC48-92B6-5E659DCCB34E}" destId="{95C345D6-95A3-064B-B825-A4F1DADA92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Jessica Lawson</a:t>
          </a:r>
        </a:p>
        <a:p>
          <a:r>
            <a:rPr lang="en-US" dirty="0"/>
            <a:t>Service Manager - Prevention and Wellbeing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39B00DCF-1F08-F045-B0B3-22516884D5C5}">
      <dgm:prSet phldrT="[Text]"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Prevention and Wellbeing Team Manager</a:t>
          </a:r>
        </a:p>
      </dgm:t>
    </dgm:pt>
    <dgm:pt modelId="{DE7F52CC-66A8-CF44-BEE3-C34C4FA5004A}" type="parTrans" cxnId="{20DC4B77-C0EE-9F40-AC77-DBC8CC19C857}">
      <dgm:prSet/>
      <dgm:spPr/>
      <dgm:t>
        <a:bodyPr/>
        <a:lstStyle/>
        <a:p>
          <a:endParaRPr lang="en-GB"/>
        </a:p>
      </dgm:t>
    </dgm:pt>
    <dgm:pt modelId="{77D477D3-263E-724A-BE85-B5D295F9F79B}" type="sibTrans" cxnId="{20DC4B77-C0EE-9F40-AC77-DBC8CC19C857}">
      <dgm:prSet/>
      <dgm:spPr/>
      <dgm:t>
        <a:bodyPr/>
        <a:lstStyle/>
        <a:p>
          <a:endParaRPr lang="en-GB"/>
        </a:p>
      </dgm:t>
    </dgm:pt>
    <dgm:pt modelId="{64BDE818-9966-4540-AE1A-34090EE89C9F}">
      <dgm:prSet phldrT="[Text]"/>
      <dgm:spPr/>
      <dgm:t>
        <a:bodyPr/>
        <a:lstStyle/>
        <a:p>
          <a:r>
            <a:rPr lang="en-US" dirty="0"/>
            <a:t>Octavia Aronne       Carers Project Lead</a:t>
          </a:r>
        </a:p>
      </dgm:t>
    </dgm:pt>
    <dgm:pt modelId="{2232F0CA-E1A4-FC40-B3D7-5F6AC70B2FC8}" type="parTrans" cxnId="{5224A8F2-1847-FC4D-B347-744D07058F6C}">
      <dgm:prSet/>
      <dgm:spPr/>
      <dgm:t>
        <a:bodyPr/>
        <a:lstStyle/>
        <a:p>
          <a:endParaRPr lang="en-GB"/>
        </a:p>
      </dgm:t>
    </dgm:pt>
    <dgm:pt modelId="{9F1D1F91-FE8E-3C47-847B-878B5A6AB30F}" type="sibTrans" cxnId="{5224A8F2-1847-FC4D-B347-744D07058F6C}">
      <dgm:prSet/>
      <dgm:spPr/>
      <dgm:t>
        <a:bodyPr/>
        <a:lstStyle/>
        <a:p>
          <a:endParaRPr lang="en-GB"/>
        </a:p>
      </dgm:t>
    </dgm:pt>
    <dgm:pt modelId="{9EF373E8-6405-1542-9CBA-EC662A7B21B6}">
      <dgm:prSet phldrT="[Text]"/>
      <dgm:spPr/>
      <dgm:t>
        <a:bodyPr/>
        <a:lstStyle/>
        <a:p>
          <a:r>
            <a:rPr lang="en-US" dirty="0"/>
            <a:t>Lorraine Maher     Adults Early Help - Pilot Lead</a:t>
          </a:r>
        </a:p>
      </dgm:t>
    </dgm:pt>
    <dgm:pt modelId="{D8067784-2F76-E348-A4D8-EA0FB3B779BF}" type="parTrans" cxnId="{F0180D14-5331-794A-930E-682B7C4CA438}">
      <dgm:prSet/>
      <dgm:spPr/>
      <dgm:t>
        <a:bodyPr/>
        <a:lstStyle/>
        <a:p>
          <a:endParaRPr lang="en-GB"/>
        </a:p>
      </dgm:t>
    </dgm:pt>
    <dgm:pt modelId="{13CB4E30-06A2-A24D-A493-B290084BEFA8}" type="sibTrans" cxnId="{F0180D14-5331-794A-930E-682B7C4CA438}">
      <dgm:prSet/>
      <dgm:spPr/>
      <dgm:t>
        <a:bodyPr/>
        <a:lstStyle/>
        <a:p>
          <a:endParaRPr lang="en-GB"/>
        </a:p>
      </dgm:t>
    </dgm:pt>
    <dgm:pt modelId="{797D5E2F-2ACC-364E-8860-D4CB48ED729E}">
      <dgm:prSet phldrT="[Text]"/>
      <dgm:spPr/>
      <dgm:t>
        <a:bodyPr/>
        <a:lstStyle/>
        <a:p>
          <a:r>
            <a:rPr lang="en-US" dirty="0"/>
            <a:t>Gill Catherall</a:t>
          </a:r>
        </a:p>
        <a:p>
          <a:r>
            <a:rPr lang="en-US" dirty="0"/>
            <a:t>Welfare Rights Manager</a:t>
          </a:r>
        </a:p>
      </dgm:t>
    </dgm:pt>
    <dgm:pt modelId="{C5F65127-2487-D347-AA07-DF713E2577DA}" type="sibTrans" cxnId="{45C340D1-49D2-1F44-B8FC-C5D9D83EFA86}">
      <dgm:prSet/>
      <dgm:spPr/>
      <dgm:t>
        <a:bodyPr/>
        <a:lstStyle/>
        <a:p>
          <a:endParaRPr lang="en-GB"/>
        </a:p>
      </dgm:t>
    </dgm:pt>
    <dgm:pt modelId="{FA1C73B2-8860-F54C-B5DE-AC7969ED7260}" type="parTrans" cxnId="{45C340D1-49D2-1F44-B8FC-C5D9D83EFA86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2432DD9-704F-C14B-B2C4-E11C1AC00F7E}" type="pres">
      <dgm:prSet presAssocID="{FA1C73B2-8860-F54C-B5DE-AC7969ED7260}" presName="Name37" presStyleLbl="parChTrans1D2" presStyleIdx="0" presStyleCnt="4"/>
      <dgm:spPr/>
    </dgm:pt>
    <dgm:pt modelId="{983357C8-EDF6-C14B-B919-D70475A241EA}" type="pres">
      <dgm:prSet presAssocID="{797D5E2F-2ACC-364E-8860-D4CB48ED729E}" presName="hierRoot2" presStyleCnt="0">
        <dgm:presLayoutVars>
          <dgm:hierBranch val="init"/>
        </dgm:presLayoutVars>
      </dgm:prSet>
      <dgm:spPr/>
    </dgm:pt>
    <dgm:pt modelId="{708B8495-D4D8-B940-B1FB-9CA0C67FA5F6}" type="pres">
      <dgm:prSet presAssocID="{797D5E2F-2ACC-364E-8860-D4CB48ED729E}" presName="rootComposite" presStyleCnt="0"/>
      <dgm:spPr/>
    </dgm:pt>
    <dgm:pt modelId="{9E61FAFA-BE68-4540-84B1-D359F8A06DD2}" type="pres">
      <dgm:prSet presAssocID="{797D5E2F-2ACC-364E-8860-D4CB48ED729E}" presName="rootText" presStyleLbl="node2" presStyleIdx="0" presStyleCnt="4">
        <dgm:presLayoutVars>
          <dgm:chPref val="3"/>
        </dgm:presLayoutVars>
      </dgm:prSet>
      <dgm:spPr/>
    </dgm:pt>
    <dgm:pt modelId="{9F420D29-C894-0E4C-8AA7-A41B060ED669}" type="pres">
      <dgm:prSet presAssocID="{797D5E2F-2ACC-364E-8860-D4CB48ED729E}" presName="rootConnector" presStyleLbl="node2" presStyleIdx="0" presStyleCnt="4"/>
      <dgm:spPr/>
    </dgm:pt>
    <dgm:pt modelId="{F3363C66-CA29-4046-9624-94035E3824F4}" type="pres">
      <dgm:prSet presAssocID="{797D5E2F-2ACC-364E-8860-D4CB48ED729E}" presName="hierChild4" presStyleCnt="0"/>
      <dgm:spPr/>
    </dgm:pt>
    <dgm:pt modelId="{2F7AE8D8-DDF1-B049-B022-234B4B08B52A}" type="pres">
      <dgm:prSet presAssocID="{797D5E2F-2ACC-364E-8860-D4CB48ED729E}" presName="hierChild5" presStyleCnt="0"/>
      <dgm:spPr/>
    </dgm:pt>
    <dgm:pt modelId="{68E6F847-F3C5-E541-AA32-6DB11C9FF713}" type="pres">
      <dgm:prSet presAssocID="{2232F0CA-E1A4-FC40-B3D7-5F6AC70B2FC8}" presName="Name37" presStyleLbl="parChTrans1D2" presStyleIdx="1" presStyleCnt="4"/>
      <dgm:spPr/>
    </dgm:pt>
    <dgm:pt modelId="{9684723B-69B1-0744-85D8-62991BFAD494}" type="pres">
      <dgm:prSet presAssocID="{64BDE818-9966-4540-AE1A-34090EE89C9F}" presName="hierRoot2" presStyleCnt="0">
        <dgm:presLayoutVars>
          <dgm:hierBranch val="init"/>
        </dgm:presLayoutVars>
      </dgm:prSet>
      <dgm:spPr/>
    </dgm:pt>
    <dgm:pt modelId="{A97FBF5E-C5CE-EC4C-842A-DBD6B56F059A}" type="pres">
      <dgm:prSet presAssocID="{64BDE818-9966-4540-AE1A-34090EE89C9F}" presName="rootComposite" presStyleCnt="0"/>
      <dgm:spPr/>
    </dgm:pt>
    <dgm:pt modelId="{17FAD039-71FF-D948-83D4-224F5E3AB37A}" type="pres">
      <dgm:prSet presAssocID="{64BDE818-9966-4540-AE1A-34090EE89C9F}" presName="rootText" presStyleLbl="node2" presStyleIdx="1" presStyleCnt="4">
        <dgm:presLayoutVars>
          <dgm:chPref val="3"/>
        </dgm:presLayoutVars>
      </dgm:prSet>
      <dgm:spPr/>
    </dgm:pt>
    <dgm:pt modelId="{A0533888-2E4C-4749-8764-788B65C58F3F}" type="pres">
      <dgm:prSet presAssocID="{64BDE818-9966-4540-AE1A-34090EE89C9F}" presName="rootConnector" presStyleLbl="node2" presStyleIdx="1" presStyleCnt="4"/>
      <dgm:spPr/>
    </dgm:pt>
    <dgm:pt modelId="{6535760B-F74D-C944-B04C-0438EA63352C}" type="pres">
      <dgm:prSet presAssocID="{64BDE818-9966-4540-AE1A-34090EE89C9F}" presName="hierChild4" presStyleCnt="0"/>
      <dgm:spPr/>
    </dgm:pt>
    <dgm:pt modelId="{BA3F85F7-8593-E842-925E-9C4698105824}" type="pres">
      <dgm:prSet presAssocID="{64BDE818-9966-4540-AE1A-34090EE89C9F}" presName="hierChild5" presStyleCnt="0"/>
      <dgm:spPr/>
    </dgm:pt>
    <dgm:pt modelId="{5EA53C62-C375-E643-ABFA-3C5048596007}" type="pres">
      <dgm:prSet presAssocID="{D8067784-2F76-E348-A4D8-EA0FB3B779BF}" presName="Name37" presStyleLbl="parChTrans1D2" presStyleIdx="2" presStyleCnt="4"/>
      <dgm:spPr/>
    </dgm:pt>
    <dgm:pt modelId="{95708CC3-084F-DB4B-8DAC-A3F3F1A6B614}" type="pres">
      <dgm:prSet presAssocID="{9EF373E8-6405-1542-9CBA-EC662A7B21B6}" presName="hierRoot2" presStyleCnt="0">
        <dgm:presLayoutVars>
          <dgm:hierBranch val="init"/>
        </dgm:presLayoutVars>
      </dgm:prSet>
      <dgm:spPr/>
    </dgm:pt>
    <dgm:pt modelId="{53F185EE-872B-D84A-A86A-4165E9D11C41}" type="pres">
      <dgm:prSet presAssocID="{9EF373E8-6405-1542-9CBA-EC662A7B21B6}" presName="rootComposite" presStyleCnt="0"/>
      <dgm:spPr/>
    </dgm:pt>
    <dgm:pt modelId="{DE54D5BE-C9A5-0D45-B8C3-7EAAB28AC0F0}" type="pres">
      <dgm:prSet presAssocID="{9EF373E8-6405-1542-9CBA-EC662A7B21B6}" presName="rootText" presStyleLbl="node2" presStyleIdx="2" presStyleCnt="4">
        <dgm:presLayoutVars>
          <dgm:chPref val="3"/>
        </dgm:presLayoutVars>
      </dgm:prSet>
      <dgm:spPr/>
    </dgm:pt>
    <dgm:pt modelId="{EA6B5AA0-B7E9-4947-893C-5322978C089E}" type="pres">
      <dgm:prSet presAssocID="{9EF373E8-6405-1542-9CBA-EC662A7B21B6}" presName="rootConnector" presStyleLbl="node2" presStyleIdx="2" presStyleCnt="4"/>
      <dgm:spPr/>
    </dgm:pt>
    <dgm:pt modelId="{A4AC37F4-8A52-3746-98D0-16973F7089D1}" type="pres">
      <dgm:prSet presAssocID="{9EF373E8-6405-1542-9CBA-EC662A7B21B6}" presName="hierChild4" presStyleCnt="0"/>
      <dgm:spPr/>
    </dgm:pt>
    <dgm:pt modelId="{F9BC957D-C921-FD43-BAF2-57DFC35DDF69}" type="pres">
      <dgm:prSet presAssocID="{9EF373E8-6405-1542-9CBA-EC662A7B21B6}" presName="hierChild5" presStyleCnt="0"/>
      <dgm:spPr/>
    </dgm:pt>
    <dgm:pt modelId="{6FA4DCFE-7AB9-F247-9AAC-BF7A864859A2}" type="pres">
      <dgm:prSet presAssocID="{DE7F52CC-66A8-CF44-BEE3-C34C4FA5004A}" presName="Name37" presStyleLbl="parChTrans1D2" presStyleIdx="3" presStyleCnt="4"/>
      <dgm:spPr/>
    </dgm:pt>
    <dgm:pt modelId="{35A57CF6-B9E6-C040-A69A-C33C9697747E}" type="pres">
      <dgm:prSet presAssocID="{39B00DCF-1F08-F045-B0B3-22516884D5C5}" presName="hierRoot2" presStyleCnt="0">
        <dgm:presLayoutVars>
          <dgm:hierBranch val="init"/>
        </dgm:presLayoutVars>
      </dgm:prSet>
      <dgm:spPr/>
    </dgm:pt>
    <dgm:pt modelId="{039ACED8-522B-0E4A-BA65-946495F179F2}" type="pres">
      <dgm:prSet presAssocID="{39B00DCF-1F08-F045-B0B3-22516884D5C5}" presName="rootComposite" presStyleCnt="0"/>
      <dgm:spPr/>
    </dgm:pt>
    <dgm:pt modelId="{750B5EA3-D3E4-9A4E-85D1-13234DE4D856}" type="pres">
      <dgm:prSet presAssocID="{39B00DCF-1F08-F045-B0B3-22516884D5C5}" presName="rootText" presStyleLbl="node2" presStyleIdx="3" presStyleCnt="4">
        <dgm:presLayoutVars>
          <dgm:chPref val="3"/>
        </dgm:presLayoutVars>
      </dgm:prSet>
      <dgm:spPr/>
    </dgm:pt>
    <dgm:pt modelId="{11A79344-AA72-894D-B771-6FD329C75DCF}" type="pres">
      <dgm:prSet presAssocID="{39B00DCF-1F08-F045-B0B3-22516884D5C5}" presName="rootConnector" presStyleLbl="node2" presStyleIdx="3" presStyleCnt="4"/>
      <dgm:spPr/>
    </dgm:pt>
    <dgm:pt modelId="{AFB754E5-5A11-804B-8A8B-E81EE977EAEA}" type="pres">
      <dgm:prSet presAssocID="{39B00DCF-1F08-F045-B0B3-22516884D5C5}" presName="hierChild4" presStyleCnt="0"/>
      <dgm:spPr/>
    </dgm:pt>
    <dgm:pt modelId="{5F34FCE1-D759-5048-A5DE-81C2889D65BE}" type="pres">
      <dgm:prSet presAssocID="{39B00DCF-1F08-F045-B0B3-22516884D5C5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E656902-277F-EC4C-A4FC-727D104C076C}" type="presOf" srcId="{39B00DCF-1F08-F045-B0B3-22516884D5C5}" destId="{11A79344-AA72-894D-B771-6FD329C75DCF}" srcOrd="1" destOrd="0" presId="urn:microsoft.com/office/officeart/2005/8/layout/orgChart1"/>
    <dgm:cxn modelId="{9B90600C-BAB9-274D-8E5F-A47EA82BAEA8}" type="presOf" srcId="{DE7F52CC-66A8-CF44-BEE3-C34C4FA5004A}" destId="{6FA4DCFE-7AB9-F247-9AAC-BF7A864859A2}" srcOrd="0" destOrd="0" presId="urn:microsoft.com/office/officeart/2005/8/layout/orgChart1"/>
    <dgm:cxn modelId="{71BA6A11-428D-B848-96EE-205BAD58CBA3}" type="presOf" srcId="{797D5E2F-2ACC-364E-8860-D4CB48ED729E}" destId="{9F420D29-C894-0E4C-8AA7-A41B060ED669}" srcOrd="1" destOrd="0" presId="urn:microsoft.com/office/officeart/2005/8/layout/orgChart1"/>
    <dgm:cxn modelId="{F0180D14-5331-794A-930E-682B7C4CA438}" srcId="{71BCCD49-43A9-43FD-B1C1-C6A650CAB78F}" destId="{9EF373E8-6405-1542-9CBA-EC662A7B21B6}" srcOrd="2" destOrd="0" parTransId="{D8067784-2F76-E348-A4D8-EA0FB3B779BF}" sibTransId="{13CB4E30-06A2-A24D-A493-B290084BEFA8}"/>
    <dgm:cxn modelId="{30083415-329A-CA44-B90C-7DD72B7B7751}" type="presOf" srcId="{9EF373E8-6405-1542-9CBA-EC662A7B21B6}" destId="{DE54D5BE-C9A5-0D45-B8C3-7EAAB28AC0F0}" srcOrd="0" destOrd="0" presId="urn:microsoft.com/office/officeart/2005/8/layout/orgChart1"/>
    <dgm:cxn modelId="{05814026-D6A7-BA4D-8185-F556496146DE}" type="presOf" srcId="{9EF373E8-6405-1542-9CBA-EC662A7B21B6}" destId="{EA6B5AA0-B7E9-4947-893C-5322978C089E}" srcOrd="1" destOrd="0" presId="urn:microsoft.com/office/officeart/2005/8/layout/orgChart1"/>
    <dgm:cxn modelId="{56791446-91B7-3C41-91DE-FCDFDC073B86}" type="presOf" srcId="{D8067784-2F76-E348-A4D8-EA0FB3B779BF}" destId="{5EA53C62-C375-E643-ABFA-3C5048596007}" srcOrd="0" destOrd="0" presId="urn:microsoft.com/office/officeart/2005/8/layout/orgChart1"/>
    <dgm:cxn modelId="{DE859368-09DF-DE49-BC75-C2A64260DBE0}" type="presOf" srcId="{797D5E2F-2ACC-364E-8860-D4CB48ED729E}" destId="{9E61FAFA-BE68-4540-84B1-D359F8A06DD2}" srcOrd="0" destOrd="0" presId="urn:microsoft.com/office/officeart/2005/8/layout/orgChart1"/>
    <dgm:cxn modelId="{13FF1471-19A5-CE46-8090-3AF5D29E674F}" type="presOf" srcId="{64BDE818-9966-4540-AE1A-34090EE89C9F}" destId="{A0533888-2E4C-4749-8764-788B65C58F3F}" srcOrd="1" destOrd="0" presId="urn:microsoft.com/office/officeart/2005/8/layout/orgChart1"/>
    <dgm:cxn modelId="{20DC4B77-C0EE-9F40-AC77-DBC8CC19C857}" srcId="{71BCCD49-43A9-43FD-B1C1-C6A650CAB78F}" destId="{39B00DCF-1F08-F045-B0B3-22516884D5C5}" srcOrd="3" destOrd="0" parTransId="{DE7F52CC-66A8-CF44-BEE3-C34C4FA5004A}" sibTransId="{77D477D3-263E-724A-BE85-B5D295F9F79B}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76D77BB6-92DD-1749-995C-49823E7F9381}" type="presOf" srcId="{39B00DCF-1F08-F045-B0B3-22516884D5C5}" destId="{750B5EA3-D3E4-9A4E-85D1-13234DE4D856}" srcOrd="0" destOrd="0" presId="urn:microsoft.com/office/officeart/2005/8/layout/orgChart1"/>
    <dgm:cxn modelId="{9ED870BA-36D3-E24E-9340-B4E14F3C0A79}" type="presOf" srcId="{FA1C73B2-8860-F54C-B5DE-AC7969ED7260}" destId="{E2432DD9-704F-C14B-B2C4-E11C1AC00F7E}" srcOrd="0" destOrd="0" presId="urn:microsoft.com/office/officeart/2005/8/layout/orgChart1"/>
    <dgm:cxn modelId="{988E83C6-03D1-6540-93D0-E9597D7B642E}" type="presOf" srcId="{64BDE818-9966-4540-AE1A-34090EE89C9F}" destId="{17FAD039-71FF-D948-83D4-224F5E3AB37A}" srcOrd="0" destOrd="0" presId="urn:microsoft.com/office/officeart/2005/8/layout/orgChart1"/>
    <dgm:cxn modelId="{5B11CCCE-9B19-E944-8911-A22B8ED56B53}" type="presOf" srcId="{2232F0CA-E1A4-FC40-B3D7-5F6AC70B2FC8}" destId="{68E6F847-F3C5-E541-AA32-6DB11C9FF713}" srcOrd="0" destOrd="0" presId="urn:microsoft.com/office/officeart/2005/8/layout/orgChart1"/>
    <dgm:cxn modelId="{45C340D1-49D2-1F44-B8FC-C5D9D83EFA86}" srcId="{71BCCD49-43A9-43FD-B1C1-C6A650CAB78F}" destId="{797D5E2F-2ACC-364E-8860-D4CB48ED729E}" srcOrd="0" destOrd="0" parTransId="{FA1C73B2-8860-F54C-B5DE-AC7969ED7260}" sibTransId="{C5F65127-2487-D347-AA07-DF713E2577DA}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224A8F2-1847-FC4D-B347-744D07058F6C}" srcId="{71BCCD49-43A9-43FD-B1C1-C6A650CAB78F}" destId="{64BDE818-9966-4540-AE1A-34090EE89C9F}" srcOrd="1" destOrd="0" parTransId="{2232F0CA-E1A4-FC40-B3D7-5F6AC70B2FC8}" sibTransId="{9F1D1F91-FE8E-3C47-847B-878B5A6AB30F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1F811F51-1081-894B-A068-96364CFC52AB}" type="presParOf" srcId="{BAB0F55B-D8E2-4248-9267-0A6BB16EE06E}" destId="{E2432DD9-704F-C14B-B2C4-E11C1AC00F7E}" srcOrd="0" destOrd="0" presId="urn:microsoft.com/office/officeart/2005/8/layout/orgChart1"/>
    <dgm:cxn modelId="{AF4D2D3A-5A29-0C4D-9A27-B6B955ED89FA}" type="presParOf" srcId="{BAB0F55B-D8E2-4248-9267-0A6BB16EE06E}" destId="{983357C8-EDF6-C14B-B919-D70475A241EA}" srcOrd="1" destOrd="0" presId="urn:microsoft.com/office/officeart/2005/8/layout/orgChart1"/>
    <dgm:cxn modelId="{16EC0159-782E-E145-9DE1-6D609E903E27}" type="presParOf" srcId="{983357C8-EDF6-C14B-B919-D70475A241EA}" destId="{708B8495-D4D8-B940-B1FB-9CA0C67FA5F6}" srcOrd="0" destOrd="0" presId="urn:microsoft.com/office/officeart/2005/8/layout/orgChart1"/>
    <dgm:cxn modelId="{7B0E4452-2FCC-2B45-8FAD-8C9052CA4708}" type="presParOf" srcId="{708B8495-D4D8-B940-B1FB-9CA0C67FA5F6}" destId="{9E61FAFA-BE68-4540-84B1-D359F8A06DD2}" srcOrd="0" destOrd="0" presId="urn:microsoft.com/office/officeart/2005/8/layout/orgChart1"/>
    <dgm:cxn modelId="{BB531545-2C61-DE41-BFFC-EEE0BECA444A}" type="presParOf" srcId="{708B8495-D4D8-B940-B1FB-9CA0C67FA5F6}" destId="{9F420D29-C894-0E4C-8AA7-A41B060ED669}" srcOrd="1" destOrd="0" presId="urn:microsoft.com/office/officeart/2005/8/layout/orgChart1"/>
    <dgm:cxn modelId="{20323AC5-3DC5-E242-91DD-2701E8FEDF3F}" type="presParOf" srcId="{983357C8-EDF6-C14B-B919-D70475A241EA}" destId="{F3363C66-CA29-4046-9624-94035E3824F4}" srcOrd="1" destOrd="0" presId="urn:microsoft.com/office/officeart/2005/8/layout/orgChart1"/>
    <dgm:cxn modelId="{827D49F0-9EB3-7143-8730-D1FBB190553D}" type="presParOf" srcId="{983357C8-EDF6-C14B-B919-D70475A241EA}" destId="{2F7AE8D8-DDF1-B049-B022-234B4B08B52A}" srcOrd="2" destOrd="0" presId="urn:microsoft.com/office/officeart/2005/8/layout/orgChart1"/>
    <dgm:cxn modelId="{D6B26E24-C80E-B240-84E0-3AB15793FF3A}" type="presParOf" srcId="{BAB0F55B-D8E2-4248-9267-0A6BB16EE06E}" destId="{68E6F847-F3C5-E541-AA32-6DB11C9FF713}" srcOrd="2" destOrd="0" presId="urn:microsoft.com/office/officeart/2005/8/layout/orgChart1"/>
    <dgm:cxn modelId="{636F588F-CFE8-7848-92DD-7E4578BE5EA0}" type="presParOf" srcId="{BAB0F55B-D8E2-4248-9267-0A6BB16EE06E}" destId="{9684723B-69B1-0744-85D8-62991BFAD494}" srcOrd="3" destOrd="0" presId="urn:microsoft.com/office/officeart/2005/8/layout/orgChart1"/>
    <dgm:cxn modelId="{AD789E46-21BF-894E-BA2A-EB6CF16F1803}" type="presParOf" srcId="{9684723B-69B1-0744-85D8-62991BFAD494}" destId="{A97FBF5E-C5CE-EC4C-842A-DBD6B56F059A}" srcOrd="0" destOrd="0" presId="urn:microsoft.com/office/officeart/2005/8/layout/orgChart1"/>
    <dgm:cxn modelId="{D8A4534C-405C-9B46-B8B2-E975999E35A0}" type="presParOf" srcId="{A97FBF5E-C5CE-EC4C-842A-DBD6B56F059A}" destId="{17FAD039-71FF-D948-83D4-224F5E3AB37A}" srcOrd="0" destOrd="0" presId="urn:microsoft.com/office/officeart/2005/8/layout/orgChart1"/>
    <dgm:cxn modelId="{3CDB93A5-A175-FD44-BED3-BB768440ADD9}" type="presParOf" srcId="{A97FBF5E-C5CE-EC4C-842A-DBD6B56F059A}" destId="{A0533888-2E4C-4749-8764-788B65C58F3F}" srcOrd="1" destOrd="0" presId="urn:microsoft.com/office/officeart/2005/8/layout/orgChart1"/>
    <dgm:cxn modelId="{7A5960EF-E473-BA4B-B623-8B37DA06B162}" type="presParOf" srcId="{9684723B-69B1-0744-85D8-62991BFAD494}" destId="{6535760B-F74D-C944-B04C-0438EA63352C}" srcOrd="1" destOrd="0" presId="urn:microsoft.com/office/officeart/2005/8/layout/orgChart1"/>
    <dgm:cxn modelId="{E13097E2-F32E-6A42-BDDD-BC3709FC5A2B}" type="presParOf" srcId="{9684723B-69B1-0744-85D8-62991BFAD494}" destId="{BA3F85F7-8593-E842-925E-9C4698105824}" srcOrd="2" destOrd="0" presId="urn:microsoft.com/office/officeart/2005/8/layout/orgChart1"/>
    <dgm:cxn modelId="{F5F54FA2-9121-364E-9112-61462D58BCA5}" type="presParOf" srcId="{BAB0F55B-D8E2-4248-9267-0A6BB16EE06E}" destId="{5EA53C62-C375-E643-ABFA-3C5048596007}" srcOrd="4" destOrd="0" presId="urn:microsoft.com/office/officeart/2005/8/layout/orgChart1"/>
    <dgm:cxn modelId="{70F3018F-A42D-CE44-B5BE-6818E97D0539}" type="presParOf" srcId="{BAB0F55B-D8E2-4248-9267-0A6BB16EE06E}" destId="{95708CC3-084F-DB4B-8DAC-A3F3F1A6B614}" srcOrd="5" destOrd="0" presId="urn:microsoft.com/office/officeart/2005/8/layout/orgChart1"/>
    <dgm:cxn modelId="{C1A39B4A-77DD-8341-8A6E-0C0658CC19A7}" type="presParOf" srcId="{95708CC3-084F-DB4B-8DAC-A3F3F1A6B614}" destId="{53F185EE-872B-D84A-A86A-4165E9D11C41}" srcOrd="0" destOrd="0" presId="urn:microsoft.com/office/officeart/2005/8/layout/orgChart1"/>
    <dgm:cxn modelId="{2E33F4C8-27CA-3048-844D-9AE99700468A}" type="presParOf" srcId="{53F185EE-872B-D84A-A86A-4165E9D11C41}" destId="{DE54D5BE-C9A5-0D45-B8C3-7EAAB28AC0F0}" srcOrd="0" destOrd="0" presId="urn:microsoft.com/office/officeart/2005/8/layout/orgChart1"/>
    <dgm:cxn modelId="{54639C43-284E-304B-86B2-D61513CA840D}" type="presParOf" srcId="{53F185EE-872B-D84A-A86A-4165E9D11C41}" destId="{EA6B5AA0-B7E9-4947-893C-5322978C089E}" srcOrd="1" destOrd="0" presId="urn:microsoft.com/office/officeart/2005/8/layout/orgChart1"/>
    <dgm:cxn modelId="{4838F47C-3CB7-B349-950D-BD0BADE53AC9}" type="presParOf" srcId="{95708CC3-084F-DB4B-8DAC-A3F3F1A6B614}" destId="{A4AC37F4-8A52-3746-98D0-16973F7089D1}" srcOrd="1" destOrd="0" presId="urn:microsoft.com/office/officeart/2005/8/layout/orgChart1"/>
    <dgm:cxn modelId="{16550DAC-400E-BB4D-954E-6F8AAC1F51E1}" type="presParOf" srcId="{95708CC3-084F-DB4B-8DAC-A3F3F1A6B614}" destId="{F9BC957D-C921-FD43-BAF2-57DFC35DDF69}" srcOrd="2" destOrd="0" presId="urn:microsoft.com/office/officeart/2005/8/layout/orgChart1"/>
    <dgm:cxn modelId="{2EF3A4D4-0837-0C4A-80E3-A37E60E6279D}" type="presParOf" srcId="{BAB0F55B-D8E2-4248-9267-0A6BB16EE06E}" destId="{6FA4DCFE-7AB9-F247-9AAC-BF7A864859A2}" srcOrd="6" destOrd="0" presId="urn:microsoft.com/office/officeart/2005/8/layout/orgChart1"/>
    <dgm:cxn modelId="{B72403B5-85DB-0447-82C7-9079892FEFE6}" type="presParOf" srcId="{BAB0F55B-D8E2-4248-9267-0A6BB16EE06E}" destId="{35A57CF6-B9E6-C040-A69A-C33C9697747E}" srcOrd="7" destOrd="0" presId="urn:microsoft.com/office/officeart/2005/8/layout/orgChart1"/>
    <dgm:cxn modelId="{ED0F040A-0EE0-614D-96AD-52F7D59879D0}" type="presParOf" srcId="{35A57CF6-B9E6-C040-A69A-C33C9697747E}" destId="{039ACED8-522B-0E4A-BA65-946495F179F2}" srcOrd="0" destOrd="0" presId="urn:microsoft.com/office/officeart/2005/8/layout/orgChart1"/>
    <dgm:cxn modelId="{12AB600E-8A15-6546-AFF0-DAD7C44CE8AA}" type="presParOf" srcId="{039ACED8-522B-0E4A-BA65-946495F179F2}" destId="{750B5EA3-D3E4-9A4E-85D1-13234DE4D856}" srcOrd="0" destOrd="0" presId="urn:microsoft.com/office/officeart/2005/8/layout/orgChart1"/>
    <dgm:cxn modelId="{B0A9052C-60DF-5444-AD99-CAF49B4A1F9D}" type="presParOf" srcId="{039ACED8-522B-0E4A-BA65-946495F179F2}" destId="{11A79344-AA72-894D-B771-6FD329C75DCF}" srcOrd="1" destOrd="0" presId="urn:microsoft.com/office/officeart/2005/8/layout/orgChart1"/>
    <dgm:cxn modelId="{4A93BBA2-F44D-BC40-9C7E-83531E3C7CAD}" type="presParOf" srcId="{35A57CF6-B9E6-C040-A69A-C33C9697747E}" destId="{AFB754E5-5A11-804B-8A8B-E81EE977EAEA}" srcOrd="1" destOrd="0" presId="urn:microsoft.com/office/officeart/2005/8/layout/orgChart1"/>
    <dgm:cxn modelId="{0E8767DC-F2B6-934C-A98E-61612F301EAD}" type="presParOf" srcId="{35A57CF6-B9E6-C040-A69A-C33C9697747E}" destId="{5F34FCE1-D759-5048-A5DE-81C2889D65BE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1600" dirty="0"/>
            <a:t>Gill Catherall </a:t>
          </a:r>
        </a:p>
        <a:p>
          <a:r>
            <a:rPr lang="en-US" sz="1600" dirty="0"/>
            <a:t>Welfare Rights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53A5499-3F7C-44D4-A51C-B0FFAD4D7CBE}">
      <dgm:prSet phldrT="[Text]" custT="1"/>
      <dgm:spPr/>
      <dgm:t>
        <a:bodyPr/>
        <a:lstStyle/>
        <a:p>
          <a:r>
            <a:rPr lang="en-US" sz="1600" dirty="0"/>
            <a:t>Melanie Black</a:t>
          </a:r>
        </a:p>
        <a:p>
          <a:r>
            <a:rPr lang="en-US" sz="1600" dirty="0"/>
            <a:t>Senior Welfare Rights Adviser</a:t>
          </a:r>
        </a:p>
      </dgm:t>
    </dgm:pt>
    <dgm:pt modelId="{DCE7C644-9295-4126-8966-2B91505D3E8F}" type="parTrans" cxnId="{53BFC3DB-058B-4CF4-B809-706C8E66F14E}">
      <dgm:prSet/>
      <dgm:spPr/>
      <dgm:t>
        <a:bodyPr/>
        <a:lstStyle/>
        <a:p>
          <a:endParaRPr lang="en-US"/>
        </a:p>
      </dgm:t>
    </dgm:pt>
    <dgm:pt modelId="{59FC475E-44E4-4A5E-A29B-24387F0B080D}" type="sibTrans" cxnId="{53BFC3DB-058B-4CF4-B809-706C8E66F14E}">
      <dgm:prSet/>
      <dgm:spPr/>
      <dgm:t>
        <a:bodyPr/>
        <a:lstStyle/>
        <a:p>
          <a:endParaRPr lang="en-US"/>
        </a:p>
      </dgm:t>
    </dgm:pt>
    <dgm:pt modelId="{A73F5BCE-1103-4EA4-9E05-AA78CE605B28}">
      <dgm:prSet phldrT="[Text]" custT="1"/>
      <dgm:spPr/>
      <dgm:t>
        <a:bodyPr/>
        <a:lstStyle/>
        <a:p>
          <a:r>
            <a:rPr lang="en-US" sz="1600" dirty="0" err="1"/>
            <a:t>Manjur</a:t>
          </a:r>
          <a:r>
            <a:rPr lang="en-US" sz="1600" dirty="0"/>
            <a:t> Uddin</a:t>
          </a:r>
        </a:p>
        <a:p>
          <a:r>
            <a:rPr lang="en-US" sz="1600" dirty="0"/>
            <a:t>Senior Welfare Rights Adviser</a:t>
          </a:r>
        </a:p>
      </dgm:t>
    </dgm:pt>
    <dgm:pt modelId="{130BCB46-AD15-430C-8ABD-29EFA1CCBCA5}" type="parTrans" cxnId="{6AB92080-A73D-4D3F-9679-DF3F987CCCF2}">
      <dgm:prSet/>
      <dgm:spPr/>
      <dgm:t>
        <a:bodyPr/>
        <a:lstStyle/>
        <a:p>
          <a:endParaRPr lang="en-US"/>
        </a:p>
      </dgm:t>
    </dgm:pt>
    <dgm:pt modelId="{069892E9-9A60-4073-BF16-D87D0D47AA77}" type="sibTrans" cxnId="{6AB92080-A73D-4D3F-9679-DF3F987CCCF2}">
      <dgm:prSet/>
      <dgm:spPr/>
      <dgm:t>
        <a:bodyPr/>
        <a:lstStyle/>
        <a:p>
          <a:endParaRPr lang="en-US"/>
        </a:p>
      </dgm:t>
    </dgm:pt>
    <dgm:pt modelId="{5A3AFACF-8209-423D-B9A2-6BE1C9512B81}">
      <dgm:prSet custT="1"/>
      <dgm:spPr/>
      <dgm:t>
        <a:bodyPr/>
        <a:lstStyle/>
        <a:p>
          <a:r>
            <a:rPr lang="en-US" sz="1600" dirty="0"/>
            <a:t>Suzette Gregu</a:t>
          </a:r>
        </a:p>
        <a:p>
          <a:r>
            <a:rPr lang="en-US" sz="1600" dirty="0"/>
            <a:t>Senior Welfare Rights Adviser</a:t>
          </a:r>
        </a:p>
      </dgm:t>
    </dgm:pt>
    <dgm:pt modelId="{A8033A13-F25E-4481-AF76-BB950DBB8C62}" type="parTrans" cxnId="{D788FEF0-474F-4776-9E72-B2068462131C}">
      <dgm:prSet/>
      <dgm:spPr/>
      <dgm:t>
        <a:bodyPr/>
        <a:lstStyle/>
        <a:p>
          <a:endParaRPr lang="en-US"/>
        </a:p>
      </dgm:t>
    </dgm:pt>
    <dgm:pt modelId="{73634188-6C4D-4A28-819A-2C57E01CA1A4}" type="sibTrans" cxnId="{D788FEF0-474F-4776-9E72-B2068462131C}">
      <dgm:prSet/>
      <dgm:spPr/>
      <dgm:t>
        <a:bodyPr/>
        <a:lstStyle/>
        <a:p>
          <a:endParaRPr lang="en-US"/>
        </a:p>
      </dgm:t>
    </dgm:pt>
    <dgm:pt modelId="{A5EFD515-BFA6-304E-A193-CC730B456DB0}">
      <dgm:prSet custT="1"/>
      <dgm:spPr/>
      <dgm:t>
        <a:bodyPr/>
        <a:lstStyle/>
        <a:p>
          <a:r>
            <a:rPr lang="en-US" sz="1600" dirty="0"/>
            <a:t>Vacant</a:t>
          </a:r>
        </a:p>
        <a:p>
          <a:r>
            <a:rPr lang="en-US" sz="1600" dirty="0"/>
            <a:t>Senior Welfare Rights Adviser</a:t>
          </a:r>
        </a:p>
      </dgm:t>
    </dgm:pt>
    <dgm:pt modelId="{3228DC37-228A-A841-99EA-4553EB5E050F}" type="parTrans" cxnId="{E134625B-E3E5-B44F-92D0-5EE9253E4A94}">
      <dgm:prSet/>
      <dgm:spPr/>
      <dgm:t>
        <a:bodyPr/>
        <a:lstStyle/>
        <a:p>
          <a:endParaRPr lang="en-GB"/>
        </a:p>
      </dgm:t>
    </dgm:pt>
    <dgm:pt modelId="{D4F6687F-1443-4A47-ACAE-DB7C9DE69FA4}" type="sibTrans" cxnId="{E134625B-E3E5-B44F-92D0-5EE9253E4A94}">
      <dgm:prSet/>
      <dgm:spPr/>
      <dgm:t>
        <a:bodyPr/>
        <a:lstStyle/>
        <a:p>
          <a:endParaRPr lang="en-GB"/>
        </a:p>
      </dgm:t>
    </dgm:pt>
    <dgm:pt modelId="{1069A39D-8C22-406E-8598-98ACE941D5F1}">
      <dgm:prSet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Senior Welfare Rights Adviser</a:t>
          </a:r>
        </a:p>
      </dgm:t>
    </dgm:pt>
    <dgm:pt modelId="{711192EA-C829-40D3-BB6A-CD511E9821F1}" type="parTrans" cxnId="{61AF0182-65EC-47A9-AFE1-C1269C362685}">
      <dgm:prSet/>
      <dgm:spPr/>
      <dgm:t>
        <a:bodyPr/>
        <a:lstStyle/>
        <a:p>
          <a:endParaRPr lang="en-GB"/>
        </a:p>
      </dgm:t>
    </dgm:pt>
    <dgm:pt modelId="{3AC6A67B-7C30-4A97-BF8C-100884E7AD26}" type="sibTrans" cxnId="{61AF0182-65EC-47A9-AFE1-C1269C362685}">
      <dgm:prSet/>
      <dgm:spPr/>
      <dgm:t>
        <a:bodyPr/>
        <a:lstStyle/>
        <a:p>
          <a:endParaRPr lang="en-GB"/>
        </a:p>
      </dgm:t>
    </dgm:pt>
    <dgm:pt modelId="{A4FBF096-DE47-49BB-9889-DD0228E4A18B}">
      <dgm:prSet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Senior Welfare Rights Adviser</a:t>
          </a:r>
        </a:p>
      </dgm:t>
    </dgm:pt>
    <dgm:pt modelId="{A8C71B1D-E303-4732-A6B6-311CA2FEFA2D}" type="parTrans" cxnId="{87204F7E-B11A-4A11-8F30-B62FB7471C9F}">
      <dgm:prSet/>
      <dgm:spPr/>
      <dgm:t>
        <a:bodyPr/>
        <a:lstStyle/>
        <a:p>
          <a:endParaRPr lang="en-GB"/>
        </a:p>
      </dgm:t>
    </dgm:pt>
    <dgm:pt modelId="{39B99FEE-85E7-4BF0-BFBF-5B46619CB698}" type="sibTrans" cxnId="{87204F7E-B11A-4A11-8F30-B62FB7471C9F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4364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5A8CE895-A05D-46E5-935E-AF3DC3EC8453}" type="pres">
      <dgm:prSet presAssocID="{130BCB46-AD15-430C-8ABD-29EFA1CCBCA5}" presName="Name37" presStyleLbl="parChTrans1D2" presStyleIdx="0" presStyleCnt="6" custSzY="417060"/>
      <dgm:spPr/>
    </dgm:pt>
    <dgm:pt modelId="{EE7A3E73-41CC-445A-9AD9-0E9D95D50D9D}" type="pres">
      <dgm:prSet presAssocID="{A73F5BCE-1103-4EA4-9E05-AA78CE605B28}" presName="hierRoot2" presStyleCnt="0">
        <dgm:presLayoutVars>
          <dgm:hierBranch val="init"/>
        </dgm:presLayoutVars>
      </dgm:prSet>
      <dgm:spPr/>
    </dgm:pt>
    <dgm:pt modelId="{70B70BCA-BFD8-48E4-A540-0FCD73ED3C59}" type="pres">
      <dgm:prSet presAssocID="{A73F5BCE-1103-4EA4-9E05-AA78CE605B28}" presName="rootComposite" presStyleCnt="0"/>
      <dgm:spPr/>
    </dgm:pt>
    <dgm:pt modelId="{AB14E7D7-B001-4655-BFCF-E313C919CF90}" type="pres">
      <dgm:prSet presAssocID="{A73F5BCE-1103-4EA4-9E05-AA78CE605B28}" presName="rootText" presStyleLbl="node2" presStyleIdx="0" presStyleCnt="6" custScaleY="143641">
        <dgm:presLayoutVars>
          <dgm:chPref val="3"/>
        </dgm:presLayoutVars>
      </dgm:prSet>
      <dgm:spPr/>
    </dgm:pt>
    <dgm:pt modelId="{C270F2E1-CCE3-42FA-88FB-C4DC1D641975}" type="pres">
      <dgm:prSet presAssocID="{A73F5BCE-1103-4EA4-9E05-AA78CE605B28}" presName="rootConnector" presStyleLbl="node2" presStyleIdx="0" presStyleCnt="6"/>
      <dgm:spPr/>
    </dgm:pt>
    <dgm:pt modelId="{590E8CFC-E01F-4944-87B8-2F1DD83D6836}" type="pres">
      <dgm:prSet presAssocID="{A73F5BCE-1103-4EA4-9E05-AA78CE605B28}" presName="hierChild4" presStyleCnt="0"/>
      <dgm:spPr/>
    </dgm:pt>
    <dgm:pt modelId="{A4338CF4-A7A5-482D-8F4A-B1548F8D87E4}" type="pres">
      <dgm:prSet presAssocID="{A73F5BCE-1103-4EA4-9E05-AA78CE605B28}" presName="hierChild5" presStyleCnt="0"/>
      <dgm:spPr/>
    </dgm:pt>
    <dgm:pt modelId="{C8ED4E3E-D7ED-4240-B0E7-BC85976C8D26}" type="pres">
      <dgm:prSet presAssocID="{DCE7C644-9295-4126-8966-2B91505D3E8F}" presName="Name37" presStyleLbl="parChTrans1D2" presStyleIdx="1" presStyleCnt="6" custSzY="417060"/>
      <dgm:spPr/>
    </dgm:pt>
    <dgm:pt modelId="{0DC0C061-E866-4C5C-8E93-A1228611D69B}" type="pres">
      <dgm:prSet presAssocID="{653A5499-3F7C-44D4-A51C-B0FFAD4D7CBE}" presName="hierRoot2" presStyleCnt="0">
        <dgm:presLayoutVars>
          <dgm:hierBranch val="init"/>
        </dgm:presLayoutVars>
      </dgm:prSet>
      <dgm:spPr/>
    </dgm:pt>
    <dgm:pt modelId="{AB7E6A58-9093-461B-B382-F226AE40E47E}" type="pres">
      <dgm:prSet presAssocID="{653A5499-3F7C-44D4-A51C-B0FFAD4D7CBE}" presName="rootComposite" presStyleCnt="0"/>
      <dgm:spPr/>
    </dgm:pt>
    <dgm:pt modelId="{55797769-6B9A-4418-8D2A-44B2A65182B3}" type="pres">
      <dgm:prSet presAssocID="{653A5499-3F7C-44D4-A51C-B0FFAD4D7CBE}" presName="rootText" presStyleLbl="node2" presStyleIdx="1" presStyleCnt="6" custScaleY="143641">
        <dgm:presLayoutVars>
          <dgm:chPref val="3"/>
        </dgm:presLayoutVars>
      </dgm:prSet>
      <dgm:spPr/>
    </dgm:pt>
    <dgm:pt modelId="{A6ABE445-3851-4810-90B5-2E69981662F5}" type="pres">
      <dgm:prSet presAssocID="{653A5499-3F7C-44D4-A51C-B0FFAD4D7CBE}" presName="rootConnector" presStyleLbl="node2" presStyleIdx="1" presStyleCnt="6"/>
      <dgm:spPr/>
    </dgm:pt>
    <dgm:pt modelId="{6C60EB97-400F-40C1-A787-9B749A423E17}" type="pres">
      <dgm:prSet presAssocID="{653A5499-3F7C-44D4-A51C-B0FFAD4D7CBE}" presName="hierChild4" presStyleCnt="0"/>
      <dgm:spPr/>
    </dgm:pt>
    <dgm:pt modelId="{0B3F364F-7B94-4F1E-A72B-FBC2579B57AF}" type="pres">
      <dgm:prSet presAssocID="{653A5499-3F7C-44D4-A51C-B0FFAD4D7CBE}" presName="hierChild5" presStyleCnt="0"/>
      <dgm:spPr/>
    </dgm:pt>
    <dgm:pt modelId="{EF117920-A80D-4AB8-863A-7CE3479B3BE3}" type="pres">
      <dgm:prSet presAssocID="{A8033A13-F25E-4481-AF76-BB950DBB8C62}" presName="Name37" presStyleLbl="parChTrans1D2" presStyleIdx="2" presStyleCnt="6" custSzY="417060"/>
      <dgm:spPr/>
    </dgm:pt>
    <dgm:pt modelId="{CAFE275D-F21D-467C-B4CA-9F4B3FC20DBB}" type="pres">
      <dgm:prSet presAssocID="{5A3AFACF-8209-423D-B9A2-6BE1C9512B81}" presName="hierRoot2" presStyleCnt="0">
        <dgm:presLayoutVars>
          <dgm:hierBranch val="init"/>
        </dgm:presLayoutVars>
      </dgm:prSet>
      <dgm:spPr/>
    </dgm:pt>
    <dgm:pt modelId="{52C48E55-A8CB-4CBD-A673-F4F7EBAB4DF0}" type="pres">
      <dgm:prSet presAssocID="{5A3AFACF-8209-423D-B9A2-6BE1C9512B81}" presName="rootComposite" presStyleCnt="0"/>
      <dgm:spPr/>
    </dgm:pt>
    <dgm:pt modelId="{71BB3266-1152-491A-9393-147EA0857D97}" type="pres">
      <dgm:prSet presAssocID="{5A3AFACF-8209-423D-B9A2-6BE1C9512B81}" presName="rootText" presStyleLbl="node2" presStyleIdx="2" presStyleCnt="6" custScaleY="143641">
        <dgm:presLayoutVars>
          <dgm:chPref val="3"/>
        </dgm:presLayoutVars>
      </dgm:prSet>
      <dgm:spPr/>
    </dgm:pt>
    <dgm:pt modelId="{1F016EE7-EA19-46F7-B4D0-5134CF044444}" type="pres">
      <dgm:prSet presAssocID="{5A3AFACF-8209-423D-B9A2-6BE1C9512B81}" presName="rootConnector" presStyleLbl="node2" presStyleIdx="2" presStyleCnt="6"/>
      <dgm:spPr/>
    </dgm:pt>
    <dgm:pt modelId="{9C63ACCC-5C19-4A3D-ABC8-EEEAA11FD67B}" type="pres">
      <dgm:prSet presAssocID="{5A3AFACF-8209-423D-B9A2-6BE1C9512B81}" presName="hierChild4" presStyleCnt="0"/>
      <dgm:spPr/>
    </dgm:pt>
    <dgm:pt modelId="{696EC3D3-5623-4710-8794-16499CE0F9E1}" type="pres">
      <dgm:prSet presAssocID="{5A3AFACF-8209-423D-B9A2-6BE1C9512B81}" presName="hierChild5" presStyleCnt="0"/>
      <dgm:spPr/>
    </dgm:pt>
    <dgm:pt modelId="{82C02764-A534-3E4C-8D7E-67250CE04380}" type="pres">
      <dgm:prSet presAssocID="{3228DC37-228A-A841-99EA-4553EB5E050F}" presName="Name37" presStyleLbl="parChTrans1D2" presStyleIdx="3" presStyleCnt="6" custSzY="417060"/>
      <dgm:spPr/>
    </dgm:pt>
    <dgm:pt modelId="{3AE3D1D6-09F7-8A47-8F89-24E342C15812}" type="pres">
      <dgm:prSet presAssocID="{A5EFD515-BFA6-304E-A193-CC730B456DB0}" presName="hierRoot2" presStyleCnt="0">
        <dgm:presLayoutVars>
          <dgm:hierBranch val="init"/>
        </dgm:presLayoutVars>
      </dgm:prSet>
      <dgm:spPr/>
    </dgm:pt>
    <dgm:pt modelId="{3325AE8C-5D38-8D41-A951-AB9F427CE15D}" type="pres">
      <dgm:prSet presAssocID="{A5EFD515-BFA6-304E-A193-CC730B456DB0}" presName="rootComposite" presStyleCnt="0"/>
      <dgm:spPr/>
    </dgm:pt>
    <dgm:pt modelId="{00409A93-7867-DE49-BB1B-1E3CB1162216}" type="pres">
      <dgm:prSet presAssocID="{A5EFD515-BFA6-304E-A193-CC730B456DB0}" presName="rootText" presStyleLbl="node2" presStyleIdx="3" presStyleCnt="6" custScaleY="143641">
        <dgm:presLayoutVars>
          <dgm:chPref val="3"/>
        </dgm:presLayoutVars>
      </dgm:prSet>
      <dgm:spPr/>
    </dgm:pt>
    <dgm:pt modelId="{3CD0AE33-E745-734B-9EA6-2D5B54FFB456}" type="pres">
      <dgm:prSet presAssocID="{A5EFD515-BFA6-304E-A193-CC730B456DB0}" presName="rootConnector" presStyleLbl="node2" presStyleIdx="3" presStyleCnt="6"/>
      <dgm:spPr/>
    </dgm:pt>
    <dgm:pt modelId="{29C53AAD-9BFF-C34F-A711-E20705068A05}" type="pres">
      <dgm:prSet presAssocID="{A5EFD515-BFA6-304E-A193-CC730B456DB0}" presName="hierChild4" presStyleCnt="0"/>
      <dgm:spPr/>
    </dgm:pt>
    <dgm:pt modelId="{08176790-0B08-5149-88B8-B587D8FA1428}" type="pres">
      <dgm:prSet presAssocID="{A5EFD515-BFA6-304E-A193-CC730B456DB0}" presName="hierChild5" presStyleCnt="0"/>
      <dgm:spPr/>
    </dgm:pt>
    <dgm:pt modelId="{BB4F723C-6687-4EE4-8FF6-6B4D36E7C4B4}" type="pres">
      <dgm:prSet presAssocID="{711192EA-C829-40D3-BB6A-CD511E9821F1}" presName="Name37" presStyleLbl="parChTrans1D2" presStyleIdx="4" presStyleCnt="6" custSzY="417060"/>
      <dgm:spPr/>
    </dgm:pt>
    <dgm:pt modelId="{7A4D7AA0-57E2-4B20-AFE9-D76FEC001218}" type="pres">
      <dgm:prSet presAssocID="{1069A39D-8C22-406E-8598-98ACE941D5F1}" presName="hierRoot2" presStyleCnt="0">
        <dgm:presLayoutVars>
          <dgm:hierBranch val="init"/>
        </dgm:presLayoutVars>
      </dgm:prSet>
      <dgm:spPr/>
    </dgm:pt>
    <dgm:pt modelId="{CAC47317-7B91-4241-B766-FA408D7D1757}" type="pres">
      <dgm:prSet presAssocID="{1069A39D-8C22-406E-8598-98ACE941D5F1}" presName="rootComposite" presStyleCnt="0"/>
      <dgm:spPr/>
    </dgm:pt>
    <dgm:pt modelId="{4892AB43-5414-436B-BE43-58D0773D41A9}" type="pres">
      <dgm:prSet presAssocID="{1069A39D-8C22-406E-8598-98ACE941D5F1}" presName="rootText" presStyleLbl="node2" presStyleIdx="4" presStyleCnt="6" custScaleY="143641">
        <dgm:presLayoutVars>
          <dgm:chPref val="3"/>
        </dgm:presLayoutVars>
      </dgm:prSet>
      <dgm:spPr/>
    </dgm:pt>
    <dgm:pt modelId="{3DAC830D-0D3B-4874-9D03-8F61E134E456}" type="pres">
      <dgm:prSet presAssocID="{1069A39D-8C22-406E-8598-98ACE941D5F1}" presName="rootConnector" presStyleLbl="node2" presStyleIdx="4" presStyleCnt="6"/>
      <dgm:spPr/>
    </dgm:pt>
    <dgm:pt modelId="{0671A12D-5A27-4DCE-9B82-5950C9962A6D}" type="pres">
      <dgm:prSet presAssocID="{1069A39D-8C22-406E-8598-98ACE941D5F1}" presName="hierChild4" presStyleCnt="0"/>
      <dgm:spPr/>
    </dgm:pt>
    <dgm:pt modelId="{A51CAD7B-A945-453B-8150-B99481B0F288}" type="pres">
      <dgm:prSet presAssocID="{1069A39D-8C22-406E-8598-98ACE941D5F1}" presName="hierChild5" presStyleCnt="0"/>
      <dgm:spPr/>
    </dgm:pt>
    <dgm:pt modelId="{64076BCA-C575-40C9-9AD0-6A0E7493B22A}" type="pres">
      <dgm:prSet presAssocID="{A8C71B1D-E303-4732-A6B6-311CA2FEFA2D}" presName="Name37" presStyleLbl="parChTrans1D2" presStyleIdx="5" presStyleCnt="6" custSzY="417060"/>
      <dgm:spPr/>
    </dgm:pt>
    <dgm:pt modelId="{0D658A0F-9CD6-4877-97BC-FB000856E909}" type="pres">
      <dgm:prSet presAssocID="{A4FBF096-DE47-49BB-9889-DD0228E4A18B}" presName="hierRoot2" presStyleCnt="0">
        <dgm:presLayoutVars>
          <dgm:hierBranch val="init"/>
        </dgm:presLayoutVars>
      </dgm:prSet>
      <dgm:spPr/>
    </dgm:pt>
    <dgm:pt modelId="{5EB83536-0B35-435E-8EB0-734E1039A79B}" type="pres">
      <dgm:prSet presAssocID="{A4FBF096-DE47-49BB-9889-DD0228E4A18B}" presName="rootComposite" presStyleCnt="0"/>
      <dgm:spPr/>
    </dgm:pt>
    <dgm:pt modelId="{607FA36C-2F94-4743-AB1F-C90345CA09EB}" type="pres">
      <dgm:prSet presAssocID="{A4FBF096-DE47-49BB-9889-DD0228E4A18B}" presName="rootText" presStyleLbl="node2" presStyleIdx="5" presStyleCnt="6" custScaleY="143641">
        <dgm:presLayoutVars>
          <dgm:chPref val="3"/>
        </dgm:presLayoutVars>
      </dgm:prSet>
      <dgm:spPr/>
    </dgm:pt>
    <dgm:pt modelId="{68637293-538C-4D28-9941-FD860A8FA0EA}" type="pres">
      <dgm:prSet presAssocID="{A4FBF096-DE47-49BB-9889-DD0228E4A18B}" presName="rootConnector" presStyleLbl="node2" presStyleIdx="5" presStyleCnt="6"/>
      <dgm:spPr/>
    </dgm:pt>
    <dgm:pt modelId="{0B2ACEDA-3B5F-4572-8096-3A0CBFB836EE}" type="pres">
      <dgm:prSet presAssocID="{A4FBF096-DE47-49BB-9889-DD0228E4A18B}" presName="hierChild4" presStyleCnt="0"/>
      <dgm:spPr/>
    </dgm:pt>
    <dgm:pt modelId="{6A3B5086-BA17-4F68-91B8-BEB42C0E7AF6}" type="pres">
      <dgm:prSet presAssocID="{A4FBF096-DE47-49BB-9889-DD0228E4A18B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6E10902-FDCB-47B7-89DF-BB83363458F6}" type="presOf" srcId="{A8C71B1D-E303-4732-A6B6-311CA2FEFA2D}" destId="{64076BCA-C575-40C9-9AD0-6A0E7493B22A}" srcOrd="0" destOrd="0" presId="urn:microsoft.com/office/officeart/2005/8/layout/orgChart1"/>
    <dgm:cxn modelId="{324D370B-188D-E14C-88BD-A2C938B19B6D}" type="presOf" srcId="{3228DC37-228A-A841-99EA-4553EB5E050F}" destId="{82C02764-A534-3E4C-8D7E-67250CE04380}" srcOrd="0" destOrd="0" presId="urn:microsoft.com/office/officeart/2005/8/layout/orgChart1"/>
    <dgm:cxn modelId="{FC41B23D-446E-47F1-B020-1496F5C72F66}" type="presOf" srcId="{653A5499-3F7C-44D4-A51C-B0FFAD4D7CBE}" destId="{55797769-6B9A-4418-8D2A-44B2A65182B3}" srcOrd="0" destOrd="0" presId="urn:microsoft.com/office/officeart/2005/8/layout/orgChart1"/>
    <dgm:cxn modelId="{E134625B-E3E5-B44F-92D0-5EE9253E4A94}" srcId="{71BCCD49-43A9-43FD-B1C1-C6A650CAB78F}" destId="{A5EFD515-BFA6-304E-A193-CC730B456DB0}" srcOrd="3" destOrd="0" parTransId="{3228DC37-228A-A841-99EA-4553EB5E050F}" sibTransId="{D4F6687F-1443-4A47-ACAE-DB7C9DE69FA4}"/>
    <dgm:cxn modelId="{6CDAFF5C-1290-4553-9516-815D7057823F}" type="presOf" srcId="{A73F5BCE-1103-4EA4-9E05-AA78CE605B28}" destId="{C270F2E1-CCE3-42FA-88FB-C4DC1D641975}" srcOrd="1" destOrd="0" presId="urn:microsoft.com/office/officeart/2005/8/layout/orgChart1"/>
    <dgm:cxn modelId="{5EF7D665-7C2F-4631-910A-1342FC3AFF84}" type="presOf" srcId="{1069A39D-8C22-406E-8598-98ACE941D5F1}" destId="{4892AB43-5414-436B-BE43-58D0773D41A9}" srcOrd="0" destOrd="0" presId="urn:microsoft.com/office/officeart/2005/8/layout/orgChart1"/>
    <dgm:cxn modelId="{8C76EC65-29B9-4390-9634-B8F0C7BB2C79}" type="presOf" srcId="{5A3AFACF-8209-423D-B9A2-6BE1C9512B81}" destId="{71BB3266-1152-491A-9393-147EA0857D97}" srcOrd="0" destOrd="0" presId="urn:microsoft.com/office/officeart/2005/8/layout/orgChart1"/>
    <dgm:cxn modelId="{E8558968-85A8-40C6-A565-644CEA828BA1}" type="presOf" srcId="{A4FBF096-DE47-49BB-9889-DD0228E4A18B}" destId="{68637293-538C-4D28-9941-FD860A8FA0EA}" srcOrd="1" destOrd="0" presId="urn:microsoft.com/office/officeart/2005/8/layout/orgChart1"/>
    <dgm:cxn modelId="{F59E624C-C690-4942-BC54-9613B7844278}" type="presOf" srcId="{A4FBF096-DE47-49BB-9889-DD0228E4A18B}" destId="{607FA36C-2F94-4743-AB1F-C90345CA09EB}" srcOrd="0" destOrd="0" presId="urn:microsoft.com/office/officeart/2005/8/layout/orgChart1"/>
    <dgm:cxn modelId="{C21AD152-A5D8-4F6A-A614-300286938F81}" type="presOf" srcId="{A73F5BCE-1103-4EA4-9E05-AA78CE605B28}" destId="{AB14E7D7-B001-4655-BFCF-E313C919CF90}" srcOrd="0" destOrd="0" presId="urn:microsoft.com/office/officeart/2005/8/layout/orgChart1"/>
    <dgm:cxn modelId="{87204F7E-B11A-4A11-8F30-B62FB7471C9F}" srcId="{71BCCD49-43A9-43FD-B1C1-C6A650CAB78F}" destId="{A4FBF096-DE47-49BB-9889-DD0228E4A18B}" srcOrd="5" destOrd="0" parTransId="{A8C71B1D-E303-4732-A6B6-311CA2FEFA2D}" sibTransId="{39B99FEE-85E7-4BF0-BFBF-5B46619CB698}"/>
    <dgm:cxn modelId="{6AB92080-A73D-4D3F-9679-DF3F987CCCF2}" srcId="{71BCCD49-43A9-43FD-B1C1-C6A650CAB78F}" destId="{A73F5BCE-1103-4EA4-9E05-AA78CE605B28}" srcOrd="0" destOrd="0" parTransId="{130BCB46-AD15-430C-8ABD-29EFA1CCBCA5}" sibTransId="{069892E9-9A60-4073-BF16-D87D0D47AA77}"/>
    <dgm:cxn modelId="{38C20381-DA82-4876-9159-6A3D7DCCDC5A}" type="presOf" srcId="{A8033A13-F25E-4481-AF76-BB950DBB8C62}" destId="{EF117920-A80D-4AB8-863A-7CE3479B3BE3}" srcOrd="0" destOrd="0" presId="urn:microsoft.com/office/officeart/2005/8/layout/orgChart1"/>
    <dgm:cxn modelId="{61AF0182-65EC-47A9-AFE1-C1269C362685}" srcId="{71BCCD49-43A9-43FD-B1C1-C6A650CAB78F}" destId="{1069A39D-8C22-406E-8598-98ACE941D5F1}" srcOrd="4" destOrd="0" parTransId="{711192EA-C829-40D3-BB6A-CD511E9821F1}" sibTransId="{3AC6A67B-7C30-4A97-BF8C-100884E7AD26}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A1DE0B96-BAF0-2242-86C0-C8EB5A267944}" type="presOf" srcId="{A5EFD515-BFA6-304E-A193-CC730B456DB0}" destId="{3CD0AE33-E745-734B-9EA6-2D5B54FFB456}" srcOrd="1" destOrd="0" presId="urn:microsoft.com/office/officeart/2005/8/layout/orgChart1"/>
    <dgm:cxn modelId="{53361DA3-EE06-4E34-89CD-263B142730BA}" type="presOf" srcId="{1069A39D-8C22-406E-8598-98ACE941D5F1}" destId="{3DAC830D-0D3B-4874-9D03-8F61E134E456}" srcOrd="1" destOrd="0" presId="urn:microsoft.com/office/officeart/2005/8/layout/orgChart1"/>
    <dgm:cxn modelId="{BD7364A7-4030-48D0-B22E-ED94DB9D7493}" type="presOf" srcId="{5A3AFACF-8209-423D-B9A2-6BE1C9512B81}" destId="{1F016EE7-EA19-46F7-B4D0-5134CF044444}" srcOrd="1" destOrd="0" presId="urn:microsoft.com/office/officeart/2005/8/layout/orgChart1"/>
    <dgm:cxn modelId="{39354DB3-5B01-4DE8-9083-DECBBE1194EC}" type="presOf" srcId="{130BCB46-AD15-430C-8ABD-29EFA1CCBCA5}" destId="{5A8CE895-A05D-46E5-935E-AF3DC3EC8453}" srcOrd="0" destOrd="0" presId="urn:microsoft.com/office/officeart/2005/8/layout/orgChart1"/>
    <dgm:cxn modelId="{934CDBBA-5687-3A44-81C8-412F1B13599E}" type="presOf" srcId="{A5EFD515-BFA6-304E-A193-CC730B456DB0}" destId="{00409A93-7867-DE49-BB1B-1E3CB1162216}" srcOrd="0" destOrd="0" presId="urn:microsoft.com/office/officeart/2005/8/layout/orgChart1"/>
    <dgm:cxn modelId="{DFA3B6CA-7241-45B3-9A8E-D82080AF3C55}" type="presOf" srcId="{711192EA-C829-40D3-BB6A-CD511E9821F1}" destId="{BB4F723C-6687-4EE4-8FF6-6B4D36E7C4B4}" srcOrd="0" destOrd="0" presId="urn:microsoft.com/office/officeart/2005/8/layout/orgChart1"/>
    <dgm:cxn modelId="{53BFC3DB-058B-4CF4-B809-706C8E66F14E}" srcId="{71BCCD49-43A9-43FD-B1C1-C6A650CAB78F}" destId="{653A5499-3F7C-44D4-A51C-B0FFAD4D7CBE}" srcOrd="1" destOrd="0" parTransId="{DCE7C644-9295-4126-8966-2B91505D3E8F}" sibTransId="{59FC475E-44E4-4A5E-A29B-24387F0B080D}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FB6A82E9-03D0-425C-816D-0B8A7B9B618A}" type="presOf" srcId="{653A5499-3F7C-44D4-A51C-B0FFAD4D7CBE}" destId="{A6ABE445-3851-4810-90B5-2E69981662F5}" srcOrd="1" destOrd="0" presId="urn:microsoft.com/office/officeart/2005/8/layout/orgChart1"/>
    <dgm:cxn modelId="{D788FEF0-474F-4776-9E72-B2068462131C}" srcId="{71BCCD49-43A9-43FD-B1C1-C6A650CAB78F}" destId="{5A3AFACF-8209-423D-B9A2-6BE1C9512B81}" srcOrd="2" destOrd="0" parTransId="{A8033A13-F25E-4481-AF76-BB950DBB8C62}" sibTransId="{73634188-6C4D-4A28-819A-2C57E01CA1A4}"/>
    <dgm:cxn modelId="{A6E469F4-4074-43E6-B6DB-759FC5F554C5}" type="presOf" srcId="{DCE7C644-9295-4126-8966-2B91505D3E8F}" destId="{C8ED4E3E-D7ED-4240-B0E7-BC85976C8D26}" srcOrd="0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D2DBD3FA-EDEC-47F9-AA91-0A997719831A}" type="presParOf" srcId="{BAB0F55B-D8E2-4248-9267-0A6BB16EE06E}" destId="{5A8CE895-A05D-46E5-935E-AF3DC3EC8453}" srcOrd="0" destOrd="0" presId="urn:microsoft.com/office/officeart/2005/8/layout/orgChart1"/>
    <dgm:cxn modelId="{2F41AC06-AB7C-4FDE-A002-5C2BA7DF57BC}" type="presParOf" srcId="{BAB0F55B-D8E2-4248-9267-0A6BB16EE06E}" destId="{EE7A3E73-41CC-445A-9AD9-0E9D95D50D9D}" srcOrd="1" destOrd="0" presId="urn:microsoft.com/office/officeart/2005/8/layout/orgChart1"/>
    <dgm:cxn modelId="{82BF1675-ED61-4D7D-BF52-85B636C2F232}" type="presParOf" srcId="{EE7A3E73-41CC-445A-9AD9-0E9D95D50D9D}" destId="{70B70BCA-BFD8-48E4-A540-0FCD73ED3C59}" srcOrd="0" destOrd="0" presId="urn:microsoft.com/office/officeart/2005/8/layout/orgChart1"/>
    <dgm:cxn modelId="{C94F73A5-7A3A-46E1-994A-350F9267BD73}" type="presParOf" srcId="{70B70BCA-BFD8-48E4-A540-0FCD73ED3C59}" destId="{AB14E7D7-B001-4655-BFCF-E313C919CF90}" srcOrd="0" destOrd="0" presId="urn:microsoft.com/office/officeart/2005/8/layout/orgChart1"/>
    <dgm:cxn modelId="{29D26883-7545-45D3-B99E-B829523EA719}" type="presParOf" srcId="{70B70BCA-BFD8-48E4-A540-0FCD73ED3C59}" destId="{C270F2E1-CCE3-42FA-88FB-C4DC1D641975}" srcOrd="1" destOrd="0" presId="urn:microsoft.com/office/officeart/2005/8/layout/orgChart1"/>
    <dgm:cxn modelId="{2CC8BB46-2288-4C40-8120-2117B424726C}" type="presParOf" srcId="{EE7A3E73-41CC-445A-9AD9-0E9D95D50D9D}" destId="{590E8CFC-E01F-4944-87B8-2F1DD83D6836}" srcOrd="1" destOrd="0" presId="urn:microsoft.com/office/officeart/2005/8/layout/orgChart1"/>
    <dgm:cxn modelId="{EAF45BB5-C4AD-4B23-A2F5-640DBE554F08}" type="presParOf" srcId="{EE7A3E73-41CC-445A-9AD9-0E9D95D50D9D}" destId="{A4338CF4-A7A5-482D-8F4A-B1548F8D87E4}" srcOrd="2" destOrd="0" presId="urn:microsoft.com/office/officeart/2005/8/layout/orgChart1"/>
    <dgm:cxn modelId="{99758A22-8E60-4974-8975-357C6CA49EF9}" type="presParOf" srcId="{BAB0F55B-D8E2-4248-9267-0A6BB16EE06E}" destId="{C8ED4E3E-D7ED-4240-B0E7-BC85976C8D26}" srcOrd="2" destOrd="0" presId="urn:microsoft.com/office/officeart/2005/8/layout/orgChart1"/>
    <dgm:cxn modelId="{4AA72013-A366-4E16-88E1-8792055A1E5A}" type="presParOf" srcId="{BAB0F55B-D8E2-4248-9267-0A6BB16EE06E}" destId="{0DC0C061-E866-4C5C-8E93-A1228611D69B}" srcOrd="3" destOrd="0" presId="urn:microsoft.com/office/officeart/2005/8/layout/orgChart1"/>
    <dgm:cxn modelId="{6F9D8249-7A24-4B0A-8DD3-995E167C88B7}" type="presParOf" srcId="{0DC0C061-E866-4C5C-8E93-A1228611D69B}" destId="{AB7E6A58-9093-461B-B382-F226AE40E47E}" srcOrd="0" destOrd="0" presId="urn:microsoft.com/office/officeart/2005/8/layout/orgChart1"/>
    <dgm:cxn modelId="{043CA29C-0552-4647-8D90-643311213F50}" type="presParOf" srcId="{AB7E6A58-9093-461B-B382-F226AE40E47E}" destId="{55797769-6B9A-4418-8D2A-44B2A65182B3}" srcOrd="0" destOrd="0" presId="urn:microsoft.com/office/officeart/2005/8/layout/orgChart1"/>
    <dgm:cxn modelId="{B6907352-3E80-42F0-8A27-0AE3DF79F78D}" type="presParOf" srcId="{AB7E6A58-9093-461B-B382-F226AE40E47E}" destId="{A6ABE445-3851-4810-90B5-2E69981662F5}" srcOrd="1" destOrd="0" presId="urn:microsoft.com/office/officeart/2005/8/layout/orgChart1"/>
    <dgm:cxn modelId="{99D14767-E4D3-40EA-AA23-AF24DF38D8EC}" type="presParOf" srcId="{0DC0C061-E866-4C5C-8E93-A1228611D69B}" destId="{6C60EB97-400F-40C1-A787-9B749A423E17}" srcOrd="1" destOrd="0" presId="urn:microsoft.com/office/officeart/2005/8/layout/orgChart1"/>
    <dgm:cxn modelId="{057C12A9-7002-42EF-B78A-4569F46CE666}" type="presParOf" srcId="{0DC0C061-E866-4C5C-8E93-A1228611D69B}" destId="{0B3F364F-7B94-4F1E-A72B-FBC2579B57AF}" srcOrd="2" destOrd="0" presId="urn:microsoft.com/office/officeart/2005/8/layout/orgChart1"/>
    <dgm:cxn modelId="{931AAAE6-87D4-489B-81CF-423766DC4E9A}" type="presParOf" srcId="{BAB0F55B-D8E2-4248-9267-0A6BB16EE06E}" destId="{EF117920-A80D-4AB8-863A-7CE3479B3BE3}" srcOrd="4" destOrd="0" presId="urn:microsoft.com/office/officeart/2005/8/layout/orgChart1"/>
    <dgm:cxn modelId="{0D5030DD-45C9-450C-A06F-F0FFB67BDE28}" type="presParOf" srcId="{BAB0F55B-D8E2-4248-9267-0A6BB16EE06E}" destId="{CAFE275D-F21D-467C-B4CA-9F4B3FC20DBB}" srcOrd="5" destOrd="0" presId="urn:microsoft.com/office/officeart/2005/8/layout/orgChart1"/>
    <dgm:cxn modelId="{0E27A125-09F0-4F12-B363-0C6473B172F8}" type="presParOf" srcId="{CAFE275D-F21D-467C-B4CA-9F4B3FC20DBB}" destId="{52C48E55-A8CB-4CBD-A673-F4F7EBAB4DF0}" srcOrd="0" destOrd="0" presId="urn:microsoft.com/office/officeart/2005/8/layout/orgChart1"/>
    <dgm:cxn modelId="{5B368676-E00A-4BA6-BF36-969F17C74DEF}" type="presParOf" srcId="{52C48E55-A8CB-4CBD-A673-F4F7EBAB4DF0}" destId="{71BB3266-1152-491A-9393-147EA0857D97}" srcOrd="0" destOrd="0" presId="urn:microsoft.com/office/officeart/2005/8/layout/orgChart1"/>
    <dgm:cxn modelId="{86D539ED-4E0A-45CF-AF4F-DED9ECBEF7D6}" type="presParOf" srcId="{52C48E55-A8CB-4CBD-A673-F4F7EBAB4DF0}" destId="{1F016EE7-EA19-46F7-B4D0-5134CF044444}" srcOrd="1" destOrd="0" presId="urn:microsoft.com/office/officeart/2005/8/layout/orgChart1"/>
    <dgm:cxn modelId="{A0DEB159-2856-45B3-9118-8E94A2C11BCE}" type="presParOf" srcId="{CAFE275D-F21D-467C-B4CA-9F4B3FC20DBB}" destId="{9C63ACCC-5C19-4A3D-ABC8-EEEAA11FD67B}" srcOrd="1" destOrd="0" presId="urn:microsoft.com/office/officeart/2005/8/layout/orgChart1"/>
    <dgm:cxn modelId="{F07B110D-28BF-42D9-A34A-C9E5695B7376}" type="presParOf" srcId="{CAFE275D-F21D-467C-B4CA-9F4B3FC20DBB}" destId="{696EC3D3-5623-4710-8794-16499CE0F9E1}" srcOrd="2" destOrd="0" presId="urn:microsoft.com/office/officeart/2005/8/layout/orgChart1"/>
    <dgm:cxn modelId="{36DB60A4-06A1-084F-920C-08501247E524}" type="presParOf" srcId="{BAB0F55B-D8E2-4248-9267-0A6BB16EE06E}" destId="{82C02764-A534-3E4C-8D7E-67250CE04380}" srcOrd="6" destOrd="0" presId="urn:microsoft.com/office/officeart/2005/8/layout/orgChart1"/>
    <dgm:cxn modelId="{4949FB1D-A305-1D4C-BA98-01A5FB3F6790}" type="presParOf" srcId="{BAB0F55B-D8E2-4248-9267-0A6BB16EE06E}" destId="{3AE3D1D6-09F7-8A47-8F89-24E342C15812}" srcOrd="7" destOrd="0" presId="urn:microsoft.com/office/officeart/2005/8/layout/orgChart1"/>
    <dgm:cxn modelId="{21CD6914-EF9B-E342-BF44-896937D99313}" type="presParOf" srcId="{3AE3D1D6-09F7-8A47-8F89-24E342C15812}" destId="{3325AE8C-5D38-8D41-A951-AB9F427CE15D}" srcOrd="0" destOrd="0" presId="urn:microsoft.com/office/officeart/2005/8/layout/orgChart1"/>
    <dgm:cxn modelId="{D7196791-668A-4F45-80C7-60FF8A3DB6D2}" type="presParOf" srcId="{3325AE8C-5D38-8D41-A951-AB9F427CE15D}" destId="{00409A93-7867-DE49-BB1B-1E3CB1162216}" srcOrd="0" destOrd="0" presId="urn:microsoft.com/office/officeart/2005/8/layout/orgChart1"/>
    <dgm:cxn modelId="{2762E5BA-F98F-E344-A6D0-53D45278F8BF}" type="presParOf" srcId="{3325AE8C-5D38-8D41-A951-AB9F427CE15D}" destId="{3CD0AE33-E745-734B-9EA6-2D5B54FFB456}" srcOrd="1" destOrd="0" presId="urn:microsoft.com/office/officeart/2005/8/layout/orgChart1"/>
    <dgm:cxn modelId="{B6975F57-2733-3845-A6A8-BE0EC57D46AB}" type="presParOf" srcId="{3AE3D1D6-09F7-8A47-8F89-24E342C15812}" destId="{29C53AAD-9BFF-C34F-A711-E20705068A05}" srcOrd="1" destOrd="0" presId="urn:microsoft.com/office/officeart/2005/8/layout/orgChart1"/>
    <dgm:cxn modelId="{02A9489B-F080-3F46-8B9B-4A39F136601E}" type="presParOf" srcId="{3AE3D1D6-09F7-8A47-8F89-24E342C15812}" destId="{08176790-0B08-5149-88B8-B587D8FA1428}" srcOrd="2" destOrd="0" presId="urn:microsoft.com/office/officeart/2005/8/layout/orgChart1"/>
    <dgm:cxn modelId="{F7FF2B3A-2590-474B-9173-46C64B43E6EB}" type="presParOf" srcId="{BAB0F55B-D8E2-4248-9267-0A6BB16EE06E}" destId="{BB4F723C-6687-4EE4-8FF6-6B4D36E7C4B4}" srcOrd="8" destOrd="0" presId="urn:microsoft.com/office/officeart/2005/8/layout/orgChart1"/>
    <dgm:cxn modelId="{9EBF7993-2634-4C85-B06F-5B4D14DC7007}" type="presParOf" srcId="{BAB0F55B-D8E2-4248-9267-0A6BB16EE06E}" destId="{7A4D7AA0-57E2-4B20-AFE9-D76FEC001218}" srcOrd="9" destOrd="0" presId="urn:microsoft.com/office/officeart/2005/8/layout/orgChart1"/>
    <dgm:cxn modelId="{0F7E4A93-7621-4284-A873-C86E882E4944}" type="presParOf" srcId="{7A4D7AA0-57E2-4B20-AFE9-D76FEC001218}" destId="{CAC47317-7B91-4241-B766-FA408D7D1757}" srcOrd="0" destOrd="0" presId="urn:microsoft.com/office/officeart/2005/8/layout/orgChart1"/>
    <dgm:cxn modelId="{718AAE04-4A0D-4086-9E98-5036B9DC65BE}" type="presParOf" srcId="{CAC47317-7B91-4241-B766-FA408D7D1757}" destId="{4892AB43-5414-436B-BE43-58D0773D41A9}" srcOrd="0" destOrd="0" presId="urn:microsoft.com/office/officeart/2005/8/layout/orgChart1"/>
    <dgm:cxn modelId="{4E6C05D4-51C4-4B07-8E59-EB0AA113EC4B}" type="presParOf" srcId="{CAC47317-7B91-4241-B766-FA408D7D1757}" destId="{3DAC830D-0D3B-4874-9D03-8F61E134E456}" srcOrd="1" destOrd="0" presId="urn:microsoft.com/office/officeart/2005/8/layout/orgChart1"/>
    <dgm:cxn modelId="{2C05DE02-8182-4E1F-A8BC-A9A6BD897174}" type="presParOf" srcId="{7A4D7AA0-57E2-4B20-AFE9-D76FEC001218}" destId="{0671A12D-5A27-4DCE-9B82-5950C9962A6D}" srcOrd="1" destOrd="0" presId="urn:microsoft.com/office/officeart/2005/8/layout/orgChart1"/>
    <dgm:cxn modelId="{A5C0F35E-02F2-45C0-ACCB-ACCEEF82796B}" type="presParOf" srcId="{7A4D7AA0-57E2-4B20-AFE9-D76FEC001218}" destId="{A51CAD7B-A945-453B-8150-B99481B0F288}" srcOrd="2" destOrd="0" presId="urn:microsoft.com/office/officeart/2005/8/layout/orgChart1"/>
    <dgm:cxn modelId="{521C584B-EC16-4C02-A55C-787946C4966C}" type="presParOf" srcId="{BAB0F55B-D8E2-4248-9267-0A6BB16EE06E}" destId="{64076BCA-C575-40C9-9AD0-6A0E7493B22A}" srcOrd="10" destOrd="0" presId="urn:microsoft.com/office/officeart/2005/8/layout/orgChart1"/>
    <dgm:cxn modelId="{92D5F3A7-3C4D-45BA-A826-92EB4516215F}" type="presParOf" srcId="{BAB0F55B-D8E2-4248-9267-0A6BB16EE06E}" destId="{0D658A0F-9CD6-4877-97BC-FB000856E909}" srcOrd="11" destOrd="0" presId="urn:microsoft.com/office/officeart/2005/8/layout/orgChart1"/>
    <dgm:cxn modelId="{F7AC855B-909E-4DC9-8710-F841AB857062}" type="presParOf" srcId="{0D658A0F-9CD6-4877-97BC-FB000856E909}" destId="{5EB83536-0B35-435E-8EB0-734E1039A79B}" srcOrd="0" destOrd="0" presId="urn:microsoft.com/office/officeart/2005/8/layout/orgChart1"/>
    <dgm:cxn modelId="{146C9C13-7593-4065-8A61-33C69CA4137E}" type="presParOf" srcId="{5EB83536-0B35-435E-8EB0-734E1039A79B}" destId="{607FA36C-2F94-4743-AB1F-C90345CA09EB}" srcOrd="0" destOrd="0" presId="urn:microsoft.com/office/officeart/2005/8/layout/orgChart1"/>
    <dgm:cxn modelId="{2ED0C6E7-7571-432A-B266-94BF809B979B}" type="presParOf" srcId="{5EB83536-0B35-435E-8EB0-734E1039A79B}" destId="{68637293-538C-4D28-9941-FD860A8FA0EA}" srcOrd="1" destOrd="0" presId="urn:microsoft.com/office/officeart/2005/8/layout/orgChart1"/>
    <dgm:cxn modelId="{7CD58148-4A70-4D33-B1DD-BB54E2A89B3E}" type="presParOf" srcId="{0D658A0F-9CD6-4877-97BC-FB000856E909}" destId="{0B2ACEDA-3B5F-4572-8096-3A0CBFB836EE}" srcOrd="1" destOrd="0" presId="urn:microsoft.com/office/officeart/2005/8/layout/orgChart1"/>
    <dgm:cxn modelId="{255444C7-CE30-4DA3-9536-08383D11B84D}" type="presParOf" srcId="{0D658A0F-9CD6-4877-97BC-FB000856E909}" destId="{6A3B5086-BA17-4F68-91B8-BEB42C0E7AF6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F373E8-6405-1542-9CBA-EC662A7B21B6}">
      <dgm:prSet phldrT="[Text]"/>
      <dgm:spPr/>
      <dgm:t>
        <a:bodyPr/>
        <a:lstStyle/>
        <a:p>
          <a:r>
            <a:rPr lang="en-US" dirty="0"/>
            <a:t>Lorraine Maher     Adults Early Help - Pilot Lead</a:t>
          </a:r>
        </a:p>
      </dgm:t>
    </dgm:pt>
    <dgm:pt modelId="{D8067784-2F76-E348-A4D8-EA0FB3B779BF}" type="parTrans" cxnId="{F0180D14-5331-794A-930E-682B7C4CA438}">
      <dgm:prSet/>
      <dgm:spPr/>
      <dgm:t>
        <a:bodyPr/>
        <a:lstStyle/>
        <a:p>
          <a:endParaRPr lang="en-GB"/>
        </a:p>
      </dgm:t>
    </dgm:pt>
    <dgm:pt modelId="{13CB4E30-06A2-A24D-A493-B290084BEFA8}" type="sibTrans" cxnId="{F0180D14-5331-794A-930E-682B7C4CA438}">
      <dgm:prSet/>
      <dgm:spPr/>
      <dgm:t>
        <a:bodyPr/>
        <a:lstStyle/>
        <a:p>
          <a:endParaRPr lang="en-GB"/>
        </a:p>
      </dgm:t>
    </dgm:pt>
    <dgm:pt modelId="{9CCDA6C9-18F1-534C-8DDB-7C812A12FF8A}">
      <dgm:prSet phldrT="[Text]"/>
      <dgm:spPr/>
      <dgm:t>
        <a:bodyPr/>
        <a:lstStyle/>
        <a:p>
          <a:r>
            <a:rPr lang="en-US" dirty="0"/>
            <a:t>Jessie See </a:t>
          </a:r>
        </a:p>
        <a:p>
          <a:r>
            <a:rPr lang="en-US" dirty="0"/>
            <a:t>Adult Early Help - Pilot Worker</a:t>
          </a:r>
        </a:p>
      </dgm:t>
    </dgm:pt>
    <dgm:pt modelId="{6E5E6B5B-5474-EE4D-8ED4-640942B6294F}" type="parTrans" cxnId="{40BD229C-FA58-094D-8DBD-F030C101DFDD}">
      <dgm:prSet/>
      <dgm:spPr/>
      <dgm:t>
        <a:bodyPr/>
        <a:lstStyle/>
        <a:p>
          <a:endParaRPr lang="en-GB"/>
        </a:p>
      </dgm:t>
    </dgm:pt>
    <dgm:pt modelId="{9240CA8B-5E97-1B48-B478-0CE155801B45}" type="sibTrans" cxnId="{40BD229C-FA58-094D-8DBD-F030C101DFDD}">
      <dgm:prSet/>
      <dgm:spPr/>
      <dgm:t>
        <a:bodyPr/>
        <a:lstStyle/>
        <a:p>
          <a:endParaRPr lang="en-GB"/>
        </a:p>
      </dgm:t>
    </dgm:pt>
    <dgm:pt modelId="{3260EBE9-EC07-6C49-89BB-C871D2C9E828}">
      <dgm:prSet phldrT="[Text]"/>
      <dgm:spPr/>
      <dgm:t>
        <a:bodyPr/>
        <a:lstStyle/>
        <a:p>
          <a:r>
            <a:rPr lang="en-US" dirty="0"/>
            <a:t>Lisa King  </a:t>
          </a:r>
        </a:p>
        <a:p>
          <a:r>
            <a:rPr lang="en-US" dirty="0"/>
            <a:t>Adult Early Help – Pilot Worker</a:t>
          </a:r>
        </a:p>
      </dgm:t>
    </dgm:pt>
    <dgm:pt modelId="{B6031E94-8439-BD4D-A6D4-E73F1761E1DA}" type="parTrans" cxnId="{162E67E8-2E0D-5B4D-B318-74CFABDBF407}">
      <dgm:prSet/>
      <dgm:spPr/>
      <dgm:t>
        <a:bodyPr/>
        <a:lstStyle/>
        <a:p>
          <a:endParaRPr lang="en-GB"/>
        </a:p>
      </dgm:t>
    </dgm:pt>
    <dgm:pt modelId="{7167B37C-0A65-2744-9CE3-3C42125B844A}" type="sibTrans" cxnId="{162E67E8-2E0D-5B4D-B318-74CFABDBF407}">
      <dgm:prSet/>
      <dgm:spPr/>
      <dgm:t>
        <a:bodyPr/>
        <a:lstStyle/>
        <a:p>
          <a:endParaRPr lang="en-GB"/>
        </a:p>
      </dgm:t>
    </dgm:pt>
    <dgm:pt modelId="{3D3FB622-0B1E-834A-918F-1512AE1AA98A}">
      <dgm:prSet phldrT="[Text]"/>
      <dgm:spPr/>
      <dgm:t>
        <a:bodyPr/>
        <a:lstStyle/>
        <a:p>
          <a:r>
            <a:rPr lang="en-US" dirty="0"/>
            <a:t>Kameran Johnsepar Adult Early Help – Pilot Worker</a:t>
          </a:r>
        </a:p>
      </dgm:t>
    </dgm:pt>
    <dgm:pt modelId="{02E52EBC-3A91-5349-9616-534B1E7BD676}" type="parTrans" cxnId="{320DE880-E6AB-4B45-813B-F4364A0F08C5}">
      <dgm:prSet/>
      <dgm:spPr/>
      <dgm:t>
        <a:bodyPr/>
        <a:lstStyle/>
        <a:p>
          <a:endParaRPr lang="en-GB"/>
        </a:p>
      </dgm:t>
    </dgm:pt>
    <dgm:pt modelId="{F5D8B2CC-2029-CB43-AA76-C03640CE0F1D}" type="sibTrans" cxnId="{320DE880-E6AB-4B45-813B-F4364A0F08C5}">
      <dgm:prSet/>
      <dgm:spPr/>
      <dgm:t>
        <a:bodyPr/>
        <a:lstStyle/>
        <a:p>
          <a:endParaRPr lang="en-GB"/>
        </a:p>
      </dgm:t>
    </dgm:pt>
    <dgm:pt modelId="{02399BD6-4EA1-714B-9344-BD830044397C}">
      <dgm:prSet phldrT="[Text]"/>
      <dgm:spPr/>
      <dgm:t>
        <a:bodyPr/>
        <a:lstStyle/>
        <a:p>
          <a:r>
            <a:rPr lang="en-US" dirty="0"/>
            <a:t>Myles Stewart         Adult Early Help – Pilot Worker </a:t>
          </a:r>
        </a:p>
      </dgm:t>
    </dgm:pt>
    <dgm:pt modelId="{FD9238CA-8F9E-0544-99C1-96A3D3EC07C4}" type="parTrans" cxnId="{2FF54F40-3905-A24A-ACD1-1EF95FE6410F}">
      <dgm:prSet/>
      <dgm:spPr/>
      <dgm:t>
        <a:bodyPr/>
        <a:lstStyle/>
        <a:p>
          <a:endParaRPr lang="en-GB"/>
        </a:p>
      </dgm:t>
    </dgm:pt>
    <dgm:pt modelId="{510AECBF-35BF-584A-8E11-6A1821F59894}" type="sibTrans" cxnId="{2FF54F40-3905-A24A-ACD1-1EF95FE6410F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94A32D-DF58-4C4C-9A98-6227A40E2072}" type="pres">
      <dgm:prSet presAssocID="{9EF373E8-6405-1542-9CBA-EC662A7B21B6}" presName="hierRoot1" presStyleCnt="0">
        <dgm:presLayoutVars>
          <dgm:hierBranch val="init"/>
        </dgm:presLayoutVars>
      </dgm:prSet>
      <dgm:spPr/>
    </dgm:pt>
    <dgm:pt modelId="{654D55A9-31D6-495E-BB86-7D7D4B36ADE6}" type="pres">
      <dgm:prSet presAssocID="{9EF373E8-6405-1542-9CBA-EC662A7B21B6}" presName="rootComposite1" presStyleCnt="0"/>
      <dgm:spPr/>
    </dgm:pt>
    <dgm:pt modelId="{E65EBA5D-704B-436B-B0AD-1094AB7EBACF}" type="pres">
      <dgm:prSet presAssocID="{9EF373E8-6405-1542-9CBA-EC662A7B21B6}" presName="rootText1" presStyleLbl="node0" presStyleIdx="0" presStyleCnt="1">
        <dgm:presLayoutVars>
          <dgm:chPref val="3"/>
        </dgm:presLayoutVars>
      </dgm:prSet>
      <dgm:spPr/>
    </dgm:pt>
    <dgm:pt modelId="{D0E6A0BE-AA15-47D7-A383-570585BA24D7}" type="pres">
      <dgm:prSet presAssocID="{9EF373E8-6405-1542-9CBA-EC662A7B21B6}" presName="rootConnector1" presStyleLbl="node1" presStyleIdx="0" presStyleCnt="0"/>
      <dgm:spPr/>
    </dgm:pt>
    <dgm:pt modelId="{D12D6D33-4422-4066-B909-57DBDB28141D}" type="pres">
      <dgm:prSet presAssocID="{9EF373E8-6405-1542-9CBA-EC662A7B21B6}" presName="hierChild2" presStyleCnt="0"/>
      <dgm:spPr/>
    </dgm:pt>
    <dgm:pt modelId="{689462CF-21AA-E549-A476-FE3F5C2576B5}" type="pres">
      <dgm:prSet presAssocID="{6E5E6B5B-5474-EE4D-8ED4-640942B6294F}" presName="Name37" presStyleLbl="parChTrans1D2" presStyleIdx="0" presStyleCnt="4"/>
      <dgm:spPr/>
    </dgm:pt>
    <dgm:pt modelId="{8B8A7A7E-C290-B74E-8F2E-890D0B200973}" type="pres">
      <dgm:prSet presAssocID="{9CCDA6C9-18F1-534C-8DDB-7C812A12FF8A}" presName="hierRoot2" presStyleCnt="0">
        <dgm:presLayoutVars>
          <dgm:hierBranch val="init"/>
        </dgm:presLayoutVars>
      </dgm:prSet>
      <dgm:spPr/>
    </dgm:pt>
    <dgm:pt modelId="{96BAB918-8CCC-5446-A1CF-9A044E5389BC}" type="pres">
      <dgm:prSet presAssocID="{9CCDA6C9-18F1-534C-8DDB-7C812A12FF8A}" presName="rootComposite" presStyleCnt="0"/>
      <dgm:spPr/>
    </dgm:pt>
    <dgm:pt modelId="{38019014-C7DF-3E40-9877-03F9B1DC775C}" type="pres">
      <dgm:prSet presAssocID="{9CCDA6C9-18F1-534C-8DDB-7C812A12FF8A}" presName="rootText" presStyleLbl="node2" presStyleIdx="0" presStyleCnt="4">
        <dgm:presLayoutVars>
          <dgm:chPref val="3"/>
        </dgm:presLayoutVars>
      </dgm:prSet>
      <dgm:spPr/>
    </dgm:pt>
    <dgm:pt modelId="{3BF959C3-658D-274B-8BB3-2E9E69902EA5}" type="pres">
      <dgm:prSet presAssocID="{9CCDA6C9-18F1-534C-8DDB-7C812A12FF8A}" presName="rootConnector" presStyleLbl="node2" presStyleIdx="0" presStyleCnt="4"/>
      <dgm:spPr/>
    </dgm:pt>
    <dgm:pt modelId="{D3533752-243D-B245-905B-4DE83B2B0C11}" type="pres">
      <dgm:prSet presAssocID="{9CCDA6C9-18F1-534C-8DDB-7C812A12FF8A}" presName="hierChild4" presStyleCnt="0"/>
      <dgm:spPr/>
    </dgm:pt>
    <dgm:pt modelId="{56458F38-55AD-154C-98FF-EC87F7BF187C}" type="pres">
      <dgm:prSet presAssocID="{9CCDA6C9-18F1-534C-8DDB-7C812A12FF8A}" presName="hierChild5" presStyleCnt="0"/>
      <dgm:spPr/>
    </dgm:pt>
    <dgm:pt modelId="{03AED5A4-5AB5-DC46-8B5D-0D1A2027BEC8}" type="pres">
      <dgm:prSet presAssocID="{B6031E94-8439-BD4D-A6D4-E73F1761E1DA}" presName="Name37" presStyleLbl="parChTrans1D2" presStyleIdx="1" presStyleCnt="4"/>
      <dgm:spPr/>
    </dgm:pt>
    <dgm:pt modelId="{BE4DC973-9921-0D4F-A62D-10E08F449EBC}" type="pres">
      <dgm:prSet presAssocID="{3260EBE9-EC07-6C49-89BB-C871D2C9E828}" presName="hierRoot2" presStyleCnt="0">
        <dgm:presLayoutVars>
          <dgm:hierBranch val="init"/>
        </dgm:presLayoutVars>
      </dgm:prSet>
      <dgm:spPr/>
    </dgm:pt>
    <dgm:pt modelId="{5FAE5EFE-9B9D-2744-BDDE-7CA29A7397FF}" type="pres">
      <dgm:prSet presAssocID="{3260EBE9-EC07-6C49-89BB-C871D2C9E828}" presName="rootComposite" presStyleCnt="0"/>
      <dgm:spPr/>
    </dgm:pt>
    <dgm:pt modelId="{8350D26B-300D-494D-8CE1-6BFE37E0B8C3}" type="pres">
      <dgm:prSet presAssocID="{3260EBE9-EC07-6C49-89BB-C871D2C9E828}" presName="rootText" presStyleLbl="node2" presStyleIdx="1" presStyleCnt="4">
        <dgm:presLayoutVars>
          <dgm:chPref val="3"/>
        </dgm:presLayoutVars>
      </dgm:prSet>
      <dgm:spPr/>
    </dgm:pt>
    <dgm:pt modelId="{565C6F9B-3A95-F84E-B046-B21C7295023B}" type="pres">
      <dgm:prSet presAssocID="{3260EBE9-EC07-6C49-89BB-C871D2C9E828}" presName="rootConnector" presStyleLbl="node2" presStyleIdx="1" presStyleCnt="4"/>
      <dgm:spPr/>
    </dgm:pt>
    <dgm:pt modelId="{E87F87D0-711E-5D42-9B27-67363614F04C}" type="pres">
      <dgm:prSet presAssocID="{3260EBE9-EC07-6C49-89BB-C871D2C9E828}" presName="hierChild4" presStyleCnt="0"/>
      <dgm:spPr/>
    </dgm:pt>
    <dgm:pt modelId="{ECC17C07-9122-024D-82BF-FD66A7EBD4B1}" type="pres">
      <dgm:prSet presAssocID="{3260EBE9-EC07-6C49-89BB-C871D2C9E828}" presName="hierChild5" presStyleCnt="0"/>
      <dgm:spPr/>
    </dgm:pt>
    <dgm:pt modelId="{148919BB-EC0F-D249-BC7A-6974EE141FC2}" type="pres">
      <dgm:prSet presAssocID="{02E52EBC-3A91-5349-9616-534B1E7BD676}" presName="Name37" presStyleLbl="parChTrans1D2" presStyleIdx="2" presStyleCnt="4"/>
      <dgm:spPr/>
    </dgm:pt>
    <dgm:pt modelId="{E9A49967-C8E0-2F41-9C52-D2922090D7B6}" type="pres">
      <dgm:prSet presAssocID="{3D3FB622-0B1E-834A-918F-1512AE1AA98A}" presName="hierRoot2" presStyleCnt="0">
        <dgm:presLayoutVars>
          <dgm:hierBranch val="init"/>
        </dgm:presLayoutVars>
      </dgm:prSet>
      <dgm:spPr/>
    </dgm:pt>
    <dgm:pt modelId="{8B4C36A4-7B84-0A45-A9C7-E5A584BA01EF}" type="pres">
      <dgm:prSet presAssocID="{3D3FB622-0B1E-834A-918F-1512AE1AA98A}" presName="rootComposite" presStyleCnt="0"/>
      <dgm:spPr/>
    </dgm:pt>
    <dgm:pt modelId="{FEDC430D-8B32-D244-94C8-3AAC92CA1CD7}" type="pres">
      <dgm:prSet presAssocID="{3D3FB622-0B1E-834A-918F-1512AE1AA98A}" presName="rootText" presStyleLbl="node2" presStyleIdx="2" presStyleCnt="4">
        <dgm:presLayoutVars>
          <dgm:chPref val="3"/>
        </dgm:presLayoutVars>
      </dgm:prSet>
      <dgm:spPr/>
    </dgm:pt>
    <dgm:pt modelId="{635973EE-7126-DF49-B320-1A75433C0F1C}" type="pres">
      <dgm:prSet presAssocID="{3D3FB622-0B1E-834A-918F-1512AE1AA98A}" presName="rootConnector" presStyleLbl="node2" presStyleIdx="2" presStyleCnt="4"/>
      <dgm:spPr/>
    </dgm:pt>
    <dgm:pt modelId="{19CA0513-9C73-5249-AC5B-B6DBC3442A40}" type="pres">
      <dgm:prSet presAssocID="{3D3FB622-0B1E-834A-918F-1512AE1AA98A}" presName="hierChild4" presStyleCnt="0"/>
      <dgm:spPr/>
    </dgm:pt>
    <dgm:pt modelId="{A3352A25-E59A-2448-91E8-4E84D8BB65C0}" type="pres">
      <dgm:prSet presAssocID="{3D3FB622-0B1E-834A-918F-1512AE1AA98A}" presName="hierChild5" presStyleCnt="0"/>
      <dgm:spPr/>
    </dgm:pt>
    <dgm:pt modelId="{E2DF647D-D2DE-1E4A-B5FC-FD7AB55BAB8E}" type="pres">
      <dgm:prSet presAssocID="{FD9238CA-8F9E-0544-99C1-96A3D3EC07C4}" presName="Name37" presStyleLbl="parChTrans1D2" presStyleIdx="3" presStyleCnt="4"/>
      <dgm:spPr/>
    </dgm:pt>
    <dgm:pt modelId="{87F432C0-79AF-E644-9EFB-5FFC3E70FC1B}" type="pres">
      <dgm:prSet presAssocID="{02399BD6-4EA1-714B-9344-BD830044397C}" presName="hierRoot2" presStyleCnt="0">
        <dgm:presLayoutVars>
          <dgm:hierBranch val="init"/>
        </dgm:presLayoutVars>
      </dgm:prSet>
      <dgm:spPr/>
    </dgm:pt>
    <dgm:pt modelId="{AFB0272F-6BBA-2347-8CB9-7AF163CC8E90}" type="pres">
      <dgm:prSet presAssocID="{02399BD6-4EA1-714B-9344-BD830044397C}" presName="rootComposite" presStyleCnt="0"/>
      <dgm:spPr/>
    </dgm:pt>
    <dgm:pt modelId="{647FAEF8-E3BA-BD4B-8F23-ABCC0A06DACD}" type="pres">
      <dgm:prSet presAssocID="{02399BD6-4EA1-714B-9344-BD830044397C}" presName="rootText" presStyleLbl="node2" presStyleIdx="3" presStyleCnt="4">
        <dgm:presLayoutVars>
          <dgm:chPref val="3"/>
        </dgm:presLayoutVars>
      </dgm:prSet>
      <dgm:spPr/>
    </dgm:pt>
    <dgm:pt modelId="{3FE4983A-5615-7240-B72E-671C3ACA4DA4}" type="pres">
      <dgm:prSet presAssocID="{02399BD6-4EA1-714B-9344-BD830044397C}" presName="rootConnector" presStyleLbl="node2" presStyleIdx="3" presStyleCnt="4"/>
      <dgm:spPr/>
    </dgm:pt>
    <dgm:pt modelId="{9AEC31A8-410C-5B40-A1EE-6E93ED3E50C8}" type="pres">
      <dgm:prSet presAssocID="{02399BD6-4EA1-714B-9344-BD830044397C}" presName="hierChild4" presStyleCnt="0"/>
      <dgm:spPr/>
    </dgm:pt>
    <dgm:pt modelId="{1844F3C6-35B5-A441-83EF-640B814233EB}" type="pres">
      <dgm:prSet presAssocID="{02399BD6-4EA1-714B-9344-BD830044397C}" presName="hierChild5" presStyleCnt="0"/>
      <dgm:spPr/>
    </dgm:pt>
    <dgm:pt modelId="{B0FAB529-5A55-4A8F-BC0B-A32C0E0F9C4A}" type="pres">
      <dgm:prSet presAssocID="{9EF373E8-6405-1542-9CBA-EC662A7B21B6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FE7E4C06-01F4-44AB-A74B-DEF0443BD1A6}" type="presOf" srcId="{3D3FB622-0B1E-834A-918F-1512AE1AA98A}" destId="{635973EE-7126-DF49-B320-1A75433C0F1C}" srcOrd="1" destOrd="0" presId="urn:microsoft.com/office/officeart/2005/8/layout/orgChart1"/>
    <dgm:cxn modelId="{3F7FCF0B-2FF0-42D7-93C9-73E3B25A7486}" type="presOf" srcId="{3D3FB622-0B1E-834A-918F-1512AE1AA98A}" destId="{FEDC430D-8B32-D244-94C8-3AAC92CA1CD7}" srcOrd="0" destOrd="0" presId="urn:microsoft.com/office/officeart/2005/8/layout/orgChart1"/>
    <dgm:cxn modelId="{F0180D14-5331-794A-930E-682B7C4CA438}" srcId="{A93BF7C9-76E1-431E-AAF8-D44DA226062E}" destId="{9EF373E8-6405-1542-9CBA-EC662A7B21B6}" srcOrd="0" destOrd="0" parTransId="{D8067784-2F76-E348-A4D8-EA0FB3B779BF}" sibTransId="{13CB4E30-06A2-A24D-A493-B290084BEFA8}"/>
    <dgm:cxn modelId="{2989D129-92FC-4417-99BE-297FB4C6889C}" type="presOf" srcId="{02399BD6-4EA1-714B-9344-BD830044397C}" destId="{3FE4983A-5615-7240-B72E-671C3ACA4DA4}" srcOrd="1" destOrd="0" presId="urn:microsoft.com/office/officeart/2005/8/layout/orgChart1"/>
    <dgm:cxn modelId="{10147531-982B-4262-B353-0A7CCE5577DD}" type="presOf" srcId="{3260EBE9-EC07-6C49-89BB-C871D2C9E828}" destId="{565C6F9B-3A95-F84E-B046-B21C7295023B}" srcOrd="1" destOrd="0" presId="urn:microsoft.com/office/officeart/2005/8/layout/orgChart1"/>
    <dgm:cxn modelId="{2FF54F40-3905-A24A-ACD1-1EF95FE6410F}" srcId="{9EF373E8-6405-1542-9CBA-EC662A7B21B6}" destId="{02399BD6-4EA1-714B-9344-BD830044397C}" srcOrd="3" destOrd="0" parTransId="{FD9238CA-8F9E-0544-99C1-96A3D3EC07C4}" sibTransId="{510AECBF-35BF-584A-8E11-6A1821F59894}"/>
    <dgm:cxn modelId="{783EB76C-1669-4825-8BEE-9B1F09F4432B}" type="presOf" srcId="{3260EBE9-EC07-6C49-89BB-C871D2C9E828}" destId="{8350D26B-300D-494D-8CE1-6BFE37E0B8C3}" srcOrd="0" destOrd="0" presId="urn:microsoft.com/office/officeart/2005/8/layout/orgChart1"/>
    <dgm:cxn modelId="{E8F0886D-B934-4F6D-8A3B-94FC61DD32B6}" type="presOf" srcId="{02399BD6-4EA1-714B-9344-BD830044397C}" destId="{647FAEF8-E3BA-BD4B-8F23-ABCC0A06DACD}" srcOrd="0" destOrd="0" presId="urn:microsoft.com/office/officeart/2005/8/layout/orgChart1"/>
    <dgm:cxn modelId="{F6AE7553-0632-4833-B650-EBA45AF90A52}" type="presOf" srcId="{02E52EBC-3A91-5349-9616-534B1E7BD676}" destId="{148919BB-EC0F-D249-BC7A-6974EE141FC2}" srcOrd="0" destOrd="0" presId="urn:microsoft.com/office/officeart/2005/8/layout/orgChart1"/>
    <dgm:cxn modelId="{320DE880-E6AB-4B45-813B-F4364A0F08C5}" srcId="{9EF373E8-6405-1542-9CBA-EC662A7B21B6}" destId="{3D3FB622-0B1E-834A-918F-1512AE1AA98A}" srcOrd="2" destOrd="0" parTransId="{02E52EBC-3A91-5349-9616-534B1E7BD676}" sibTransId="{F5D8B2CC-2029-CB43-AA76-C03640CE0F1D}"/>
    <dgm:cxn modelId="{4E89D785-28F7-42E4-B529-E38BF96467F7}" type="presOf" srcId="{B6031E94-8439-BD4D-A6D4-E73F1761E1DA}" destId="{03AED5A4-5AB5-DC46-8B5D-0D1A2027BEC8}" srcOrd="0" destOrd="0" presId="urn:microsoft.com/office/officeart/2005/8/layout/orgChart1"/>
    <dgm:cxn modelId="{60F89293-068A-4676-8D53-2A8C125FB82A}" type="presOf" srcId="{9EF373E8-6405-1542-9CBA-EC662A7B21B6}" destId="{E65EBA5D-704B-436B-B0AD-1094AB7EBACF}" srcOrd="0" destOrd="0" presId="urn:microsoft.com/office/officeart/2005/8/layout/orgChart1"/>
    <dgm:cxn modelId="{40BD229C-FA58-094D-8DBD-F030C101DFDD}" srcId="{9EF373E8-6405-1542-9CBA-EC662A7B21B6}" destId="{9CCDA6C9-18F1-534C-8DDB-7C812A12FF8A}" srcOrd="0" destOrd="0" parTransId="{6E5E6B5B-5474-EE4D-8ED4-640942B6294F}" sibTransId="{9240CA8B-5E97-1B48-B478-0CE155801B45}"/>
    <dgm:cxn modelId="{36A897A3-D579-44ED-954F-AEF53BB789D6}" type="presOf" srcId="{FD9238CA-8F9E-0544-99C1-96A3D3EC07C4}" destId="{E2DF647D-D2DE-1E4A-B5FC-FD7AB55BAB8E}" srcOrd="0" destOrd="0" presId="urn:microsoft.com/office/officeart/2005/8/layout/orgChart1"/>
    <dgm:cxn modelId="{5404AAB2-4D2E-4CF4-B773-84A3F4B6CC6C}" type="presOf" srcId="{9CCDA6C9-18F1-534C-8DDB-7C812A12FF8A}" destId="{38019014-C7DF-3E40-9877-03F9B1DC775C}" srcOrd="0" destOrd="0" presId="urn:microsoft.com/office/officeart/2005/8/layout/orgChart1"/>
    <dgm:cxn modelId="{108ABEC0-AF8B-4133-AAEB-C1754DD3D98A}" type="presOf" srcId="{9EF373E8-6405-1542-9CBA-EC662A7B21B6}" destId="{D0E6A0BE-AA15-47D7-A383-570585BA24D7}" srcOrd="1" destOrd="0" presId="urn:microsoft.com/office/officeart/2005/8/layout/orgChart1"/>
    <dgm:cxn modelId="{394451CB-C3D0-474B-8CBD-1C612E573484}" type="presOf" srcId="{6E5E6B5B-5474-EE4D-8ED4-640942B6294F}" destId="{689462CF-21AA-E549-A476-FE3F5C2576B5}" srcOrd="0" destOrd="0" presId="urn:microsoft.com/office/officeart/2005/8/layout/orgChart1"/>
    <dgm:cxn modelId="{CB127FCE-73A1-4330-BE4F-AEB9158BD137}" type="presOf" srcId="{9CCDA6C9-18F1-534C-8DDB-7C812A12FF8A}" destId="{3BF959C3-658D-274B-8BB3-2E9E69902EA5}" srcOrd="1" destOrd="0" presId="urn:microsoft.com/office/officeart/2005/8/layout/orgChart1"/>
    <dgm:cxn modelId="{162E67E8-2E0D-5B4D-B318-74CFABDBF407}" srcId="{9EF373E8-6405-1542-9CBA-EC662A7B21B6}" destId="{3260EBE9-EC07-6C49-89BB-C871D2C9E828}" srcOrd="1" destOrd="0" parTransId="{B6031E94-8439-BD4D-A6D4-E73F1761E1DA}" sibTransId="{7167B37C-0A65-2744-9CE3-3C42125B844A}"/>
    <dgm:cxn modelId="{84FBFF78-BF22-4052-B7F9-D652D1DE9C58}" type="presParOf" srcId="{DE84A36F-3CDD-4338-A997-7FBBD8925572}" destId="{7D94A32D-DF58-4C4C-9A98-6227A40E2072}" srcOrd="0" destOrd="0" presId="urn:microsoft.com/office/officeart/2005/8/layout/orgChart1"/>
    <dgm:cxn modelId="{9EAFA538-8F70-4E9F-AD1C-FBAE9EB35B02}" type="presParOf" srcId="{7D94A32D-DF58-4C4C-9A98-6227A40E2072}" destId="{654D55A9-31D6-495E-BB86-7D7D4B36ADE6}" srcOrd="0" destOrd="0" presId="urn:microsoft.com/office/officeart/2005/8/layout/orgChart1"/>
    <dgm:cxn modelId="{DBF24924-F34E-4717-9F80-6C1873D4CDFD}" type="presParOf" srcId="{654D55A9-31D6-495E-BB86-7D7D4B36ADE6}" destId="{E65EBA5D-704B-436B-B0AD-1094AB7EBACF}" srcOrd="0" destOrd="0" presId="urn:microsoft.com/office/officeart/2005/8/layout/orgChart1"/>
    <dgm:cxn modelId="{7166C2F1-76E5-41CE-A055-1E78D73F4C1E}" type="presParOf" srcId="{654D55A9-31D6-495E-BB86-7D7D4B36ADE6}" destId="{D0E6A0BE-AA15-47D7-A383-570585BA24D7}" srcOrd="1" destOrd="0" presId="urn:microsoft.com/office/officeart/2005/8/layout/orgChart1"/>
    <dgm:cxn modelId="{82022B77-48D7-4B60-BD29-AB580BA7DBD1}" type="presParOf" srcId="{7D94A32D-DF58-4C4C-9A98-6227A40E2072}" destId="{D12D6D33-4422-4066-B909-57DBDB28141D}" srcOrd="1" destOrd="0" presId="urn:microsoft.com/office/officeart/2005/8/layout/orgChart1"/>
    <dgm:cxn modelId="{B00528EF-9422-43F0-966F-A6184273A744}" type="presParOf" srcId="{D12D6D33-4422-4066-B909-57DBDB28141D}" destId="{689462CF-21AA-E549-A476-FE3F5C2576B5}" srcOrd="0" destOrd="0" presId="urn:microsoft.com/office/officeart/2005/8/layout/orgChart1"/>
    <dgm:cxn modelId="{A25B74F7-D04C-48E4-9B52-C6E767A84169}" type="presParOf" srcId="{D12D6D33-4422-4066-B909-57DBDB28141D}" destId="{8B8A7A7E-C290-B74E-8F2E-890D0B200973}" srcOrd="1" destOrd="0" presId="urn:microsoft.com/office/officeart/2005/8/layout/orgChart1"/>
    <dgm:cxn modelId="{BEB02018-0126-424A-8384-B4D174043E5A}" type="presParOf" srcId="{8B8A7A7E-C290-B74E-8F2E-890D0B200973}" destId="{96BAB918-8CCC-5446-A1CF-9A044E5389BC}" srcOrd="0" destOrd="0" presId="urn:microsoft.com/office/officeart/2005/8/layout/orgChart1"/>
    <dgm:cxn modelId="{792F130C-EE01-485E-BF15-49ABAFFDAE8A}" type="presParOf" srcId="{96BAB918-8CCC-5446-A1CF-9A044E5389BC}" destId="{38019014-C7DF-3E40-9877-03F9B1DC775C}" srcOrd="0" destOrd="0" presId="urn:microsoft.com/office/officeart/2005/8/layout/orgChart1"/>
    <dgm:cxn modelId="{9AB1A573-0155-478B-BD2D-D9BD7C7C6E14}" type="presParOf" srcId="{96BAB918-8CCC-5446-A1CF-9A044E5389BC}" destId="{3BF959C3-658D-274B-8BB3-2E9E69902EA5}" srcOrd="1" destOrd="0" presId="urn:microsoft.com/office/officeart/2005/8/layout/orgChart1"/>
    <dgm:cxn modelId="{82E08A8F-3109-4ED6-BC8F-91CDCEF82B3E}" type="presParOf" srcId="{8B8A7A7E-C290-B74E-8F2E-890D0B200973}" destId="{D3533752-243D-B245-905B-4DE83B2B0C11}" srcOrd="1" destOrd="0" presId="urn:microsoft.com/office/officeart/2005/8/layout/orgChart1"/>
    <dgm:cxn modelId="{D5449E23-52B0-4533-B36D-BE894C107E63}" type="presParOf" srcId="{8B8A7A7E-C290-B74E-8F2E-890D0B200973}" destId="{56458F38-55AD-154C-98FF-EC87F7BF187C}" srcOrd="2" destOrd="0" presId="urn:microsoft.com/office/officeart/2005/8/layout/orgChart1"/>
    <dgm:cxn modelId="{B257B876-CF18-4414-AEBC-3126BF74E546}" type="presParOf" srcId="{D12D6D33-4422-4066-B909-57DBDB28141D}" destId="{03AED5A4-5AB5-DC46-8B5D-0D1A2027BEC8}" srcOrd="2" destOrd="0" presId="urn:microsoft.com/office/officeart/2005/8/layout/orgChart1"/>
    <dgm:cxn modelId="{9D3AD0C1-C24E-4FAE-85A7-B9B94F04A319}" type="presParOf" srcId="{D12D6D33-4422-4066-B909-57DBDB28141D}" destId="{BE4DC973-9921-0D4F-A62D-10E08F449EBC}" srcOrd="3" destOrd="0" presId="urn:microsoft.com/office/officeart/2005/8/layout/orgChart1"/>
    <dgm:cxn modelId="{B5DB28E2-707F-4EC7-98D4-2C628F9740E5}" type="presParOf" srcId="{BE4DC973-9921-0D4F-A62D-10E08F449EBC}" destId="{5FAE5EFE-9B9D-2744-BDDE-7CA29A7397FF}" srcOrd="0" destOrd="0" presId="urn:microsoft.com/office/officeart/2005/8/layout/orgChart1"/>
    <dgm:cxn modelId="{67A4E409-0BD6-4E6B-A423-CD96D54BD7B3}" type="presParOf" srcId="{5FAE5EFE-9B9D-2744-BDDE-7CA29A7397FF}" destId="{8350D26B-300D-494D-8CE1-6BFE37E0B8C3}" srcOrd="0" destOrd="0" presId="urn:microsoft.com/office/officeart/2005/8/layout/orgChart1"/>
    <dgm:cxn modelId="{24D19130-0925-4FFD-9F9B-FB222DBAE9E4}" type="presParOf" srcId="{5FAE5EFE-9B9D-2744-BDDE-7CA29A7397FF}" destId="{565C6F9B-3A95-F84E-B046-B21C7295023B}" srcOrd="1" destOrd="0" presId="urn:microsoft.com/office/officeart/2005/8/layout/orgChart1"/>
    <dgm:cxn modelId="{AF7739C4-5683-4D46-ACFF-CAB2E20AE02F}" type="presParOf" srcId="{BE4DC973-9921-0D4F-A62D-10E08F449EBC}" destId="{E87F87D0-711E-5D42-9B27-67363614F04C}" srcOrd="1" destOrd="0" presId="urn:microsoft.com/office/officeart/2005/8/layout/orgChart1"/>
    <dgm:cxn modelId="{FE85E64E-2C8F-4D98-87FE-617A544EE9CA}" type="presParOf" srcId="{BE4DC973-9921-0D4F-A62D-10E08F449EBC}" destId="{ECC17C07-9122-024D-82BF-FD66A7EBD4B1}" srcOrd="2" destOrd="0" presId="urn:microsoft.com/office/officeart/2005/8/layout/orgChart1"/>
    <dgm:cxn modelId="{9C6A5737-3480-4F03-B89B-38F7230C698E}" type="presParOf" srcId="{D12D6D33-4422-4066-B909-57DBDB28141D}" destId="{148919BB-EC0F-D249-BC7A-6974EE141FC2}" srcOrd="4" destOrd="0" presId="urn:microsoft.com/office/officeart/2005/8/layout/orgChart1"/>
    <dgm:cxn modelId="{13674697-06C1-40A6-8CF8-AB42F264CA74}" type="presParOf" srcId="{D12D6D33-4422-4066-B909-57DBDB28141D}" destId="{E9A49967-C8E0-2F41-9C52-D2922090D7B6}" srcOrd="5" destOrd="0" presId="urn:microsoft.com/office/officeart/2005/8/layout/orgChart1"/>
    <dgm:cxn modelId="{DE259165-1EB7-4765-B369-F5CF898679F6}" type="presParOf" srcId="{E9A49967-C8E0-2F41-9C52-D2922090D7B6}" destId="{8B4C36A4-7B84-0A45-A9C7-E5A584BA01EF}" srcOrd="0" destOrd="0" presId="urn:microsoft.com/office/officeart/2005/8/layout/orgChart1"/>
    <dgm:cxn modelId="{6618B538-86C2-47EF-BDF5-BA3511A42DBC}" type="presParOf" srcId="{8B4C36A4-7B84-0A45-A9C7-E5A584BA01EF}" destId="{FEDC430D-8B32-D244-94C8-3AAC92CA1CD7}" srcOrd="0" destOrd="0" presId="urn:microsoft.com/office/officeart/2005/8/layout/orgChart1"/>
    <dgm:cxn modelId="{B862FC93-9D29-4189-ABFC-12A2899CAEE4}" type="presParOf" srcId="{8B4C36A4-7B84-0A45-A9C7-E5A584BA01EF}" destId="{635973EE-7126-DF49-B320-1A75433C0F1C}" srcOrd="1" destOrd="0" presId="urn:microsoft.com/office/officeart/2005/8/layout/orgChart1"/>
    <dgm:cxn modelId="{3CE927B3-E306-40D7-B160-9EB4615382B6}" type="presParOf" srcId="{E9A49967-C8E0-2F41-9C52-D2922090D7B6}" destId="{19CA0513-9C73-5249-AC5B-B6DBC3442A40}" srcOrd="1" destOrd="0" presId="urn:microsoft.com/office/officeart/2005/8/layout/orgChart1"/>
    <dgm:cxn modelId="{BB806501-8FD8-43C0-938A-E8EFCD8FA3D6}" type="presParOf" srcId="{E9A49967-C8E0-2F41-9C52-D2922090D7B6}" destId="{A3352A25-E59A-2448-91E8-4E84D8BB65C0}" srcOrd="2" destOrd="0" presId="urn:microsoft.com/office/officeart/2005/8/layout/orgChart1"/>
    <dgm:cxn modelId="{E4232990-8455-414E-B65B-2CE5FC59A936}" type="presParOf" srcId="{D12D6D33-4422-4066-B909-57DBDB28141D}" destId="{E2DF647D-D2DE-1E4A-B5FC-FD7AB55BAB8E}" srcOrd="6" destOrd="0" presId="urn:microsoft.com/office/officeart/2005/8/layout/orgChart1"/>
    <dgm:cxn modelId="{193CE08E-CAA7-4A8A-A910-16909F9E5F90}" type="presParOf" srcId="{D12D6D33-4422-4066-B909-57DBDB28141D}" destId="{87F432C0-79AF-E644-9EFB-5FFC3E70FC1B}" srcOrd="7" destOrd="0" presId="urn:microsoft.com/office/officeart/2005/8/layout/orgChart1"/>
    <dgm:cxn modelId="{3E7E2355-9852-401B-8999-AEA1106C5CB4}" type="presParOf" srcId="{87F432C0-79AF-E644-9EFB-5FFC3E70FC1B}" destId="{AFB0272F-6BBA-2347-8CB9-7AF163CC8E90}" srcOrd="0" destOrd="0" presId="urn:microsoft.com/office/officeart/2005/8/layout/orgChart1"/>
    <dgm:cxn modelId="{365BCA64-DCDE-4AD7-9FA0-48893BD861B1}" type="presParOf" srcId="{AFB0272F-6BBA-2347-8CB9-7AF163CC8E90}" destId="{647FAEF8-E3BA-BD4B-8F23-ABCC0A06DACD}" srcOrd="0" destOrd="0" presId="urn:microsoft.com/office/officeart/2005/8/layout/orgChart1"/>
    <dgm:cxn modelId="{DD9297FC-F199-48CD-BAF1-88DFBD7A4BCF}" type="presParOf" srcId="{AFB0272F-6BBA-2347-8CB9-7AF163CC8E90}" destId="{3FE4983A-5615-7240-B72E-671C3ACA4DA4}" srcOrd="1" destOrd="0" presId="urn:microsoft.com/office/officeart/2005/8/layout/orgChart1"/>
    <dgm:cxn modelId="{D385F313-F4C1-4077-953F-8F1361C6BB7F}" type="presParOf" srcId="{87F432C0-79AF-E644-9EFB-5FFC3E70FC1B}" destId="{9AEC31A8-410C-5B40-A1EE-6E93ED3E50C8}" srcOrd="1" destOrd="0" presId="urn:microsoft.com/office/officeart/2005/8/layout/orgChart1"/>
    <dgm:cxn modelId="{2B0968BD-0EB0-4574-A8C7-ACE4B7DD3534}" type="presParOf" srcId="{87F432C0-79AF-E644-9EFB-5FFC3E70FC1B}" destId="{1844F3C6-35B5-A441-83EF-640B814233EB}" srcOrd="2" destOrd="0" presId="urn:microsoft.com/office/officeart/2005/8/layout/orgChart1"/>
    <dgm:cxn modelId="{FB5551D1-1C91-4468-94B6-ED515DD2822C}" type="presParOf" srcId="{7D94A32D-DF58-4C4C-9A98-6227A40E2072}" destId="{B0FAB529-5A55-4A8F-BC0B-A32C0E0F9C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BDE818-9966-4540-AE1A-34090EE89C9F}">
      <dgm:prSet phldrT="[Text]"/>
      <dgm:spPr/>
      <dgm:t>
        <a:bodyPr/>
        <a:lstStyle/>
        <a:p>
          <a:r>
            <a:rPr lang="en-US" dirty="0"/>
            <a:t>Octavia Aronne       Carers Project Lead</a:t>
          </a:r>
        </a:p>
      </dgm:t>
    </dgm:pt>
    <dgm:pt modelId="{2232F0CA-E1A4-FC40-B3D7-5F6AC70B2FC8}" type="parTrans" cxnId="{5224A8F2-1847-FC4D-B347-744D07058F6C}">
      <dgm:prSet/>
      <dgm:spPr/>
      <dgm:t>
        <a:bodyPr/>
        <a:lstStyle/>
        <a:p>
          <a:endParaRPr lang="en-GB"/>
        </a:p>
      </dgm:t>
    </dgm:pt>
    <dgm:pt modelId="{9F1D1F91-FE8E-3C47-847B-878B5A6AB30F}" type="sibTrans" cxnId="{5224A8F2-1847-FC4D-B347-744D07058F6C}">
      <dgm:prSet/>
      <dgm:spPr/>
      <dgm:t>
        <a:bodyPr/>
        <a:lstStyle/>
        <a:p>
          <a:endParaRPr lang="en-GB"/>
        </a:p>
      </dgm:t>
    </dgm:pt>
    <dgm:pt modelId="{CC8D9471-108D-B244-9401-70DEDC9EB0AB}">
      <dgm:prSet phldrT="[Text]"/>
      <dgm:spPr/>
      <dgm:t>
        <a:bodyPr/>
        <a:lstStyle/>
        <a:p>
          <a:r>
            <a:rPr lang="en-GB" b="0" i="0" u="none" dirty="0"/>
            <a:t>Vacant</a:t>
          </a:r>
        </a:p>
        <a:p>
          <a:r>
            <a:rPr lang="en-GB" b="0" i="0" u="none" dirty="0"/>
            <a:t>Carers Project Support Officer</a:t>
          </a:r>
          <a:endParaRPr lang="en-US" dirty="0"/>
        </a:p>
      </dgm:t>
    </dgm:pt>
    <dgm:pt modelId="{1347CAD7-2E99-0042-820D-ED8FD96AAB13}" type="parTrans" cxnId="{A6FE3823-083C-6E48-9F72-972F7E672656}">
      <dgm:prSet/>
      <dgm:spPr/>
      <dgm:t>
        <a:bodyPr/>
        <a:lstStyle/>
        <a:p>
          <a:endParaRPr lang="en-GB"/>
        </a:p>
      </dgm:t>
    </dgm:pt>
    <dgm:pt modelId="{BD0FF90F-3B26-FA4B-A5A5-5BDA7B7C7F76}" type="sibTrans" cxnId="{A6FE3823-083C-6E48-9F72-972F7E672656}">
      <dgm:prSet/>
      <dgm:spPr/>
      <dgm:t>
        <a:bodyPr/>
        <a:lstStyle/>
        <a:p>
          <a:endParaRPr lang="en-GB"/>
        </a:p>
      </dgm:t>
    </dgm:pt>
    <dgm:pt modelId="{EC7486A4-CF96-4740-8FD4-B0173EE71334}">
      <dgm:prSet phldrT="[Text]"/>
      <dgm:spPr/>
      <dgm:t>
        <a:bodyPr/>
        <a:lstStyle/>
        <a:p>
          <a:r>
            <a:rPr lang="en-GB" b="0" i="0" u="none" dirty="0"/>
            <a:t>Vacant</a:t>
          </a:r>
        </a:p>
        <a:p>
          <a:r>
            <a:rPr lang="en-GB" b="0" i="0" u="none" dirty="0"/>
            <a:t>Carers Project Officer</a:t>
          </a:r>
          <a:endParaRPr lang="en-US" dirty="0"/>
        </a:p>
      </dgm:t>
    </dgm:pt>
    <dgm:pt modelId="{C5A2F062-D876-C743-9F4B-577790560218}" type="parTrans" cxnId="{8DFB0D31-3D84-1C48-800D-2C1BD621CF66}">
      <dgm:prSet/>
      <dgm:spPr/>
      <dgm:t>
        <a:bodyPr/>
        <a:lstStyle/>
        <a:p>
          <a:endParaRPr lang="en-GB"/>
        </a:p>
      </dgm:t>
    </dgm:pt>
    <dgm:pt modelId="{A9FD858B-8E50-B74C-821E-585945AB618D}" type="sibTrans" cxnId="{8DFB0D31-3D84-1C48-800D-2C1BD621CF66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62D1EF-FC0F-4604-A82F-AA4D19573DAC}" type="pres">
      <dgm:prSet presAssocID="{64BDE818-9966-4540-AE1A-34090EE89C9F}" presName="hierRoot1" presStyleCnt="0">
        <dgm:presLayoutVars>
          <dgm:hierBranch val="init"/>
        </dgm:presLayoutVars>
      </dgm:prSet>
      <dgm:spPr/>
    </dgm:pt>
    <dgm:pt modelId="{B30986D6-B550-41D3-8E02-B7FA314AC435}" type="pres">
      <dgm:prSet presAssocID="{64BDE818-9966-4540-AE1A-34090EE89C9F}" presName="rootComposite1" presStyleCnt="0"/>
      <dgm:spPr/>
    </dgm:pt>
    <dgm:pt modelId="{A9D21F33-7639-4C7A-8640-3B0560B14325}" type="pres">
      <dgm:prSet presAssocID="{64BDE818-9966-4540-AE1A-34090EE89C9F}" presName="rootText1" presStyleLbl="node0" presStyleIdx="0" presStyleCnt="1">
        <dgm:presLayoutVars>
          <dgm:chPref val="3"/>
        </dgm:presLayoutVars>
      </dgm:prSet>
      <dgm:spPr/>
    </dgm:pt>
    <dgm:pt modelId="{00B76528-DFE0-4C9D-97ED-45A2A53826F3}" type="pres">
      <dgm:prSet presAssocID="{64BDE818-9966-4540-AE1A-34090EE89C9F}" presName="rootConnector1" presStyleLbl="node1" presStyleIdx="0" presStyleCnt="0"/>
      <dgm:spPr/>
    </dgm:pt>
    <dgm:pt modelId="{E4AFAC1F-6C6B-4129-9379-4A653A7E17CC}" type="pres">
      <dgm:prSet presAssocID="{64BDE818-9966-4540-AE1A-34090EE89C9F}" presName="hierChild2" presStyleCnt="0"/>
      <dgm:spPr/>
    </dgm:pt>
    <dgm:pt modelId="{841C8E46-8FD2-DA4B-BDC6-41A63A3FBE1E}" type="pres">
      <dgm:prSet presAssocID="{1347CAD7-2E99-0042-820D-ED8FD96AAB13}" presName="Name37" presStyleLbl="parChTrans1D2" presStyleIdx="0" presStyleCnt="2"/>
      <dgm:spPr/>
    </dgm:pt>
    <dgm:pt modelId="{8B3BA3E7-BC0F-B24E-B94F-273AE47DF8EA}" type="pres">
      <dgm:prSet presAssocID="{CC8D9471-108D-B244-9401-70DEDC9EB0AB}" presName="hierRoot2" presStyleCnt="0">
        <dgm:presLayoutVars>
          <dgm:hierBranch val="init"/>
        </dgm:presLayoutVars>
      </dgm:prSet>
      <dgm:spPr/>
    </dgm:pt>
    <dgm:pt modelId="{6E339194-29C8-044C-973B-32FFA5BE0B23}" type="pres">
      <dgm:prSet presAssocID="{CC8D9471-108D-B244-9401-70DEDC9EB0AB}" presName="rootComposite" presStyleCnt="0"/>
      <dgm:spPr/>
    </dgm:pt>
    <dgm:pt modelId="{2A31F57C-4DFE-A34A-929B-6CFF6AC4A68C}" type="pres">
      <dgm:prSet presAssocID="{CC8D9471-108D-B244-9401-70DEDC9EB0AB}" presName="rootText" presStyleLbl="node2" presStyleIdx="0" presStyleCnt="2">
        <dgm:presLayoutVars>
          <dgm:chPref val="3"/>
        </dgm:presLayoutVars>
      </dgm:prSet>
      <dgm:spPr/>
    </dgm:pt>
    <dgm:pt modelId="{E7D79165-3291-4449-99BE-4547D4E48281}" type="pres">
      <dgm:prSet presAssocID="{CC8D9471-108D-B244-9401-70DEDC9EB0AB}" presName="rootConnector" presStyleLbl="node2" presStyleIdx="0" presStyleCnt="2"/>
      <dgm:spPr/>
    </dgm:pt>
    <dgm:pt modelId="{0BC6273A-12B0-A642-B17B-D1339CA1A7CA}" type="pres">
      <dgm:prSet presAssocID="{CC8D9471-108D-B244-9401-70DEDC9EB0AB}" presName="hierChild4" presStyleCnt="0"/>
      <dgm:spPr/>
    </dgm:pt>
    <dgm:pt modelId="{AE6F2E37-1B0B-5F43-80C7-73AC4357B5C4}" type="pres">
      <dgm:prSet presAssocID="{CC8D9471-108D-B244-9401-70DEDC9EB0AB}" presName="hierChild5" presStyleCnt="0"/>
      <dgm:spPr/>
    </dgm:pt>
    <dgm:pt modelId="{E2FA12BA-4ADD-9C4E-92D5-89365E6B231A}" type="pres">
      <dgm:prSet presAssocID="{C5A2F062-D876-C743-9F4B-577790560218}" presName="Name37" presStyleLbl="parChTrans1D2" presStyleIdx="1" presStyleCnt="2"/>
      <dgm:spPr/>
    </dgm:pt>
    <dgm:pt modelId="{1D248D9D-1067-5E49-97F4-4D5080DF0534}" type="pres">
      <dgm:prSet presAssocID="{EC7486A4-CF96-4740-8FD4-B0173EE71334}" presName="hierRoot2" presStyleCnt="0">
        <dgm:presLayoutVars>
          <dgm:hierBranch val="init"/>
        </dgm:presLayoutVars>
      </dgm:prSet>
      <dgm:spPr/>
    </dgm:pt>
    <dgm:pt modelId="{EAC07B23-C150-4A4C-8D5B-5F1C4722CAD7}" type="pres">
      <dgm:prSet presAssocID="{EC7486A4-CF96-4740-8FD4-B0173EE71334}" presName="rootComposite" presStyleCnt="0"/>
      <dgm:spPr/>
    </dgm:pt>
    <dgm:pt modelId="{F20E8E80-7E6F-3449-A825-676C03B59DF7}" type="pres">
      <dgm:prSet presAssocID="{EC7486A4-CF96-4740-8FD4-B0173EE71334}" presName="rootText" presStyleLbl="node2" presStyleIdx="1" presStyleCnt="2">
        <dgm:presLayoutVars>
          <dgm:chPref val="3"/>
        </dgm:presLayoutVars>
      </dgm:prSet>
      <dgm:spPr/>
    </dgm:pt>
    <dgm:pt modelId="{635F6DC9-AD44-4E42-9C87-0AE52DBD40D5}" type="pres">
      <dgm:prSet presAssocID="{EC7486A4-CF96-4740-8FD4-B0173EE71334}" presName="rootConnector" presStyleLbl="node2" presStyleIdx="1" presStyleCnt="2"/>
      <dgm:spPr/>
    </dgm:pt>
    <dgm:pt modelId="{7C68705A-8B8C-2E46-8CE7-C3C2BE3A90F3}" type="pres">
      <dgm:prSet presAssocID="{EC7486A4-CF96-4740-8FD4-B0173EE71334}" presName="hierChild4" presStyleCnt="0"/>
      <dgm:spPr/>
    </dgm:pt>
    <dgm:pt modelId="{07B6F479-E427-BA40-B3BB-0A3CB8813607}" type="pres">
      <dgm:prSet presAssocID="{EC7486A4-CF96-4740-8FD4-B0173EE71334}" presName="hierChild5" presStyleCnt="0"/>
      <dgm:spPr/>
    </dgm:pt>
    <dgm:pt modelId="{8725279F-4795-4170-B207-6127FBA8D312}" type="pres">
      <dgm:prSet presAssocID="{64BDE818-9966-4540-AE1A-34090EE89C9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67D890C-28B7-4A09-8040-EF6FD15C817F}" type="presOf" srcId="{C5A2F062-D876-C743-9F4B-577790560218}" destId="{E2FA12BA-4ADD-9C4E-92D5-89365E6B231A}" srcOrd="0" destOrd="0" presId="urn:microsoft.com/office/officeart/2005/8/layout/orgChart1"/>
    <dgm:cxn modelId="{A6FE3823-083C-6E48-9F72-972F7E672656}" srcId="{64BDE818-9966-4540-AE1A-34090EE89C9F}" destId="{CC8D9471-108D-B244-9401-70DEDC9EB0AB}" srcOrd="0" destOrd="0" parTransId="{1347CAD7-2E99-0042-820D-ED8FD96AAB13}" sibTransId="{BD0FF90F-3B26-FA4B-A5A5-5BDA7B7C7F76}"/>
    <dgm:cxn modelId="{8DFB0D31-3D84-1C48-800D-2C1BD621CF66}" srcId="{64BDE818-9966-4540-AE1A-34090EE89C9F}" destId="{EC7486A4-CF96-4740-8FD4-B0173EE71334}" srcOrd="1" destOrd="0" parTransId="{C5A2F062-D876-C743-9F4B-577790560218}" sibTransId="{A9FD858B-8E50-B74C-821E-585945AB618D}"/>
    <dgm:cxn modelId="{16250133-1C1B-41CF-9825-A4FE9D9464F9}" type="presOf" srcId="{CC8D9471-108D-B244-9401-70DEDC9EB0AB}" destId="{2A31F57C-4DFE-A34A-929B-6CFF6AC4A68C}" srcOrd="0" destOrd="0" presId="urn:microsoft.com/office/officeart/2005/8/layout/orgChart1"/>
    <dgm:cxn modelId="{8208063B-F15A-44BE-BC02-98DB8E6D0EBD}" type="presOf" srcId="{1347CAD7-2E99-0042-820D-ED8FD96AAB13}" destId="{841C8E46-8FD2-DA4B-BDC6-41A63A3FBE1E}" srcOrd="0" destOrd="0" presId="urn:microsoft.com/office/officeart/2005/8/layout/orgChart1"/>
    <dgm:cxn modelId="{C4308E53-F63D-485C-B80D-E13230E7F7DC}" type="presOf" srcId="{64BDE818-9966-4540-AE1A-34090EE89C9F}" destId="{A9D21F33-7639-4C7A-8640-3B0560B14325}" srcOrd="0" destOrd="0" presId="urn:microsoft.com/office/officeart/2005/8/layout/orgChart1"/>
    <dgm:cxn modelId="{8F220EA6-71A8-47C8-8739-451FA00D4B4F}" type="presOf" srcId="{CC8D9471-108D-B244-9401-70DEDC9EB0AB}" destId="{E7D79165-3291-4449-99BE-4547D4E48281}" srcOrd="1" destOrd="0" presId="urn:microsoft.com/office/officeart/2005/8/layout/orgChart1"/>
    <dgm:cxn modelId="{48E580A6-47E7-433F-A348-6917EF50D56E}" type="presOf" srcId="{64BDE818-9966-4540-AE1A-34090EE89C9F}" destId="{00B76528-DFE0-4C9D-97ED-45A2A53826F3}" srcOrd="1" destOrd="0" presId="urn:microsoft.com/office/officeart/2005/8/layout/orgChart1"/>
    <dgm:cxn modelId="{7A8ECCB0-088D-46C8-82DF-E43AB71ED946}" type="presOf" srcId="{EC7486A4-CF96-4740-8FD4-B0173EE71334}" destId="{F20E8E80-7E6F-3449-A825-676C03B59DF7}" srcOrd="0" destOrd="0" presId="urn:microsoft.com/office/officeart/2005/8/layout/orgChart1"/>
    <dgm:cxn modelId="{0E279CE5-2C68-48C1-86F3-8CE60FF1581A}" type="presOf" srcId="{EC7486A4-CF96-4740-8FD4-B0173EE71334}" destId="{635F6DC9-AD44-4E42-9C87-0AE52DBD40D5}" srcOrd="1" destOrd="0" presId="urn:microsoft.com/office/officeart/2005/8/layout/orgChart1"/>
    <dgm:cxn modelId="{5224A8F2-1847-FC4D-B347-744D07058F6C}" srcId="{A93BF7C9-76E1-431E-AAF8-D44DA226062E}" destId="{64BDE818-9966-4540-AE1A-34090EE89C9F}" srcOrd="0" destOrd="0" parTransId="{2232F0CA-E1A4-FC40-B3D7-5F6AC70B2FC8}" sibTransId="{9F1D1F91-FE8E-3C47-847B-878B5A6AB30F}"/>
    <dgm:cxn modelId="{6EE4DC7E-D006-437E-BC01-490524543087}" type="presParOf" srcId="{DE84A36F-3CDD-4338-A997-7FBBD8925572}" destId="{FE62D1EF-FC0F-4604-A82F-AA4D19573DAC}" srcOrd="0" destOrd="0" presId="urn:microsoft.com/office/officeart/2005/8/layout/orgChart1"/>
    <dgm:cxn modelId="{51A09582-FFE1-4D53-8A15-675140AE65CF}" type="presParOf" srcId="{FE62D1EF-FC0F-4604-A82F-AA4D19573DAC}" destId="{B30986D6-B550-41D3-8E02-B7FA314AC435}" srcOrd="0" destOrd="0" presId="urn:microsoft.com/office/officeart/2005/8/layout/orgChart1"/>
    <dgm:cxn modelId="{C3B8D392-74C2-4BDA-8CEB-79CF4D20083A}" type="presParOf" srcId="{B30986D6-B550-41D3-8E02-B7FA314AC435}" destId="{A9D21F33-7639-4C7A-8640-3B0560B14325}" srcOrd="0" destOrd="0" presId="urn:microsoft.com/office/officeart/2005/8/layout/orgChart1"/>
    <dgm:cxn modelId="{1686E157-EFE6-4D94-85AC-0B96A258EDC7}" type="presParOf" srcId="{B30986D6-B550-41D3-8E02-B7FA314AC435}" destId="{00B76528-DFE0-4C9D-97ED-45A2A53826F3}" srcOrd="1" destOrd="0" presId="urn:microsoft.com/office/officeart/2005/8/layout/orgChart1"/>
    <dgm:cxn modelId="{C6A7993B-B2C8-4FDD-8492-2C23A71D6156}" type="presParOf" srcId="{FE62D1EF-FC0F-4604-A82F-AA4D19573DAC}" destId="{E4AFAC1F-6C6B-4129-9379-4A653A7E17CC}" srcOrd="1" destOrd="0" presId="urn:microsoft.com/office/officeart/2005/8/layout/orgChart1"/>
    <dgm:cxn modelId="{311F0F75-898F-4698-A735-B6A92674A732}" type="presParOf" srcId="{E4AFAC1F-6C6B-4129-9379-4A653A7E17CC}" destId="{841C8E46-8FD2-DA4B-BDC6-41A63A3FBE1E}" srcOrd="0" destOrd="0" presId="urn:microsoft.com/office/officeart/2005/8/layout/orgChart1"/>
    <dgm:cxn modelId="{29151EAF-23A0-4380-9DCB-092171D6CCEA}" type="presParOf" srcId="{E4AFAC1F-6C6B-4129-9379-4A653A7E17CC}" destId="{8B3BA3E7-BC0F-B24E-B94F-273AE47DF8EA}" srcOrd="1" destOrd="0" presId="urn:microsoft.com/office/officeart/2005/8/layout/orgChart1"/>
    <dgm:cxn modelId="{FBF5FA54-1738-4AE6-8C44-B0D9B8F4C708}" type="presParOf" srcId="{8B3BA3E7-BC0F-B24E-B94F-273AE47DF8EA}" destId="{6E339194-29C8-044C-973B-32FFA5BE0B23}" srcOrd="0" destOrd="0" presId="urn:microsoft.com/office/officeart/2005/8/layout/orgChart1"/>
    <dgm:cxn modelId="{021F3BA8-AD20-4AD4-9272-151E061948D0}" type="presParOf" srcId="{6E339194-29C8-044C-973B-32FFA5BE0B23}" destId="{2A31F57C-4DFE-A34A-929B-6CFF6AC4A68C}" srcOrd="0" destOrd="0" presId="urn:microsoft.com/office/officeart/2005/8/layout/orgChart1"/>
    <dgm:cxn modelId="{29E60834-2349-4950-A05D-2D74F9519F49}" type="presParOf" srcId="{6E339194-29C8-044C-973B-32FFA5BE0B23}" destId="{E7D79165-3291-4449-99BE-4547D4E48281}" srcOrd="1" destOrd="0" presId="urn:microsoft.com/office/officeart/2005/8/layout/orgChart1"/>
    <dgm:cxn modelId="{B8D66AA8-5751-41AE-97DD-D11CC43691FB}" type="presParOf" srcId="{8B3BA3E7-BC0F-B24E-B94F-273AE47DF8EA}" destId="{0BC6273A-12B0-A642-B17B-D1339CA1A7CA}" srcOrd="1" destOrd="0" presId="urn:microsoft.com/office/officeart/2005/8/layout/orgChart1"/>
    <dgm:cxn modelId="{CF42D6AB-E286-4E81-B61D-8A7CEF9E6CD5}" type="presParOf" srcId="{8B3BA3E7-BC0F-B24E-B94F-273AE47DF8EA}" destId="{AE6F2E37-1B0B-5F43-80C7-73AC4357B5C4}" srcOrd="2" destOrd="0" presId="urn:microsoft.com/office/officeart/2005/8/layout/orgChart1"/>
    <dgm:cxn modelId="{0428FF84-59BA-4544-9264-3DA3164B857C}" type="presParOf" srcId="{E4AFAC1F-6C6B-4129-9379-4A653A7E17CC}" destId="{E2FA12BA-4ADD-9C4E-92D5-89365E6B231A}" srcOrd="2" destOrd="0" presId="urn:microsoft.com/office/officeart/2005/8/layout/orgChart1"/>
    <dgm:cxn modelId="{B0F5CF65-F5AB-4822-8F81-41681BB6AE46}" type="presParOf" srcId="{E4AFAC1F-6C6B-4129-9379-4A653A7E17CC}" destId="{1D248D9D-1067-5E49-97F4-4D5080DF0534}" srcOrd="3" destOrd="0" presId="urn:microsoft.com/office/officeart/2005/8/layout/orgChart1"/>
    <dgm:cxn modelId="{01522414-DBB3-4F2B-8F58-C5275621F5AE}" type="presParOf" srcId="{1D248D9D-1067-5E49-97F4-4D5080DF0534}" destId="{EAC07B23-C150-4A4C-8D5B-5F1C4722CAD7}" srcOrd="0" destOrd="0" presId="urn:microsoft.com/office/officeart/2005/8/layout/orgChart1"/>
    <dgm:cxn modelId="{A42E0803-053F-4EB1-ABFD-06AA1EAF4394}" type="presParOf" srcId="{EAC07B23-C150-4A4C-8D5B-5F1C4722CAD7}" destId="{F20E8E80-7E6F-3449-A825-676C03B59DF7}" srcOrd="0" destOrd="0" presId="urn:microsoft.com/office/officeart/2005/8/layout/orgChart1"/>
    <dgm:cxn modelId="{13E2CEBC-0FA8-4B1D-8995-5B111CF0507E}" type="presParOf" srcId="{EAC07B23-C150-4A4C-8D5B-5F1C4722CAD7}" destId="{635F6DC9-AD44-4E42-9C87-0AE52DBD40D5}" srcOrd="1" destOrd="0" presId="urn:microsoft.com/office/officeart/2005/8/layout/orgChart1"/>
    <dgm:cxn modelId="{8B92347D-4FFC-4F48-8EC7-3C760B96A50C}" type="presParOf" srcId="{1D248D9D-1067-5E49-97F4-4D5080DF0534}" destId="{7C68705A-8B8C-2E46-8CE7-C3C2BE3A90F3}" srcOrd="1" destOrd="0" presId="urn:microsoft.com/office/officeart/2005/8/layout/orgChart1"/>
    <dgm:cxn modelId="{4A5D9B16-A6D3-4588-B9AD-A08A9529B346}" type="presParOf" srcId="{1D248D9D-1067-5E49-97F4-4D5080DF0534}" destId="{07B6F479-E427-BA40-B3BB-0A3CB8813607}" srcOrd="2" destOrd="0" presId="urn:microsoft.com/office/officeart/2005/8/layout/orgChart1"/>
    <dgm:cxn modelId="{97D8C253-D2CF-4586-B494-78247C13184D}" type="presParOf" srcId="{FE62D1EF-FC0F-4604-A82F-AA4D19573DAC}" destId="{8725279F-4795-4170-B207-6127FBA8D3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Prevention and Wellbeing Team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DAD7A998-BF14-41B7-9017-ED9B7AF6B784}">
      <dgm:prSet phldrT="[Text]"/>
      <dgm:spPr/>
      <dgm:t>
        <a:bodyPr/>
        <a:lstStyle/>
        <a:p>
          <a:r>
            <a:rPr lang="en-US" dirty="0"/>
            <a:t>Sandra </a:t>
          </a:r>
          <a:r>
            <a:rPr lang="en-US" dirty="0" err="1"/>
            <a:t>Oweka</a:t>
          </a:r>
          <a:endParaRPr lang="en-US" dirty="0"/>
        </a:p>
        <a:p>
          <a:r>
            <a:rPr lang="en-US" dirty="0"/>
            <a:t>Mosaic Digital Skills Trainer</a:t>
          </a:r>
        </a:p>
      </dgm:t>
    </dgm:pt>
    <dgm:pt modelId="{057E36DD-87F9-4729-982F-E05CD3140447}" type="parTrans" cxnId="{BBEAA648-114A-443E-BD62-F3F748857B94}">
      <dgm:prSet/>
      <dgm:spPr/>
      <dgm:t>
        <a:bodyPr/>
        <a:lstStyle/>
        <a:p>
          <a:endParaRPr lang="en-US"/>
        </a:p>
      </dgm:t>
    </dgm:pt>
    <dgm:pt modelId="{F2757A53-FF80-4F0D-BDB4-BD22457D8E12}" type="sibTrans" cxnId="{BBEAA648-114A-443E-BD62-F3F748857B94}">
      <dgm:prSet/>
      <dgm:spPr/>
      <dgm:t>
        <a:bodyPr/>
        <a:lstStyle/>
        <a:p>
          <a:endParaRPr lang="en-US"/>
        </a:p>
      </dgm:t>
    </dgm:pt>
    <dgm:pt modelId="{5087F6A2-0000-48DE-9435-679021940070}">
      <dgm:prSet phldrT="[Text]"/>
      <dgm:spPr/>
      <dgm:t>
        <a:bodyPr/>
        <a:lstStyle/>
        <a:p>
          <a:r>
            <a:rPr lang="en-US" dirty="0"/>
            <a:t>Fung-Yee Lee</a:t>
          </a:r>
        </a:p>
        <a:p>
          <a:r>
            <a:rPr lang="en-US" dirty="0"/>
            <a:t>Project Officer</a:t>
          </a:r>
        </a:p>
      </dgm:t>
    </dgm:pt>
    <dgm:pt modelId="{48748691-90A1-465B-8B04-2C1B1A65206E}" type="parTrans" cxnId="{622AB506-F637-4ECF-AE60-202003DC83C9}">
      <dgm:prSet/>
      <dgm:spPr/>
      <dgm:t>
        <a:bodyPr/>
        <a:lstStyle/>
        <a:p>
          <a:endParaRPr lang="en-US"/>
        </a:p>
      </dgm:t>
    </dgm:pt>
    <dgm:pt modelId="{32AA9F60-C135-439F-87CD-AC4D4504D581}" type="sibTrans" cxnId="{622AB506-F637-4ECF-AE60-202003DC83C9}">
      <dgm:prSet/>
      <dgm:spPr/>
      <dgm:t>
        <a:bodyPr/>
        <a:lstStyle/>
        <a:p>
          <a:endParaRPr lang="en-US"/>
        </a:p>
      </dgm:t>
    </dgm:pt>
    <dgm:pt modelId="{B588C1C1-F3E4-4D5C-8D92-5C666E3D9313}">
      <dgm:prSet phldrT="[Text]"/>
      <dgm:spPr/>
      <dgm:t>
        <a:bodyPr/>
        <a:lstStyle/>
        <a:p>
          <a:r>
            <a:rPr lang="en-US" dirty="0" err="1"/>
            <a:t>Efioawan</a:t>
          </a:r>
          <a:r>
            <a:rPr lang="en-US" dirty="0"/>
            <a:t> Glover   Mosaic Super User</a:t>
          </a:r>
        </a:p>
      </dgm:t>
    </dgm:pt>
    <dgm:pt modelId="{9E7E50EB-F83C-45F5-B856-1167E2AD7F53}" type="parTrans" cxnId="{A70F09E5-5946-4E78-8B91-59C49485B0D8}">
      <dgm:prSet/>
      <dgm:spPr/>
      <dgm:t>
        <a:bodyPr/>
        <a:lstStyle/>
        <a:p>
          <a:endParaRPr lang="en-US"/>
        </a:p>
      </dgm:t>
    </dgm:pt>
    <dgm:pt modelId="{13989B66-5040-49C4-8402-7C06FFD43055}" type="sibTrans" cxnId="{A70F09E5-5946-4E78-8B91-59C49485B0D8}">
      <dgm:prSet/>
      <dgm:spPr/>
      <dgm:t>
        <a:bodyPr/>
        <a:lstStyle/>
        <a:p>
          <a:endParaRPr lang="en-US"/>
        </a:p>
      </dgm:t>
    </dgm:pt>
    <dgm:pt modelId="{23C45D30-4233-4A1B-8DBB-BEB581E7AE9B}">
      <dgm:prSet phldrT="[Text]"/>
      <dgm:spPr/>
      <dgm:t>
        <a:bodyPr/>
        <a:lstStyle/>
        <a:p>
          <a:r>
            <a:rPr lang="en-US" dirty="0"/>
            <a:t>Jake Binns</a:t>
          </a:r>
        </a:p>
        <a:p>
          <a:r>
            <a:rPr lang="en-US" dirty="0"/>
            <a:t>Project Officer </a:t>
          </a:r>
        </a:p>
      </dgm:t>
    </dgm:pt>
    <dgm:pt modelId="{C811B3B2-0198-4F1C-A028-87A026AD0676}" type="parTrans" cxnId="{981FC656-C1CC-47A5-8DF9-626481252EB7}">
      <dgm:prSet/>
      <dgm:spPr/>
      <dgm:t>
        <a:bodyPr/>
        <a:lstStyle/>
        <a:p>
          <a:endParaRPr lang="en-US"/>
        </a:p>
      </dgm:t>
    </dgm:pt>
    <dgm:pt modelId="{6EE4FA13-8DE8-4309-B067-7F5676F835A3}" type="sibTrans" cxnId="{981FC656-C1CC-47A5-8DF9-626481252EB7}">
      <dgm:prSet/>
      <dgm:spPr/>
      <dgm:t>
        <a:bodyPr/>
        <a:lstStyle/>
        <a:p>
          <a:endParaRPr lang="en-US"/>
        </a:p>
      </dgm:t>
    </dgm:pt>
    <dgm:pt modelId="{3AB61BCC-3394-41EB-A241-CC7BD74F7262}">
      <dgm:prSet phldrT="[Text]"/>
      <dgm:spPr/>
      <dgm:t>
        <a:bodyPr/>
        <a:lstStyle/>
        <a:p>
          <a:r>
            <a:rPr lang="en-US" dirty="0"/>
            <a:t>Project Officer (Vacant)</a:t>
          </a:r>
        </a:p>
      </dgm:t>
    </dgm:pt>
    <dgm:pt modelId="{AC775AA9-97BE-49A2-A6CD-742A31624926}" type="parTrans" cxnId="{379C224A-DC51-47B8-9C02-A3D923598ED9}">
      <dgm:prSet/>
      <dgm:spPr/>
      <dgm:t>
        <a:bodyPr/>
        <a:lstStyle/>
        <a:p>
          <a:endParaRPr lang="en-US"/>
        </a:p>
      </dgm:t>
    </dgm:pt>
    <dgm:pt modelId="{B9B77926-2B9E-4677-8273-42754FFF2B64}" type="sibTrans" cxnId="{379C224A-DC51-47B8-9C02-A3D923598ED9}">
      <dgm:prSet/>
      <dgm:spPr/>
      <dgm:t>
        <a:bodyPr/>
        <a:lstStyle/>
        <a:p>
          <a:endParaRPr lang="en-US"/>
        </a:p>
      </dgm:t>
    </dgm:pt>
    <dgm:pt modelId="{471286FD-42B2-9541-ABB6-DF56C51157BE}">
      <dgm:prSet phldrT="[Text]"/>
      <dgm:spPr/>
      <dgm:t>
        <a:bodyPr/>
        <a:lstStyle/>
        <a:p>
          <a:r>
            <a:rPr lang="en-US" dirty="0"/>
            <a:t>Madi Hussain Project Officer Apprentice</a:t>
          </a:r>
        </a:p>
      </dgm:t>
    </dgm:pt>
    <dgm:pt modelId="{31F35812-F83C-924F-8599-9F6577093909}" type="parTrans" cxnId="{BE202813-1B75-BD4F-87D9-6D8253021E78}">
      <dgm:prSet/>
      <dgm:spPr/>
      <dgm:t>
        <a:bodyPr/>
        <a:lstStyle/>
        <a:p>
          <a:endParaRPr lang="en-GB"/>
        </a:p>
      </dgm:t>
    </dgm:pt>
    <dgm:pt modelId="{2C78E7D6-8DBB-984B-BEBC-CA1D9C285B37}" type="sibTrans" cxnId="{BE202813-1B75-BD4F-87D9-6D8253021E78}">
      <dgm:prSet/>
      <dgm:spPr/>
      <dgm:t>
        <a:bodyPr/>
        <a:lstStyle/>
        <a:p>
          <a:endParaRPr lang="en-GB"/>
        </a:p>
      </dgm:t>
    </dgm:pt>
    <dgm:pt modelId="{39B00DCF-1F08-F045-B0B3-22516884D5C5}">
      <dgm:prSet phldrT="[Text]"/>
      <dgm:spPr/>
      <dgm:t>
        <a:bodyPr/>
        <a:lstStyle/>
        <a:p>
          <a:r>
            <a:rPr lang="en-US" dirty="0"/>
            <a:t>Project Officer (Vacant)</a:t>
          </a:r>
        </a:p>
      </dgm:t>
    </dgm:pt>
    <dgm:pt modelId="{DE7F52CC-66A8-CF44-BEE3-C34C4FA5004A}" type="parTrans" cxnId="{20DC4B77-C0EE-9F40-AC77-DBC8CC19C857}">
      <dgm:prSet/>
      <dgm:spPr/>
      <dgm:t>
        <a:bodyPr/>
        <a:lstStyle/>
        <a:p>
          <a:endParaRPr lang="en-GB"/>
        </a:p>
      </dgm:t>
    </dgm:pt>
    <dgm:pt modelId="{77D477D3-263E-724A-BE85-B5D295F9F79B}" type="sibTrans" cxnId="{20DC4B77-C0EE-9F40-AC77-DBC8CC19C857}">
      <dgm:prSet/>
      <dgm:spPr/>
      <dgm:t>
        <a:bodyPr/>
        <a:lstStyle/>
        <a:p>
          <a:endParaRPr lang="en-GB"/>
        </a:p>
      </dgm:t>
    </dgm:pt>
    <dgm:pt modelId="{FDB92C2B-0DA0-4F5C-80CB-6F007F27B813}">
      <dgm:prSet/>
      <dgm:spPr/>
      <dgm:t>
        <a:bodyPr/>
        <a:lstStyle/>
        <a:p>
          <a:r>
            <a:rPr lang="en-GB"/>
            <a:t>Sufia Khan WISH Plus Project Officer</a:t>
          </a:r>
          <a:endParaRPr lang="en-US" dirty="0"/>
        </a:p>
      </dgm:t>
    </dgm:pt>
    <dgm:pt modelId="{8DDB7A5C-CE95-4573-95AE-7CED32329549}" type="parTrans" cxnId="{16F4964A-C7A4-4712-A0B9-946C013D4ECB}">
      <dgm:prSet/>
      <dgm:spPr/>
      <dgm:t>
        <a:bodyPr/>
        <a:lstStyle/>
        <a:p>
          <a:endParaRPr lang="en-GB"/>
        </a:p>
      </dgm:t>
    </dgm:pt>
    <dgm:pt modelId="{EDF5AF20-EBD3-4C92-8112-72FD33B82BA3}" type="sibTrans" cxnId="{16F4964A-C7A4-4712-A0B9-946C013D4ECB}">
      <dgm:prSet/>
      <dgm:spPr/>
      <dgm:t>
        <a:bodyPr/>
        <a:lstStyle/>
        <a:p>
          <a:endParaRPr lang="en-GB"/>
        </a:p>
      </dgm:t>
    </dgm:pt>
    <dgm:pt modelId="{7AE2B838-CBB9-4E7C-834C-66A7CA84D376}">
      <dgm:prSet/>
      <dgm:spPr/>
      <dgm:t>
        <a:bodyPr/>
        <a:lstStyle/>
        <a:p>
          <a:r>
            <a:rPr lang="en-GB" dirty="0"/>
            <a:t>Kazeem Ojuko</a:t>
          </a:r>
        </a:p>
        <a:p>
          <a:r>
            <a:rPr lang="en-GB" dirty="0"/>
            <a:t>WISH Plus Project Officer </a:t>
          </a:r>
        </a:p>
      </dgm:t>
    </dgm:pt>
    <dgm:pt modelId="{4E3B6973-3F04-4D85-8838-1C55CE98E70E}" type="parTrans" cxnId="{F6E9C592-9D70-4548-94FF-843221218089}">
      <dgm:prSet/>
      <dgm:spPr/>
      <dgm:t>
        <a:bodyPr/>
        <a:lstStyle/>
        <a:p>
          <a:endParaRPr lang="en-GB"/>
        </a:p>
      </dgm:t>
    </dgm:pt>
    <dgm:pt modelId="{CF932179-C2E4-4FD1-9AD7-BC6D7B505D65}" type="sibTrans" cxnId="{F6E9C592-9D70-4548-94FF-843221218089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92F81832-FBE8-E949-B93F-D00404DF28D2}" type="pres">
      <dgm:prSet presAssocID="{057E36DD-87F9-4729-982F-E05CD3140447}" presName="Name37" presStyleLbl="parChTrans1D2" presStyleIdx="0" presStyleCnt="5"/>
      <dgm:spPr/>
    </dgm:pt>
    <dgm:pt modelId="{ED3D2265-5288-0044-A5F4-25D101DB4864}" type="pres">
      <dgm:prSet presAssocID="{DAD7A998-BF14-41B7-9017-ED9B7AF6B784}" presName="hierRoot2" presStyleCnt="0">
        <dgm:presLayoutVars>
          <dgm:hierBranch val="init"/>
        </dgm:presLayoutVars>
      </dgm:prSet>
      <dgm:spPr/>
    </dgm:pt>
    <dgm:pt modelId="{933CC9BD-C013-2B4C-9B05-30C87F41549D}" type="pres">
      <dgm:prSet presAssocID="{DAD7A998-BF14-41B7-9017-ED9B7AF6B784}" presName="rootComposite" presStyleCnt="0"/>
      <dgm:spPr/>
    </dgm:pt>
    <dgm:pt modelId="{4CBC4631-26F5-804B-8EE2-598AC9E9EFC4}" type="pres">
      <dgm:prSet presAssocID="{DAD7A998-BF14-41B7-9017-ED9B7AF6B784}" presName="rootText" presStyleLbl="node2" presStyleIdx="0" presStyleCnt="5">
        <dgm:presLayoutVars>
          <dgm:chPref val="3"/>
        </dgm:presLayoutVars>
      </dgm:prSet>
      <dgm:spPr/>
    </dgm:pt>
    <dgm:pt modelId="{8A076CC1-8450-8A4C-9B8D-8E66A49292F5}" type="pres">
      <dgm:prSet presAssocID="{DAD7A998-BF14-41B7-9017-ED9B7AF6B784}" presName="rootConnector" presStyleLbl="node2" presStyleIdx="0" presStyleCnt="5"/>
      <dgm:spPr/>
    </dgm:pt>
    <dgm:pt modelId="{BC382044-5CFA-9D42-A5C7-5F19979059F8}" type="pres">
      <dgm:prSet presAssocID="{DAD7A998-BF14-41B7-9017-ED9B7AF6B784}" presName="hierChild4" presStyleCnt="0"/>
      <dgm:spPr/>
    </dgm:pt>
    <dgm:pt modelId="{83C84C2E-8198-40A0-BEEA-A9A6E174F221}" type="pres">
      <dgm:prSet presAssocID="{9E7E50EB-F83C-45F5-B856-1167E2AD7F53}" presName="Name37" presStyleLbl="parChTrans1D3" presStyleIdx="0" presStyleCnt="4"/>
      <dgm:spPr/>
    </dgm:pt>
    <dgm:pt modelId="{4AA50C72-6579-4B45-AB9D-0C29DD857852}" type="pres">
      <dgm:prSet presAssocID="{B588C1C1-F3E4-4D5C-8D92-5C666E3D9313}" presName="hierRoot2" presStyleCnt="0">
        <dgm:presLayoutVars>
          <dgm:hierBranch val="init"/>
        </dgm:presLayoutVars>
      </dgm:prSet>
      <dgm:spPr/>
    </dgm:pt>
    <dgm:pt modelId="{00365F8C-20BE-4378-8336-FA3F55EE7BB7}" type="pres">
      <dgm:prSet presAssocID="{B588C1C1-F3E4-4D5C-8D92-5C666E3D9313}" presName="rootComposite" presStyleCnt="0"/>
      <dgm:spPr/>
    </dgm:pt>
    <dgm:pt modelId="{6DD54475-041B-47C4-ACA2-6F80713BA839}" type="pres">
      <dgm:prSet presAssocID="{B588C1C1-F3E4-4D5C-8D92-5C666E3D9313}" presName="rootText" presStyleLbl="node3" presStyleIdx="0" presStyleCnt="4">
        <dgm:presLayoutVars>
          <dgm:chPref val="3"/>
        </dgm:presLayoutVars>
      </dgm:prSet>
      <dgm:spPr/>
    </dgm:pt>
    <dgm:pt modelId="{1C9F62FB-27B2-44C6-AA32-8930F4549E2E}" type="pres">
      <dgm:prSet presAssocID="{B588C1C1-F3E4-4D5C-8D92-5C666E3D9313}" presName="rootConnector" presStyleLbl="node3" presStyleIdx="0" presStyleCnt="4"/>
      <dgm:spPr/>
    </dgm:pt>
    <dgm:pt modelId="{059EBC7A-9045-483D-94EC-7414A59DB116}" type="pres">
      <dgm:prSet presAssocID="{B588C1C1-F3E4-4D5C-8D92-5C666E3D9313}" presName="hierChild4" presStyleCnt="0"/>
      <dgm:spPr/>
    </dgm:pt>
    <dgm:pt modelId="{78BF35AF-31B3-4BBC-9E2E-0FC24931A897}" type="pres">
      <dgm:prSet presAssocID="{B588C1C1-F3E4-4D5C-8D92-5C666E3D9313}" presName="hierChild5" presStyleCnt="0"/>
      <dgm:spPr/>
    </dgm:pt>
    <dgm:pt modelId="{7664EC66-9CE3-3647-B07A-DF409AE5E46D}" type="pres">
      <dgm:prSet presAssocID="{DAD7A998-BF14-41B7-9017-ED9B7AF6B784}" presName="hierChild5" presStyleCnt="0"/>
      <dgm:spPr/>
    </dgm:pt>
    <dgm:pt modelId="{8C5F3043-BA15-44E1-8D27-A00AA3F39C22}" type="pres">
      <dgm:prSet presAssocID="{48748691-90A1-465B-8B04-2C1B1A65206E}" presName="Name37" presStyleLbl="parChTrans1D2" presStyleIdx="1" presStyleCnt="5"/>
      <dgm:spPr/>
    </dgm:pt>
    <dgm:pt modelId="{E0A10459-EEEE-4BC3-90C9-44AB7F09901F}" type="pres">
      <dgm:prSet presAssocID="{5087F6A2-0000-48DE-9435-679021940070}" presName="hierRoot2" presStyleCnt="0">
        <dgm:presLayoutVars>
          <dgm:hierBranch val="init"/>
        </dgm:presLayoutVars>
      </dgm:prSet>
      <dgm:spPr/>
    </dgm:pt>
    <dgm:pt modelId="{44E3E2B7-8A41-418A-AA4D-7497EA0EE9CA}" type="pres">
      <dgm:prSet presAssocID="{5087F6A2-0000-48DE-9435-679021940070}" presName="rootComposite" presStyleCnt="0"/>
      <dgm:spPr/>
    </dgm:pt>
    <dgm:pt modelId="{47918F70-5C70-4B8C-AD94-17F0703712A8}" type="pres">
      <dgm:prSet presAssocID="{5087F6A2-0000-48DE-9435-679021940070}" presName="rootText" presStyleLbl="node2" presStyleIdx="1" presStyleCnt="5">
        <dgm:presLayoutVars>
          <dgm:chPref val="3"/>
        </dgm:presLayoutVars>
      </dgm:prSet>
      <dgm:spPr/>
    </dgm:pt>
    <dgm:pt modelId="{0B9052CC-F9FD-432A-9B00-B1A1971D2F06}" type="pres">
      <dgm:prSet presAssocID="{5087F6A2-0000-48DE-9435-679021940070}" presName="rootConnector" presStyleLbl="node2" presStyleIdx="1" presStyleCnt="5"/>
      <dgm:spPr/>
    </dgm:pt>
    <dgm:pt modelId="{C5603255-F058-4887-AEF3-6C5E0A84448F}" type="pres">
      <dgm:prSet presAssocID="{5087F6A2-0000-48DE-9435-679021940070}" presName="hierChild4" presStyleCnt="0"/>
      <dgm:spPr/>
    </dgm:pt>
    <dgm:pt modelId="{E84AED1D-2FFB-F740-8974-88F1C672BE22}" type="pres">
      <dgm:prSet presAssocID="{31F35812-F83C-924F-8599-9F6577093909}" presName="Name37" presStyleLbl="parChTrans1D3" presStyleIdx="1" presStyleCnt="4"/>
      <dgm:spPr/>
    </dgm:pt>
    <dgm:pt modelId="{22708E15-0CA7-0147-8BC9-B05D3F255884}" type="pres">
      <dgm:prSet presAssocID="{471286FD-42B2-9541-ABB6-DF56C51157BE}" presName="hierRoot2" presStyleCnt="0">
        <dgm:presLayoutVars>
          <dgm:hierBranch val="init"/>
        </dgm:presLayoutVars>
      </dgm:prSet>
      <dgm:spPr/>
    </dgm:pt>
    <dgm:pt modelId="{26C5099E-F806-694E-A6B0-016B934765F9}" type="pres">
      <dgm:prSet presAssocID="{471286FD-42B2-9541-ABB6-DF56C51157BE}" presName="rootComposite" presStyleCnt="0"/>
      <dgm:spPr/>
    </dgm:pt>
    <dgm:pt modelId="{A7E55D64-F3F6-7A46-A096-9FA4F65A3E57}" type="pres">
      <dgm:prSet presAssocID="{471286FD-42B2-9541-ABB6-DF56C51157BE}" presName="rootText" presStyleLbl="node3" presStyleIdx="1" presStyleCnt="4">
        <dgm:presLayoutVars>
          <dgm:chPref val="3"/>
        </dgm:presLayoutVars>
      </dgm:prSet>
      <dgm:spPr/>
    </dgm:pt>
    <dgm:pt modelId="{C081D0AF-161D-B84F-94A1-CCAC1481B6E3}" type="pres">
      <dgm:prSet presAssocID="{471286FD-42B2-9541-ABB6-DF56C51157BE}" presName="rootConnector" presStyleLbl="node3" presStyleIdx="1" presStyleCnt="4"/>
      <dgm:spPr/>
    </dgm:pt>
    <dgm:pt modelId="{61725F73-4975-C049-B1C0-DDCD99EC0175}" type="pres">
      <dgm:prSet presAssocID="{471286FD-42B2-9541-ABB6-DF56C51157BE}" presName="hierChild4" presStyleCnt="0"/>
      <dgm:spPr/>
    </dgm:pt>
    <dgm:pt modelId="{0726FF66-84B6-0A49-97F8-75A828BAE096}" type="pres">
      <dgm:prSet presAssocID="{471286FD-42B2-9541-ABB6-DF56C51157BE}" presName="hierChild5" presStyleCnt="0"/>
      <dgm:spPr/>
    </dgm:pt>
    <dgm:pt modelId="{B4FBD03B-C707-4CD6-85C8-23438D20C5C3}" type="pres">
      <dgm:prSet presAssocID="{5087F6A2-0000-48DE-9435-679021940070}" presName="hierChild5" presStyleCnt="0"/>
      <dgm:spPr/>
    </dgm:pt>
    <dgm:pt modelId="{2EFE4509-710C-4647-869C-B93D8B6C90D6}" type="pres">
      <dgm:prSet presAssocID="{C811B3B2-0198-4F1C-A028-87A026AD0676}" presName="Name37" presStyleLbl="parChTrans1D2" presStyleIdx="2" presStyleCnt="5"/>
      <dgm:spPr/>
    </dgm:pt>
    <dgm:pt modelId="{CD7C036D-14BA-4F69-83EE-8C46C6E57FDF}" type="pres">
      <dgm:prSet presAssocID="{23C45D30-4233-4A1B-8DBB-BEB581E7AE9B}" presName="hierRoot2" presStyleCnt="0">
        <dgm:presLayoutVars>
          <dgm:hierBranch val="init"/>
        </dgm:presLayoutVars>
      </dgm:prSet>
      <dgm:spPr/>
    </dgm:pt>
    <dgm:pt modelId="{92E09EDC-FB4B-4C2A-A97B-D005B8BBDC69}" type="pres">
      <dgm:prSet presAssocID="{23C45D30-4233-4A1B-8DBB-BEB581E7AE9B}" presName="rootComposite" presStyleCnt="0"/>
      <dgm:spPr/>
    </dgm:pt>
    <dgm:pt modelId="{52FAF0A6-B3DF-4272-8D91-8D6E3AF82B9F}" type="pres">
      <dgm:prSet presAssocID="{23C45D30-4233-4A1B-8DBB-BEB581E7AE9B}" presName="rootText" presStyleLbl="node2" presStyleIdx="2" presStyleCnt="5">
        <dgm:presLayoutVars>
          <dgm:chPref val="3"/>
        </dgm:presLayoutVars>
      </dgm:prSet>
      <dgm:spPr/>
    </dgm:pt>
    <dgm:pt modelId="{95AC7D84-032E-4F80-889F-BFB41BE49088}" type="pres">
      <dgm:prSet presAssocID="{23C45D30-4233-4A1B-8DBB-BEB581E7AE9B}" presName="rootConnector" presStyleLbl="node2" presStyleIdx="2" presStyleCnt="5"/>
      <dgm:spPr/>
    </dgm:pt>
    <dgm:pt modelId="{30118705-50C3-4FA6-B70B-9B5F912BC5BE}" type="pres">
      <dgm:prSet presAssocID="{23C45D30-4233-4A1B-8DBB-BEB581E7AE9B}" presName="hierChild4" presStyleCnt="0"/>
      <dgm:spPr/>
    </dgm:pt>
    <dgm:pt modelId="{9C30D0C9-DB2E-455E-A0CB-E2692EBF0D73}" type="pres">
      <dgm:prSet presAssocID="{23C45D30-4233-4A1B-8DBB-BEB581E7AE9B}" presName="hierChild5" presStyleCnt="0"/>
      <dgm:spPr/>
    </dgm:pt>
    <dgm:pt modelId="{6FA4DCFE-7AB9-F247-9AAC-BF7A864859A2}" type="pres">
      <dgm:prSet presAssocID="{DE7F52CC-66A8-CF44-BEE3-C34C4FA5004A}" presName="Name37" presStyleLbl="parChTrans1D2" presStyleIdx="3" presStyleCnt="5"/>
      <dgm:spPr/>
    </dgm:pt>
    <dgm:pt modelId="{35A57CF6-B9E6-C040-A69A-C33C9697747E}" type="pres">
      <dgm:prSet presAssocID="{39B00DCF-1F08-F045-B0B3-22516884D5C5}" presName="hierRoot2" presStyleCnt="0">
        <dgm:presLayoutVars>
          <dgm:hierBranch val="init"/>
        </dgm:presLayoutVars>
      </dgm:prSet>
      <dgm:spPr/>
    </dgm:pt>
    <dgm:pt modelId="{039ACED8-522B-0E4A-BA65-946495F179F2}" type="pres">
      <dgm:prSet presAssocID="{39B00DCF-1F08-F045-B0B3-22516884D5C5}" presName="rootComposite" presStyleCnt="0"/>
      <dgm:spPr/>
    </dgm:pt>
    <dgm:pt modelId="{750B5EA3-D3E4-9A4E-85D1-13234DE4D856}" type="pres">
      <dgm:prSet presAssocID="{39B00DCF-1F08-F045-B0B3-22516884D5C5}" presName="rootText" presStyleLbl="node2" presStyleIdx="3" presStyleCnt="5">
        <dgm:presLayoutVars>
          <dgm:chPref val="3"/>
        </dgm:presLayoutVars>
      </dgm:prSet>
      <dgm:spPr/>
    </dgm:pt>
    <dgm:pt modelId="{11A79344-AA72-894D-B771-6FD329C75DCF}" type="pres">
      <dgm:prSet presAssocID="{39B00DCF-1F08-F045-B0B3-22516884D5C5}" presName="rootConnector" presStyleLbl="node2" presStyleIdx="3" presStyleCnt="5"/>
      <dgm:spPr/>
    </dgm:pt>
    <dgm:pt modelId="{AFB754E5-5A11-804B-8A8B-E81EE977EAEA}" type="pres">
      <dgm:prSet presAssocID="{39B00DCF-1F08-F045-B0B3-22516884D5C5}" presName="hierChild4" presStyleCnt="0"/>
      <dgm:spPr/>
    </dgm:pt>
    <dgm:pt modelId="{5F34FCE1-D759-5048-A5DE-81C2889D65BE}" type="pres">
      <dgm:prSet presAssocID="{39B00DCF-1F08-F045-B0B3-22516884D5C5}" presName="hierChild5" presStyleCnt="0"/>
      <dgm:spPr/>
    </dgm:pt>
    <dgm:pt modelId="{DA4E430D-CC78-4255-A4B5-49DFC21BE9E9}" type="pres">
      <dgm:prSet presAssocID="{AC775AA9-97BE-49A2-A6CD-742A31624926}" presName="Name37" presStyleLbl="parChTrans1D2" presStyleIdx="4" presStyleCnt="5"/>
      <dgm:spPr/>
    </dgm:pt>
    <dgm:pt modelId="{9CB0D3BB-F6A7-4753-A4F6-CDCE743845F5}" type="pres">
      <dgm:prSet presAssocID="{3AB61BCC-3394-41EB-A241-CC7BD74F7262}" presName="hierRoot2" presStyleCnt="0">
        <dgm:presLayoutVars>
          <dgm:hierBranch val="init"/>
        </dgm:presLayoutVars>
      </dgm:prSet>
      <dgm:spPr/>
    </dgm:pt>
    <dgm:pt modelId="{71C11773-221F-4155-8724-AC52E2CD7E17}" type="pres">
      <dgm:prSet presAssocID="{3AB61BCC-3394-41EB-A241-CC7BD74F7262}" presName="rootComposite" presStyleCnt="0"/>
      <dgm:spPr/>
    </dgm:pt>
    <dgm:pt modelId="{5A1CD89D-8B10-4A25-82B8-F1A7EBECE5E9}" type="pres">
      <dgm:prSet presAssocID="{3AB61BCC-3394-41EB-A241-CC7BD74F7262}" presName="rootText" presStyleLbl="node2" presStyleIdx="4" presStyleCnt="5">
        <dgm:presLayoutVars>
          <dgm:chPref val="3"/>
        </dgm:presLayoutVars>
      </dgm:prSet>
      <dgm:spPr/>
    </dgm:pt>
    <dgm:pt modelId="{C54DED73-C70D-4818-995D-92E10D19C248}" type="pres">
      <dgm:prSet presAssocID="{3AB61BCC-3394-41EB-A241-CC7BD74F7262}" presName="rootConnector" presStyleLbl="node2" presStyleIdx="4" presStyleCnt="5"/>
      <dgm:spPr/>
    </dgm:pt>
    <dgm:pt modelId="{43EC14A2-F652-4B64-9A8C-C93E7952F5F3}" type="pres">
      <dgm:prSet presAssocID="{3AB61BCC-3394-41EB-A241-CC7BD74F7262}" presName="hierChild4" presStyleCnt="0"/>
      <dgm:spPr/>
    </dgm:pt>
    <dgm:pt modelId="{1944E553-F952-4709-B672-97DD46EFF195}" type="pres">
      <dgm:prSet presAssocID="{4E3B6973-3F04-4D85-8838-1C55CE98E70E}" presName="Name37" presStyleLbl="parChTrans1D3" presStyleIdx="2" presStyleCnt="4"/>
      <dgm:spPr/>
    </dgm:pt>
    <dgm:pt modelId="{27A9B09F-9D98-49A9-B61F-1A5F199F5949}" type="pres">
      <dgm:prSet presAssocID="{7AE2B838-CBB9-4E7C-834C-66A7CA84D376}" presName="hierRoot2" presStyleCnt="0">
        <dgm:presLayoutVars>
          <dgm:hierBranch val="init"/>
        </dgm:presLayoutVars>
      </dgm:prSet>
      <dgm:spPr/>
    </dgm:pt>
    <dgm:pt modelId="{B9EEC3F5-1A11-4298-8AFF-6C8802B36F85}" type="pres">
      <dgm:prSet presAssocID="{7AE2B838-CBB9-4E7C-834C-66A7CA84D376}" presName="rootComposite" presStyleCnt="0"/>
      <dgm:spPr/>
    </dgm:pt>
    <dgm:pt modelId="{A9775A73-9328-4EF4-8D6D-1CABDC3AE375}" type="pres">
      <dgm:prSet presAssocID="{7AE2B838-CBB9-4E7C-834C-66A7CA84D376}" presName="rootText" presStyleLbl="node3" presStyleIdx="2" presStyleCnt="4">
        <dgm:presLayoutVars>
          <dgm:chPref val="3"/>
        </dgm:presLayoutVars>
      </dgm:prSet>
      <dgm:spPr/>
    </dgm:pt>
    <dgm:pt modelId="{0A048D2A-B3F1-4F38-9A5A-2DD29EAD6CDE}" type="pres">
      <dgm:prSet presAssocID="{7AE2B838-CBB9-4E7C-834C-66A7CA84D376}" presName="rootConnector" presStyleLbl="node3" presStyleIdx="2" presStyleCnt="4"/>
      <dgm:spPr/>
    </dgm:pt>
    <dgm:pt modelId="{CCC56813-9064-44EE-BC5D-75603B2596CF}" type="pres">
      <dgm:prSet presAssocID="{7AE2B838-CBB9-4E7C-834C-66A7CA84D376}" presName="hierChild4" presStyleCnt="0"/>
      <dgm:spPr/>
    </dgm:pt>
    <dgm:pt modelId="{A116FAB3-BA5F-4956-AC13-BA2B3DEA31F8}" type="pres">
      <dgm:prSet presAssocID="{7AE2B838-CBB9-4E7C-834C-66A7CA84D376}" presName="hierChild5" presStyleCnt="0"/>
      <dgm:spPr/>
    </dgm:pt>
    <dgm:pt modelId="{966D8EE4-CE6C-4653-BD73-537CA4EF2861}" type="pres">
      <dgm:prSet presAssocID="{8DDB7A5C-CE95-4573-95AE-7CED32329549}" presName="Name37" presStyleLbl="parChTrans1D3" presStyleIdx="3" presStyleCnt="4"/>
      <dgm:spPr/>
    </dgm:pt>
    <dgm:pt modelId="{1448F189-AE27-4A1E-936E-8683DDCE92E2}" type="pres">
      <dgm:prSet presAssocID="{FDB92C2B-0DA0-4F5C-80CB-6F007F27B813}" presName="hierRoot2" presStyleCnt="0">
        <dgm:presLayoutVars>
          <dgm:hierBranch val="init"/>
        </dgm:presLayoutVars>
      </dgm:prSet>
      <dgm:spPr/>
    </dgm:pt>
    <dgm:pt modelId="{7B6FA5F5-0CF3-4584-81DC-4018D04F84D9}" type="pres">
      <dgm:prSet presAssocID="{FDB92C2B-0DA0-4F5C-80CB-6F007F27B813}" presName="rootComposite" presStyleCnt="0"/>
      <dgm:spPr/>
    </dgm:pt>
    <dgm:pt modelId="{16E71A14-11BE-4E22-841B-FE25C4CDD4B7}" type="pres">
      <dgm:prSet presAssocID="{FDB92C2B-0DA0-4F5C-80CB-6F007F27B813}" presName="rootText" presStyleLbl="node3" presStyleIdx="3" presStyleCnt="4">
        <dgm:presLayoutVars>
          <dgm:chPref val="3"/>
        </dgm:presLayoutVars>
      </dgm:prSet>
      <dgm:spPr/>
    </dgm:pt>
    <dgm:pt modelId="{CB8A42B9-FD38-42ED-95CC-816C00A8AFEC}" type="pres">
      <dgm:prSet presAssocID="{FDB92C2B-0DA0-4F5C-80CB-6F007F27B813}" presName="rootConnector" presStyleLbl="node3" presStyleIdx="3" presStyleCnt="4"/>
      <dgm:spPr/>
    </dgm:pt>
    <dgm:pt modelId="{5FCD6222-3A87-4C13-9330-73E139740D87}" type="pres">
      <dgm:prSet presAssocID="{FDB92C2B-0DA0-4F5C-80CB-6F007F27B813}" presName="hierChild4" presStyleCnt="0"/>
      <dgm:spPr/>
    </dgm:pt>
    <dgm:pt modelId="{B0E60009-E0E5-4F38-BD79-DD4063F7D85E}" type="pres">
      <dgm:prSet presAssocID="{FDB92C2B-0DA0-4F5C-80CB-6F007F27B813}" presName="hierChild5" presStyleCnt="0"/>
      <dgm:spPr/>
    </dgm:pt>
    <dgm:pt modelId="{03EE2BB8-3E54-4D5C-8870-7C215F7671FE}" type="pres">
      <dgm:prSet presAssocID="{3AB61BCC-3394-41EB-A241-CC7BD74F7262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E656902-277F-EC4C-A4FC-727D104C076C}" type="presOf" srcId="{39B00DCF-1F08-F045-B0B3-22516884D5C5}" destId="{11A79344-AA72-894D-B771-6FD329C75DCF}" srcOrd="1" destOrd="0" presId="urn:microsoft.com/office/officeart/2005/8/layout/orgChart1"/>
    <dgm:cxn modelId="{3C676503-7C5F-214E-9177-88024A3EE21B}" type="presOf" srcId="{5087F6A2-0000-48DE-9435-679021940070}" destId="{47918F70-5C70-4B8C-AD94-17F0703712A8}" srcOrd="0" destOrd="0" presId="urn:microsoft.com/office/officeart/2005/8/layout/orgChart1"/>
    <dgm:cxn modelId="{622AB506-F637-4ECF-AE60-202003DC83C9}" srcId="{71BCCD49-43A9-43FD-B1C1-C6A650CAB78F}" destId="{5087F6A2-0000-48DE-9435-679021940070}" srcOrd="1" destOrd="0" parTransId="{48748691-90A1-465B-8B04-2C1B1A65206E}" sibTransId="{32AA9F60-C135-439F-87CD-AC4D4504D581}"/>
    <dgm:cxn modelId="{C99A560A-2B38-0540-85F5-C2CB384B84EF}" type="presOf" srcId="{C811B3B2-0198-4F1C-A028-87A026AD0676}" destId="{2EFE4509-710C-4647-869C-B93D8B6C90D6}" srcOrd="0" destOrd="0" presId="urn:microsoft.com/office/officeart/2005/8/layout/orgChart1"/>
    <dgm:cxn modelId="{9B90600C-BAB9-274D-8E5F-A47EA82BAEA8}" type="presOf" srcId="{DE7F52CC-66A8-CF44-BEE3-C34C4FA5004A}" destId="{6FA4DCFE-7AB9-F247-9AAC-BF7A864859A2}" srcOrd="0" destOrd="0" presId="urn:microsoft.com/office/officeart/2005/8/layout/orgChart1"/>
    <dgm:cxn modelId="{BE202813-1B75-BD4F-87D9-6D8253021E78}" srcId="{5087F6A2-0000-48DE-9435-679021940070}" destId="{471286FD-42B2-9541-ABB6-DF56C51157BE}" srcOrd="0" destOrd="0" parTransId="{31F35812-F83C-924F-8599-9F6577093909}" sibTransId="{2C78E7D6-8DBB-984B-BEBC-CA1D9C285B37}"/>
    <dgm:cxn modelId="{8A465D1E-97FD-9248-B97E-C054F408FBE7}" type="presOf" srcId="{057E36DD-87F9-4729-982F-E05CD3140447}" destId="{92F81832-FBE8-E949-B93F-D00404DF28D2}" srcOrd="0" destOrd="0" presId="urn:microsoft.com/office/officeart/2005/8/layout/orgChart1"/>
    <dgm:cxn modelId="{E8719938-216E-DA43-B0C4-130B8B02824D}" type="presOf" srcId="{3AB61BCC-3394-41EB-A241-CC7BD74F7262}" destId="{5A1CD89D-8B10-4A25-82B8-F1A7EBECE5E9}" srcOrd="0" destOrd="0" presId="urn:microsoft.com/office/officeart/2005/8/layout/orgChart1"/>
    <dgm:cxn modelId="{0A5D273B-131E-4991-9127-75C4B2B63A99}" type="presOf" srcId="{8DDB7A5C-CE95-4573-95AE-7CED32329549}" destId="{966D8EE4-CE6C-4653-BD73-537CA4EF2861}" srcOrd="0" destOrd="0" presId="urn:microsoft.com/office/officeart/2005/8/layout/orgChart1"/>
    <dgm:cxn modelId="{8E83283B-0F37-5143-B637-033FACDB951B}" type="presOf" srcId="{5087F6A2-0000-48DE-9435-679021940070}" destId="{0B9052CC-F9FD-432A-9B00-B1A1971D2F06}" srcOrd="1" destOrd="0" presId="urn:microsoft.com/office/officeart/2005/8/layout/orgChart1"/>
    <dgm:cxn modelId="{6563CC61-196A-0A42-BE0D-76B5D9504C50}" type="presOf" srcId="{AC775AA9-97BE-49A2-A6CD-742A31624926}" destId="{DA4E430D-CC78-4255-A4B5-49DFC21BE9E9}" srcOrd="0" destOrd="0" presId="urn:microsoft.com/office/officeart/2005/8/layout/orgChart1"/>
    <dgm:cxn modelId="{BBEAA648-114A-443E-BD62-F3F748857B94}" srcId="{71BCCD49-43A9-43FD-B1C1-C6A650CAB78F}" destId="{DAD7A998-BF14-41B7-9017-ED9B7AF6B784}" srcOrd="0" destOrd="0" parTransId="{057E36DD-87F9-4729-982F-E05CD3140447}" sibTransId="{F2757A53-FF80-4F0D-BDB4-BD22457D8E12}"/>
    <dgm:cxn modelId="{379C224A-DC51-47B8-9C02-A3D923598ED9}" srcId="{71BCCD49-43A9-43FD-B1C1-C6A650CAB78F}" destId="{3AB61BCC-3394-41EB-A241-CC7BD74F7262}" srcOrd="4" destOrd="0" parTransId="{AC775AA9-97BE-49A2-A6CD-742A31624926}" sibTransId="{B9B77926-2B9E-4677-8273-42754FFF2B64}"/>
    <dgm:cxn modelId="{16F4964A-C7A4-4712-A0B9-946C013D4ECB}" srcId="{3AB61BCC-3394-41EB-A241-CC7BD74F7262}" destId="{FDB92C2B-0DA0-4F5C-80CB-6F007F27B813}" srcOrd="1" destOrd="0" parTransId="{8DDB7A5C-CE95-4573-95AE-7CED32329549}" sibTransId="{EDF5AF20-EBD3-4C92-8112-72FD33B82BA3}"/>
    <dgm:cxn modelId="{37E0CA55-CFD3-2C4D-8F5E-D26713D011E1}" type="presOf" srcId="{31F35812-F83C-924F-8599-9F6577093909}" destId="{E84AED1D-2FFB-F740-8974-88F1C672BE22}" srcOrd="0" destOrd="0" presId="urn:microsoft.com/office/officeart/2005/8/layout/orgChart1"/>
    <dgm:cxn modelId="{981FC656-C1CC-47A5-8DF9-626481252EB7}" srcId="{71BCCD49-43A9-43FD-B1C1-C6A650CAB78F}" destId="{23C45D30-4233-4A1B-8DBB-BEB581E7AE9B}" srcOrd="2" destOrd="0" parTransId="{C811B3B2-0198-4F1C-A028-87A026AD0676}" sibTransId="{6EE4FA13-8DE8-4309-B067-7F5676F835A3}"/>
    <dgm:cxn modelId="{20DC4B77-C0EE-9F40-AC77-DBC8CC19C857}" srcId="{71BCCD49-43A9-43FD-B1C1-C6A650CAB78F}" destId="{39B00DCF-1F08-F045-B0B3-22516884D5C5}" srcOrd="3" destOrd="0" parTransId="{DE7F52CC-66A8-CF44-BEE3-C34C4FA5004A}" sibTransId="{77D477D3-263E-724A-BE85-B5D295F9F79B}"/>
    <dgm:cxn modelId="{511ECC59-9292-44B2-87FF-A22CCA722B36}" type="presOf" srcId="{4E3B6973-3F04-4D85-8838-1C55CE98E70E}" destId="{1944E553-F952-4709-B672-97DD46EFF195}" srcOrd="0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F6E9C592-9D70-4548-94FF-843221218089}" srcId="{3AB61BCC-3394-41EB-A241-CC7BD74F7262}" destId="{7AE2B838-CBB9-4E7C-834C-66A7CA84D376}" srcOrd="0" destOrd="0" parTransId="{4E3B6973-3F04-4D85-8838-1C55CE98E70E}" sibTransId="{CF932179-C2E4-4FD1-9AD7-BC6D7B505D65}"/>
    <dgm:cxn modelId="{A887CA94-1936-8C42-9059-B2EC55CDDBD7}" type="presOf" srcId="{9E7E50EB-F83C-45F5-B856-1167E2AD7F53}" destId="{83C84C2E-8198-40A0-BEEA-A9A6E174F221}" srcOrd="0" destOrd="0" presId="urn:microsoft.com/office/officeart/2005/8/layout/orgChart1"/>
    <dgm:cxn modelId="{C0E41A98-BADB-AE4E-B026-7742F8D5BDD4}" type="presOf" srcId="{B588C1C1-F3E4-4D5C-8D92-5C666E3D9313}" destId="{1C9F62FB-27B2-44C6-AA32-8930F4549E2E}" srcOrd="1" destOrd="0" presId="urn:microsoft.com/office/officeart/2005/8/layout/orgChart1"/>
    <dgm:cxn modelId="{18C4849D-99AF-1543-9657-974717DDE3E3}" type="presOf" srcId="{DAD7A998-BF14-41B7-9017-ED9B7AF6B784}" destId="{4CBC4631-26F5-804B-8EE2-598AC9E9EFC4}" srcOrd="0" destOrd="0" presId="urn:microsoft.com/office/officeart/2005/8/layout/orgChart1"/>
    <dgm:cxn modelId="{4A9DA79E-852C-AB4E-9864-41F8B5DADEAD}" type="presOf" srcId="{471286FD-42B2-9541-ABB6-DF56C51157BE}" destId="{C081D0AF-161D-B84F-94A1-CCAC1481B6E3}" srcOrd="1" destOrd="0" presId="urn:microsoft.com/office/officeart/2005/8/layout/orgChart1"/>
    <dgm:cxn modelId="{93D546A3-187C-4B28-8119-C3A2BE318006}" type="presOf" srcId="{FDB92C2B-0DA0-4F5C-80CB-6F007F27B813}" destId="{16E71A14-11BE-4E22-841B-FE25C4CDD4B7}" srcOrd="0" destOrd="0" presId="urn:microsoft.com/office/officeart/2005/8/layout/orgChart1"/>
    <dgm:cxn modelId="{6B032EB3-55C3-C549-8804-EF0A613B59B2}" type="presOf" srcId="{3AB61BCC-3394-41EB-A241-CC7BD74F7262}" destId="{C54DED73-C70D-4818-995D-92E10D19C248}" srcOrd="1" destOrd="0" presId="urn:microsoft.com/office/officeart/2005/8/layout/orgChart1"/>
    <dgm:cxn modelId="{0B09AFB3-15FB-844B-AF85-F21A661677BE}" type="presOf" srcId="{23C45D30-4233-4A1B-8DBB-BEB581E7AE9B}" destId="{52FAF0A6-B3DF-4272-8D91-8D6E3AF82B9F}" srcOrd="0" destOrd="0" presId="urn:microsoft.com/office/officeart/2005/8/layout/orgChart1"/>
    <dgm:cxn modelId="{76D77BB6-92DD-1749-995C-49823E7F9381}" type="presOf" srcId="{39B00DCF-1F08-F045-B0B3-22516884D5C5}" destId="{750B5EA3-D3E4-9A4E-85D1-13234DE4D856}" srcOrd="0" destOrd="0" presId="urn:microsoft.com/office/officeart/2005/8/layout/orgChart1"/>
    <dgm:cxn modelId="{6B2CADBB-845C-F541-A1CD-E9DE6CA0CD2B}" type="presOf" srcId="{23C45D30-4233-4A1B-8DBB-BEB581E7AE9B}" destId="{95AC7D84-032E-4F80-889F-BFB41BE49088}" srcOrd="1" destOrd="0" presId="urn:microsoft.com/office/officeart/2005/8/layout/orgChart1"/>
    <dgm:cxn modelId="{AE312BCD-264B-43B1-9763-B8B4CF11B6DB}" type="presOf" srcId="{7AE2B838-CBB9-4E7C-834C-66A7CA84D376}" destId="{A9775A73-9328-4EF4-8D6D-1CABDC3AE375}" srcOrd="0" destOrd="0" presId="urn:microsoft.com/office/officeart/2005/8/layout/orgChart1"/>
    <dgm:cxn modelId="{10474AD0-1A21-4F77-9695-F6E5D1560339}" type="presOf" srcId="{7AE2B838-CBB9-4E7C-834C-66A7CA84D376}" destId="{0A048D2A-B3F1-4F38-9A5A-2DD29EAD6CDE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A70F09E5-5946-4E78-8B91-59C49485B0D8}" srcId="{DAD7A998-BF14-41B7-9017-ED9B7AF6B784}" destId="{B588C1C1-F3E4-4D5C-8D92-5C666E3D9313}" srcOrd="0" destOrd="0" parTransId="{9E7E50EB-F83C-45F5-B856-1167E2AD7F53}" sibTransId="{13989B66-5040-49C4-8402-7C06FFD43055}"/>
    <dgm:cxn modelId="{F971C6EA-5EAD-EC4E-8179-EDD68EF8F70F}" type="presOf" srcId="{471286FD-42B2-9541-ABB6-DF56C51157BE}" destId="{A7E55D64-F3F6-7A46-A096-9FA4F65A3E57}" srcOrd="0" destOrd="0" presId="urn:microsoft.com/office/officeart/2005/8/layout/orgChart1"/>
    <dgm:cxn modelId="{572524F1-FF4D-3F4B-9BF4-04151AD92CBF}" type="presOf" srcId="{B588C1C1-F3E4-4D5C-8D92-5C666E3D9313}" destId="{6DD54475-041B-47C4-ACA2-6F80713BA839}" srcOrd="0" destOrd="0" presId="urn:microsoft.com/office/officeart/2005/8/layout/orgChart1"/>
    <dgm:cxn modelId="{AA3EA1F5-57BD-5346-99B6-F46D183B9021}" type="presOf" srcId="{48748691-90A1-465B-8B04-2C1B1A65206E}" destId="{8C5F3043-BA15-44E1-8D27-A00AA3F39C22}" srcOrd="0" destOrd="0" presId="urn:microsoft.com/office/officeart/2005/8/layout/orgChart1"/>
    <dgm:cxn modelId="{40921CFE-E2BB-4B4C-BF53-6EABE219FBDA}" type="presOf" srcId="{DAD7A998-BF14-41B7-9017-ED9B7AF6B784}" destId="{8A076CC1-8450-8A4C-9B8D-8E66A49292F5}" srcOrd="1" destOrd="0" presId="urn:microsoft.com/office/officeart/2005/8/layout/orgChart1"/>
    <dgm:cxn modelId="{0B09C0FF-7854-4E86-A8DD-AB8610E690AD}" type="presOf" srcId="{FDB92C2B-0DA0-4F5C-80CB-6F007F27B813}" destId="{CB8A42B9-FD38-42ED-95CC-816C00A8AFEC}" srcOrd="1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5674A6C6-2A51-F847-8155-028E91B4C2DE}" type="presParOf" srcId="{BAB0F55B-D8E2-4248-9267-0A6BB16EE06E}" destId="{92F81832-FBE8-E949-B93F-D00404DF28D2}" srcOrd="0" destOrd="0" presId="urn:microsoft.com/office/officeart/2005/8/layout/orgChart1"/>
    <dgm:cxn modelId="{CA838AAF-0957-0248-9C2E-74C9E6A6F8FA}" type="presParOf" srcId="{BAB0F55B-D8E2-4248-9267-0A6BB16EE06E}" destId="{ED3D2265-5288-0044-A5F4-25D101DB4864}" srcOrd="1" destOrd="0" presId="urn:microsoft.com/office/officeart/2005/8/layout/orgChart1"/>
    <dgm:cxn modelId="{430687DC-83A6-4147-8E99-A2EB35AE72F4}" type="presParOf" srcId="{ED3D2265-5288-0044-A5F4-25D101DB4864}" destId="{933CC9BD-C013-2B4C-9B05-30C87F41549D}" srcOrd="0" destOrd="0" presId="urn:microsoft.com/office/officeart/2005/8/layout/orgChart1"/>
    <dgm:cxn modelId="{E4CF4E5E-82DE-2C47-B6F8-819D3C5574D2}" type="presParOf" srcId="{933CC9BD-C013-2B4C-9B05-30C87F41549D}" destId="{4CBC4631-26F5-804B-8EE2-598AC9E9EFC4}" srcOrd="0" destOrd="0" presId="urn:microsoft.com/office/officeart/2005/8/layout/orgChart1"/>
    <dgm:cxn modelId="{D733F917-FDA2-BE45-8F78-341E7C744666}" type="presParOf" srcId="{933CC9BD-C013-2B4C-9B05-30C87F41549D}" destId="{8A076CC1-8450-8A4C-9B8D-8E66A49292F5}" srcOrd="1" destOrd="0" presId="urn:microsoft.com/office/officeart/2005/8/layout/orgChart1"/>
    <dgm:cxn modelId="{F6E6196C-DD90-0442-9F6A-BE7A48776778}" type="presParOf" srcId="{ED3D2265-5288-0044-A5F4-25D101DB4864}" destId="{BC382044-5CFA-9D42-A5C7-5F19979059F8}" srcOrd="1" destOrd="0" presId="urn:microsoft.com/office/officeart/2005/8/layout/orgChart1"/>
    <dgm:cxn modelId="{23B216AE-367C-6246-B0B9-CEDD15327AE3}" type="presParOf" srcId="{BC382044-5CFA-9D42-A5C7-5F19979059F8}" destId="{83C84C2E-8198-40A0-BEEA-A9A6E174F221}" srcOrd="0" destOrd="0" presId="urn:microsoft.com/office/officeart/2005/8/layout/orgChart1"/>
    <dgm:cxn modelId="{C65E7BB1-B0FA-7445-A3FB-1982AB111A45}" type="presParOf" srcId="{BC382044-5CFA-9D42-A5C7-5F19979059F8}" destId="{4AA50C72-6579-4B45-AB9D-0C29DD857852}" srcOrd="1" destOrd="0" presId="urn:microsoft.com/office/officeart/2005/8/layout/orgChart1"/>
    <dgm:cxn modelId="{E7D5F535-E8F4-3949-9B25-8ACB8A15DD7E}" type="presParOf" srcId="{4AA50C72-6579-4B45-AB9D-0C29DD857852}" destId="{00365F8C-20BE-4378-8336-FA3F55EE7BB7}" srcOrd="0" destOrd="0" presId="urn:microsoft.com/office/officeart/2005/8/layout/orgChart1"/>
    <dgm:cxn modelId="{C99DF9AD-961A-A64D-ADF4-84C945194C7C}" type="presParOf" srcId="{00365F8C-20BE-4378-8336-FA3F55EE7BB7}" destId="{6DD54475-041B-47C4-ACA2-6F80713BA839}" srcOrd="0" destOrd="0" presId="urn:microsoft.com/office/officeart/2005/8/layout/orgChart1"/>
    <dgm:cxn modelId="{C6C0686A-AD18-F54F-A510-9DB26A1F354D}" type="presParOf" srcId="{00365F8C-20BE-4378-8336-FA3F55EE7BB7}" destId="{1C9F62FB-27B2-44C6-AA32-8930F4549E2E}" srcOrd="1" destOrd="0" presId="urn:microsoft.com/office/officeart/2005/8/layout/orgChart1"/>
    <dgm:cxn modelId="{57C91B07-0153-094A-BFD0-604E3C21A7C4}" type="presParOf" srcId="{4AA50C72-6579-4B45-AB9D-0C29DD857852}" destId="{059EBC7A-9045-483D-94EC-7414A59DB116}" srcOrd="1" destOrd="0" presId="urn:microsoft.com/office/officeart/2005/8/layout/orgChart1"/>
    <dgm:cxn modelId="{9574AC6C-6D18-B44F-A228-3B478B7B0857}" type="presParOf" srcId="{4AA50C72-6579-4B45-AB9D-0C29DD857852}" destId="{78BF35AF-31B3-4BBC-9E2E-0FC24931A897}" srcOrd="2" destOrd="0" presId="urn:microsoft.com/office/officeart/2005/8/layout/orgChart1"/>
    <dgm:cxn modelId="{A5DA319A-DE83-2D4B-AF85-18ADD74258DA}" type="presParOf" srcId="{ED3D2265-5288-0044-A5F4-25D101DB4864}" destId="{7664EC66-9CE3-3647-B07A-DF409AE5E46D}" srcOrd="2" destOrd="0" presId="urn:microsoft.com/office/officeart/2005/8/layout/orgChart1"/>
    <dgm:cxn modelId="{0590A7D4-7258-F743-898F-05F3A1B8E1F0}" type="presParOf" srcId="{BAB0F55B-D8E2-4248-9267-0A6BB16EE06E}" destId="{8C5F3043-BA15-44E1-8D27-A00AA3F39C22}" srcOrd="2" destOrd="0" presId="urn:microsoft.com/office/officeart/2005/8/layout/orgChart1"/>
    <dgm:cxn modelId="{EEF79429-6508-9148-88D3-E382697C85A7}" type="presParOf" srcId="{BAB0F55B-D8E2-4248-9267-0A6BB16EE06E}" destId="{E0A10459-EEEE-4BC3-90C9-44AB7F09901F}" srcOrd="3" destOrd="0" presId="urn:microsoft.com/office/officeart/2005/8/layout/orgChart1"/>
    <dgm:cxn modelId="{1DA9D407-C3AD-7145-BE7A-C01D9DB19567}" type="presParOf" srcId="{E0A10459-EEEE-4BC3-90C9-44AB7F09901F}" destId="{44E3E2B7-8A41-418A-AA4D-7497EA0EE9CA}" srcOrd="0" destOrd="0" presId="urn:microsoft.com/office/officeart/2005/8/layout/orgChart1"/>
    <dgm:cxn modelId="{795BB30E-9D09-874D-AA66-4DD7DDBFDAEF}" type="presParOf" srcId="{44E3E2B7-8A41-418A-AA4D-7497EA0EE9CA}" destId="{47918F70-5C70-4B8C-AD94-17F0703712A8}" srcOrd="0" destOrd="0" presId="urn:microsoft.com/office/officeart/2005/8/layout/orgChart1"/>
    <dgm:cxn modelId="{39A0350F-9175-C44C-AB74-F496C0724400}" type="presParOf" srcId="{44E3E2B7-8A41-418A-AA4D-7497EA0EE9CA}" destId="{0B9052CC-F9FD-432A-9B00-B1A1971D2F06}" srcOrd="1" destOrd="0" presId="urn:microsoft.com/office/officeart/2005/8/layout/orgChart1"/>
    <dgm:cxn modelId="{A4045D6A-408B-F741-8F09-DED60293FB45}" type="presParOf" srcId="{E0A10459-EEEE-4BC3-90C9-44AB7F09901F}" destId="{C5603255-F058-4887-AEF3-6C5E0A84448F}" srcOrd="1" destOrd="0" presId="urn:microsoft.com/office/officeart/2005/8/layout/orgChart1"/>
    <dgm:cxn modelId="{4690F6F7-85C1-664B-8F23-BE83EBB39942}" type="presParOf" srcId="{C5603255-F058-4887-AEF3-6C5E0A84448F}" destId="{E84AED1D-2FFB-F740-8974-88F1C672BE22}" srcOrd="0" destOrd="0" presId="urn:microsoft.com/office/officeart/2005/8/layout/orgChart1"/>
    <dgm:cxn modelId="{31067CE6-ADD0-5541-89BE-418EECFDD5B5}" type="presParOf" srcId="{C5603255-F058-4887-AEF3-6C5E0A84448F}" destId="{22708E15-0CA7-0147-8BC9-B05D3F255884}" srcOrd="1" destOrd="0" presId="urn:microsoft.com/office/officeart/2005/8/layout/orgChart1"/>
    <dgm:cxn modelId="{A568FFDF-927A-3C4D-A029-AFD734D11895}" type="presParOf" srcId="{22708E15-0CA7-0147-8BC9-B05D3F255884}" destId="{26C5099E-F806-694E-A6B0-016B934765F9}" srcOrd="0" destOrd="0" presId="urn:microsoft.com/office/officeart/2005/8/layout/orgChart1"/>
    <dgm:cxn modelId="{7863682E-B1F5-6542-A6CD-8F72C9023DE3}" type="presParOf" srcId="{26C5099E-F806-694E-A6B0-016B934765F9}" destId="{A7E55D64-F3F6-7A46-A096-9FA4F65A3E57}" srcOrd="0" destOrd="0" presId="urn:microsoft.com/office/officeart/2005/8/layout/orgChart1"/>
    <dgm:cxn modelId="{0BBA062F-6C87-B645-A958-74BEF02B6EA3}" type="presParOf" srcId="{26C5099E-F806-694E-A6B0-016B934765F9}" destId="{C081D0AF-161D-B84F-94A1-CCAC1481B6E3}" srcOrd="1" destOrd="0" presId="urn:microsoft.com/office/officeart/2005/8/layout/orgChart1"/>
    <dgm:cxn modelId="{A5C41197-E85E-A74E-A490-4E2EBDAC466D}" type="presParOf" srcId="{22708E15-0CA7-0147-8BC9-B05D3F255884}" destId="{61725F73-4975-C049-B1C0-DDCD99EC0175}" srcOrd="1" destOrd="0" presId="urn:microsoft.com/office/officeart/2005/8/layout/orgChart1"/>
    <dgm:cxn modelId="{94FF4C35-7C19-7940-8439-904039C299E1}" type="presParOf" srcId="{22708E15-0CA7-0147-8BC9-B05D3F255884}" destId="{0726FF66-84B6-0A49-97F8-75A828BAE096}" srcOrd="2" destOrd="0" presId="urn:microsoft.com/office/officeart/2005/8/layout/orgChart1"/>
    <dgm:cxn modelId="{907BE442-843F-344B-A605-63198C1BF182}" type="presParOf" srcId="{E0A10459-EEEE-4BC3-90C9-44AB7F09901F}" destId="{B4FBD03B-C707-4CD6-85C8-23438D20C5C3}" srcOrd="2" destOrd="0" presId="urn:microsoft.com/office/officeart/2005/8/layout/orgChart1"/>
    <dgm:cxn modelId="{ACDBF20A-2029-8F44-B934-D655A2456B7B}" type="presParOf" srcId="{BAB0F55B-D8E2-4248-9267-0A6BB16EE06E}" destId="{2EFE4509-710C-4647-869C-B93D8B6C90D6}" srcOrd="4" destOrd="0" presId="urn:microsoft.com/office/officeart/2005/8/layout/orgChart1"/>
    <dgm:cxn modelId="{7C10626A-239A-7A4E-AD01-5397C381E795}" type="presParOf" srcId="{BAB0F55B-D8E2-4248-9267-0A6BB16EE06E}" destId="{CD7C036D-14BA-4F69-83EE-8C46C6E57FDF}" srcOrd="5" destOrd="0" presId="urn:microsoft.com/office/officeart/2005/8/layout/orgChart1"/>
    <dgm:cxn modelId="{C53CDB58-766B-2A45-BABA-F5E81E47C244}" type="presParOf" srcId="{CD7C036D-14BA-4F69-83EE-8C46C6E57FDF}" destId="{92E09EDC-FB4B-4C2A-A97B-D005B8BBDC69}" srcOrd="0" destOrd="0" presId="urn:microsoft.com/office/officeart/2005/8/layout/orgChart1"/>
    <dgm:cxn modelId="{990B0447-1B80-E04E-9DE6-2B04F623C814}" type="presParOf" srcId="{92E09EDC-FB4B-4C2A-A97B-D005B8BBDC69}" destId="{52FAF0A6-B3DF-4272-8D91-8D6E3AF82B9F}" srcOrd="0" destOrd="0" presId="urn:microsoft.com/office/officeart/2005/8/layout/orgChart1"/>
    <dgm:cxn modelId="{E8AA423D-F87D-374B-8AB6-4E2B8C5958BF}" type="presParOf" srcId="{92E09EDC-FB4B-4C2A-A97B-D005B8BBDC69}" destId="{95AC7D84-032E-4F80-889F-BFB41BE49088}" srcOrd="1" destOrd="0" presId="urn:microsoft.com/office/officeart/2005/8/layout/orgChart1"/>
    <dgm:cxn modelId="{48EEA527-DD2B-EC4F-A356-1C6E6BBE7FD4}" type="presParOf" srcId="{CD7C036D-14BA-4F69-83EE-8C46C6E57FDF}" destId="{30118705-50C3-4FA6-B70B-9B5F912BC5BE}" srcOrd="1" destOrd="0" presId="urn:microsoft.com/office/officeart/2005/8/layout/orgChart1"/>
    <dgm:cxn modelId="{BD85CB30-B660-5643-A297-474A0E9D002C}" type="presParOf" srcId="{CD7C036D-14BA-4F69-83EE-8C46C6E57FDF}" destId="{9C30D0C9-DB2E-455E-A0CB-E2692EBF0D73}" srcOrd="2" destOrd="0" presId="urn:microsoft.com/office/officeart/2005/8/layout/orgChart1"/>
    <dgm:cxn modelId="{2EF3A4D4-0837-0C4A-80E3-A37E60E6279D}" type="presParOf" srcId="{BAB0F55B-D8E2-4248-9267-0A6BB16EE06E}" destId="{6FA4DCFE-7AB9-F247-9AAC-BF7A864859A2}" srcOrd="6" destOrd="0" presId="urn:microsoft.com/office/officeart/2005/8/layout/orgChart1"/>
    <dgm:cxn modelId="{B72403B5-85DB-0447-82C7-9079892FEFE6}" type="presParOf" srcId="{BAB0F55B-D8E2-4248-9267-0A6BB16EE06E}" destId="{35A57CF6-B9E6-C040-A69A-C33C9697747E}" srcOrd="7" destOrd="0" presId="urn:microsoft.com/office/officeart/2005/8/layout/orgChart1"/>
    <dgm:cxn modelId="{ED0F040A-0EE0-614D-96AD-52F7D59879D0}" type="presParOf" srcId="{35A57CF6-B9E6-C040-A69A-C33C9697747E}" destId="{039ACED8-522B-0E4A-BA65-946495F179F2}" srcOrd="0" destOrd="0" presId="urn:microsoft.com/office/officeart/2005/8/layout/orgChart1"/>
    <dgm:cxn modelId="{12AB600E-8A15-6546-AFF0-DAD7C44CE8AA}" type="presParOf" srcId="{039ACED8-522B-0E4A-BA65-946495F179F2}" destId="{750B5EA3-D3E4-9A4E-85D1-13234DE4D856}" srcOrd="0" destOrd="0" presId="urn:microsoft.com/office/officeart/2005/8/layout/orgChart1"/>
    <dgm:cxn modelId="{B0A9052C-60DF-5444-AD99-CAF49B4A1F9D}" type="presParOf" srcId="{039ACED8-522B-0E4A-BA65-946495F179F2}" destId="{11A79344-AA72-894D-B771-6FD329C75DCF}" srcOrd="1" destOrd="0" presId="urn:microsoft.com/office/officeart/2005/8/layout/orgChart1"/>
    <dgm:cxn modelId="{4A93BBA2-F44D-BC40-9C7E-83531E3C7CAD}" type="presParOf" srcId="{35A57CF6-B9E6-C040-A69A-C33C9697747E}" destId="{AFB754E5-5A11-804B-8A8B-E81EE977EAEA}" srcOrd="1" destOrd="0" presId="urn:microsoft.com/office/officeart/2005/8/layout/orgChart1"/>
    <dgm:cxn modelId="{0E8767DC-F2B6-934C-A98E-61612F301EAD}" type="presParOf" srcId="{35A57CF6-B9E6-C040-A69A-C33C9697747E}" destId="{5F34FCE1-D759-5048-A5DE-81C2889D65BE}" srcOrd="2" destOrd="0" presId="urn:microsoft.com/office/officeart/2005/8/layout/orgChart1"/>
    <dgm:cxn modelId="{CC437FED-22B0-414F-9ADA-2CCE188846BC}" type="presParOf" srcId="{BAB0F55B-D8E2-4248-9267-0A6BB16EE06E}" destId="{DA4E430D-CC78-4255-A4B5-49DFC21BE9E9}" srcOrd="8" destOrd="0" presId="urn:microsoft.com/office/officeart/2005/8/layout/orgChart1"/>
    <dgm:cxn modelId="{A4ACB65B-4D08-8A4A-8240-DD2808F3AA71}" type="presParOf" srcId="{BAB0F55B-D8E2-4248-9267-0A6BB16EE06E}" destId="{9CB0D3BB-F6A7-4753-A4F6-CDCE743845F5}" srcOrd="9" destOrd="0" presId="urn:microsoft.com/office/officeart/2005/8/layout/orgChart1"/>
    <dgm:cxn modelId="{635194D8-85CF-0F4B-8943-E99D628E8399}" type="presParOf" srcId="{9CB0D3BB-F6A7-4753-A4F6-CDCE743845F5}" destId="{71C11773-221F-4155-8724-AC52E2CD7E17}" srcOrd="0" destOrd="0" presId="urn:microsoft.com/office/officeart/2005/8/layout/orgChart1"/>
    <dgm:cxn modelId="{366E3029-6229-4249-BA04-8E1958A4B2A4}" type="presParOf" srcId="{71C11773-221F-4155-8724-AC52E2CD7E17}" destId="{5A1CD89D-8B10-4A25-82B8-F1A7EBECE5E9}" srcOrd="0" destOrd="0" presId="urn:microsoft.com/office/officeart/2005/8/layout/orgChart1"/>
    <dgm:cxn modelId="{31E69B2B-8EE7-0247-8F7E-4EA71F5128EF}" type="presParOf" srcId="{71C11773-221F-4155-8724-AC52E2CD7E17}" destId="{C54DED73-C70D-4818-995D-92E10D19C248}" srcOrd="1" destOrd="0" presId="urn:microsoft.com/office/officeart/2005/8/layout/orgChart1"/>
    <dgm:cxn modelId="{04B6E278-91FC-9645-B99E-971E01D56E53}" type="presParOf" srcId="{9CB0D3BB-F6A7-4753-A4F6-CDCE743845F5}" destId="{43EC14A2-F652-4B64-9A8C-C93E7952F5F3}" srcOrd="1" destOrd="0" presId="urn:microsoft.com/office/officeart/2005/8/layout/orgChart1"/>
    <dgm:cxn modelId="{376FBFD8-8712-4C0B-AACB-99CAD597C16E}" type="presParOf" srcId="{43EC14A2-F652-4B64-9A8C-C93E7952F5F3}" destId="{1944E553-F952-4709-B672-97DD46EFF195}" srcOrd="0" destOrd="0" presId="urn:microsoft.com/office/officeart/2005/8/layout/orgChart1"/>
    <dgm:cxn modelId="{5104685F-2319-4EDA-93DD-F260F36465B0}" type="presParOf" srcId="{43EC14A2-F652-4B64-9A8C-C93E7952F5F3}" destId="{27A9B09F-9D98-49A9-B61F-1A5F199F5949}" srcOrd="1" destOrd="0" presId="urn:microsoft.com/office/officeart/2005/8/layout/orgChart1"/>
    <dgm:cxn modelId="{9C9CC695-E14E-4512-87C9-63CC48EEEB30}" type="presParOf" srcId="{27A9B09F-9D98-49A9-B61F-1A5F199F5949}" destId="{B9EEC3F5-1A11-4298-8AFF-6C8802B36F85}" srcOrd="0" destOrd="0" presId="urn:microsoft.com/office/officeart/2005/8/layout/orgChart1"/>
    <dgm:cxn modelId="{4E22DFFB-6A3C-495F-B3BB-ECAB01FF2B8F}" type="presParOf" srcId="{B9EEC3F5-1A11-4298-8AFF-6C8802B36F85}" destId="{A9775A73-9328-4EF4-8D6D-1CABDC3AE375}" srcOrd="0" destOrd="0" presId="urn:microsoft.com/office/officeart/2005/8/layout/orgChart1"/>
    <dgm:cxn modelId="{E8479348-0E26-4880-9C68-D49AB762EEB7}" type="presParOf" srcId="{B9EEC3F5-1A11-4298-8AFF-6C8802B36F85}" destId="{0A048D2A-B3F1-4F38-9A5A-2DD29EAD6CDE}" srcOrd="1" destOrd="0" presId="urn:microsoft.com/office/officeart/2005/8/layout/orgChart1"/>
    <dgm:cxn modelId="{742F2CDF-C8FF-44CB-A2A7-B1E88B76C7E7}" type="presParOf" srcId="{27A9B09F-9D98-49A9-B61F-1A5F199F5949}" destId="{CCC56813-9064-44EE-BC5D-75603B2596CF}" srcOrd="1" destOrd="0" presId="urn:microsoft.com/office/officeart/2005/8/layout/orgChart1"/>
    <dgm:cxn modelId="{869EA342-1085-435B-A0D7-51CC6137C8B5}" type="presParOf" srcId="{27A9B09F-9D98-49A9-B61F-1A5F199F5949}" destId="{A116FAB3-BA5F-4956-AC13-BA2B3DEA31F8}" srcOrd="2" destOrd="0" presId="urn:microsoft.com/office/officeart/2005/8/layout/orgChart1"/>
    <dgm:cxn modelId="{5E174281-B2DF-4A47-A455-6084804D573E}" type="presParOf" srcId="{43EC14A2-F652-4B64-9A8C-C93E7952F5F3}" destId="{966D8EE4-CE6C-4653-BD73-537CA4EF2861}" srcOrd="2" destOrd="0" presId="urn:microsoft.com/office/officeart/2005/8/layout/orgChart1"/>
    <dgm:cxn modelId="{AC98993D-0BFD-4991-B98B-58A19DF9409F}" type="presParOf" srcId="{43EC14A2-F652-4B64-9A8C-C93E7952F5F3}" destId="{1448F189-AE27-4A1E-936E-8683DDCE92E2}" srcOrd="3" destOrd="0" presId="urn:microsoft.com/office/officeart/2005/8/layout/orgChart1"/>
    <dgm:cxn modelId="{FFAD710B-EDAF-46CC-8D95-C26E5EC99AE8}" type="presParOf" srcId="{1448F189-AE27-4A1E-936E-8683DDCE92E2}" destId="{7B6FA5F5-0CF3-4584-81DC-4018D04F84D9}" srcOrd="0" destOrd="0" presId="urn:microsoft.com/office/officeart/2005/8/layout/orgChart1"/>
    <dgm:cxn modelId="{E224D9CF-8181-4841-9289-C2E795E94910}" type="presParOf" srcId="{7B6FA5F5-0CF3-4584-81DC-4018D04F84D9}" destId="{16E71A14-11BE-4E22-841B-FE25C4CDD4B7}" srcOrd="0" destOrd="0" presId="urn:microsoft.com/office/officeart/2005/8/layout/orgChart1"/>
    <dgm:cxn modelId="{D617BDE3-CF3D-42F4-9AD5-78E0EB052BBF}" type="presParOf" srcId="{7B6FA5F5-0CF3-4584-81DC-4018D04F84D9}" destId="{CB8A42B9-FD38-42ED-95CC-816C00A8AFEC}" srcOrd="1" destOrd="0" presId="urn:microsoft.com/office/officeart/2005/8/layout/orgChart1"/>
    <dgm:cxn modelId="{436DFA8E-45F2-444E-B8F4-0094B61A2DE4}" type="presParOf" srcId="{1448F189-AE27-4A1E-936E-8683DDCE92E2}" destId="{5FCD6222-3A87-4C13-9330-73E139740D87}" srcOrd="1" destOrd="0" presId="urn:microsoft.com/office/officeart/2005/8/layout/orgChart1"/>
    <dgm:cxn modelId="{9BCF0F02-B529-4BA2-A20B-896564FB4588}" type="presParOf" srcId="{1448F189-AE27-4A1E-936E-8683DDCE92E2}" destId="{B0E60009-E0E5-4F38-BD79-DD4063F7D85E}" srcOrd="2" destOrd="0" presId="urn:microsoft.com/office/officeart/2005/8/layout/orgChart1"/>
    <dgm:cxn modelId="{9989EDAD-14BB-E64E-B771-D680C23CC084}" type="presParOf" srcId="{9CB0D3BB-F6A7-4753-A4F6-CDCE743845F5}" destId="{03EE2BB8-3E54-4D5C-8870-7C215F7671FE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4B525-2DEE-444D-8B33-EB3DB4EC11C1}">
      <dsp:nvSpPr>
        <dsp:cNvPr id="0" name=""/>
        <dsp:cNvSpPr/>
      </dsp:nvSpPr>
      <dsp:spPr>
        <a:xfrm>
          <a:off x="4460055" y="2434058"/>
          <a:ext cx="3811993" cy="271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626"/>
              </a:lnTo>
              <a:lnTo>
                <a:pt x="3811993" y="135626"/>
              </a:lnTo>
              <a:lnTo>
                <a:pt x="3811993" y="271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53769-E395-2943-A02B-E5C53D4FBFEB}">
      <dsp:nvSpPr>
        <dsp:cNvPr id="0" name=""/>
        <dsp:cNvSpPr/>
      </dsp:nvSpPr>
      <dsp:spPr>
        <a:xfrm>
          <a:off x="4460055" y="2434058"/>
          <a:ext cx="2249055" cy="271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626"/>
              </a:lnTo>
              <a:lnTo>
                <a:pt x="2249055" y="135626"/>
              </a:lnTo>
              <a:lnTo>
                <a:pt x="2249055" y="271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DB6BC-FFCB-8444-9C7C-4DE9D9E558CB}">
      <dsp:nvSpPr>
        <dsp:cNvPr id="0" name=""/>
        <dsp:cNvSpPr/>
      </dsp:nvSpPr>
      <dsp:spPr>
        <a:xfrm>
          <a:off x="4460055" y="2434058"/>
          <a:ext cx="686117" cy="271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626"/>
              </a:lnTo>
              <a:lnTo>
                <a:pt x="686117" y="135626"/>
              </a:lnTo>
              <a:lnTo>
                <a:pt x="686117" y="271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C84C6-6787-9143-92A0-11B0DC3F060C}">
      <dsp:nvSpPr>
        <dsp:cNvPr id="0" name=""/>
        <dsp:cNvSpPr/>
      </dsp:nvSpPr>
      <dsp:spPr>
        <a:xfrm>
          <a:off x="3583233" y="2434058"/>
          <a:ext cx="876821" cy="271253"/>
        </a:xfrm>
        <a:custGeom>
          <a:avLst/>
          <a:gdLst/>
          <a:ahLst/>
          <a:cxnLst/>
          <a:rect l="0" t="0" r="0" b="0"/>
          <a:pathLst>
            <a:path>
              <a:moveTo>
                <a:pt x="876821" y="0"/>
              </a:moveTo>
              <a:lnTo>
                <a:pt x="876821" y="135626"/>
              </a:lnTo>
              <a:lnTo>
                <a:pt x="0" y="135626"/>
              </a:lnTo>
              <a:lnTo>
                <a:pt x="0" y="271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03B6E-9CDE-47BF-BD3D-DDD5D72D80D2}">
      <dsp:nvSpPr>
        <dsp:cNvPr id="0" name=""/>
        <dsp:cNvSpPr/>
      </dsp:nvSpPr>
      <dsp:spPr>
        <a:xfrm>
          <a:off x="2115647" y="2434058"/>
          <a:ext cx="2344407" cy="271253"/>
        </a:xfrm>
        <a:custGeom>
          <a:avLst/>
          <a:gdLst/>
          <a:ahLst/>
          <a:cxnLst/>
          <a:rect l="0" t="0" r="0" b="0"/>
          <a:pathLst>
            <a:path>
              <a:moveTo>
                <a:pt x="2344407" y="0"/>
              </a:moveTo>
              <a:lnTo>
                <a:pt x="2344407" y="135626"/>
              </a:lnTo>
              <a:lnTo>
                <a:pt x="0" y="135626"/>
              </a:lnTo>
              <a:lnTo>
                <a:pt x="0" y="271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648061" y="2434058"/>
          <a:ext cx="3811993" cy="271253"/>
        </a:xfrm>
        <a:custGeom>
          <a:avLst/>
          <a:gdLst/>
          <a:ahLst/>
          <a:cxnLst/>
          <a:rect l="0" t="0" r="0" b="0"/>
          <a:pathLst>
            <a:path>
              <a:moveTo>
                <a:pt x="3811993" y="0"/>
              </a:moveTo>
              <a:lnTo>
                <a:pt x="3811993" y="135626"/>
              </a:lnTo>
              <a:lnTo>
                <a:pt x="0" y="135626"/>
              </a:lnTo>
              <a:lnTo>
                <a:pt x="0" y="271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814212" y="1577270"/>
          <a:ext cx="1291684" cy="856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Cynthia Davis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Head of ASC Innovation</a:t>
          </a:r>
          <a:endParaRPr lang="en-US" sz="1300" kern="1200" dirty="0"/>
        </a:p>
      </dsp:txBody>
      <dsp:txXfrm>
        <a:off x="3814212" y="1577270"/>
        <a:ext cx="1291684" cy="856787"/>
      </dsp:txXfrm>
    </dsp:sp>
    <dsp:sp modelId="{1215AACC-37C9-4B45-9855-A03018BCD4D7}">
      <dsp:nvSpPr>
        <dsp:cNvPr id="0" name=""/>
        <dsp:cNvSpPr/>
      </dsp:nvSpPr>
      <dsp:spPr>
        <a:xfrm>
          <a:off x="2218" y="2705311"/>
          <a:ext cx="1291684" cy="856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Jessica Lawson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Service Manager - Prevention and Wellbeing</a:t>
          </a:r>
        </a:p>
      </dsp:txBody>
      <dsp:txXfrm>
        <a:off x="2218" y="2705311"/>
        <a:ext cx="1291684" cy="856787"/>
      </dsp:txXfrm>
    </dsp:sp>
    <dsp:sp modelId="{89895EF7-B3BE-4830-B255-9A79F1DECD58}">
      <dsp:nvSpPr>
        <dsp:cNvPr id="0" name=""/>
        <dsp:cNvSpPr/>
      </dsp:nvSpPr>
      <dsp:spPr>
        <a:xfrm>
          <a:off x="1565157" y="2705311"/>
          <a:ext cx="1100980" cy="856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Freyja Banks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ASC Co-production Lead</a:t>
          </a:r>
        </a:p>
      </dsp:txBody>
      <dsp:txXfrm>
        <a:off x="1565157" y="2705311"/>
        <a:ext cx="1100980" cy="856787"/>
      </dsp:txXfrm>
    </dsp:sp>
    <dsp:sp modelId="{F1814C58-80B4-624E-A1AC-8BEA7B9A241A}">
      <dsp:nvSpPr>
        <dsp:cNvPr id="0" name=""/>
        <dsp:cNvSpPr/>
      </dsp:nvSpPr>
      <dsp:spPr>
        <a:xfrm>
          <a:off x="2937391" y="2705311"/>
          <a:ext cx="1291684" cy="855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Watson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Workforce Strategy Lead</a:t>
          </a:r>
        </a:p>
      </dsp:txBody>
      <dsp:txXfrm>
        <a:off x="2937391" y="2705311"/>
        <a:ext cx="1291684" cy="855586"/>
      </dsp:txXfrm>
    </dsp:sp>
    <dsp:sp modelId="{D99DBB2F-C4BE-A64E-A1B7-E06C2469D8AB}">
      <dsp:nvSpPr>
        <dsp:cNvPr id="0" name=""/>
        <dsp:cNvSpPr/>
      </dsp:nvSpPr>
      <dsp:spPr>
        <a:xfrm>
          <a:off x="4500329" y="2705311"/>
          <a:ext cx="1291684" cy="855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Henrietta </a:t>
          </a:r>
          <a:r>
            <a:rPr lang="en-GB" sz="1300" kern="1200" dirty="0" err="1"/>
            <a:t>Lipede</a:t>
          </a:r>
          <a:r>
            <a:rPr lang="en-GB" sz="1300" kern="1200" dirty="0"/>
            <a:t> Project Support Officer</a:t>
          </a:r>
        </a:p>
      </dsp:txBody>
      <dsp:txXfrm>
        <a:off x="4500329" y="2705311"/>
        <a:ext cx="1291684" cy="855586"/>
      </dsp:txXfrm>
    </dsp:sp>
    <dsp:sp modelId="{433084E8-60BB-0E43-915D-85E387757BC5}">
      <dsp:nvSpPr>
        <dsp:cNvPr id="0" name=""/>
        <dsp:cNvSpPr/>
      </dsp:nvSpPr>
      <dsp:spPr>
        <a:xfrm>
          <a:off x="6063268" y="2705311"/>
          <a:ext cx="1291684" cy="855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 err="1"/>
            <a:t>Simmone</a:t>
          </a:r>
          <a:r>
            <a:rPr lang="en-GB" sz="1300" kern="1200" dirty="0"/>
            <a:t> </a:t>
          </a:r>
          <a:r>
            <a:rPr lang="en-GB" sz="1300" kern="1200" dirty="0" err="1"/>
            <a:t>Burrowes</a:t>
          </a:r>
          <a:r>
            <a:rPr lang="en-GB" sz="1300" kern="1200" dirty="0"/>
            <a:t>           Senior Project Officer</a:t>
          </a:r>
        </a:p>
      </dsp:txBody>
      <dsp:txXfrm>
        <a:off x="6063268" y="2705311"/>
        <a:ext cx="1291684" cy="855586"/>
      </dsp:txXfrm>
    </dsp:sp>
    <dsp:sp modelId="{3CFE1004-0410-46B8-A647-9C19C7BBC3E5}">
      <dsp:nvSpPr>
        <dsp:cNvPr id="0" name=""/>
        <dsp:cNvSpPr/>
      </dsp:nvSpPr>
      <dsp:spPr>
        <a:xfrm>
          <a:off x="7626206" y="2705311"/>
          <a:ext cx="1291684" cy="858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Patricia Cox   Safeguarding Adults Board Manager</a:t>
          </a:r>
        </a:p>
      </dsp:txBody>
      <dsp:txXfrm>
        <a:off x="7626206" y="2705311"/>
        <a:ext cx="1291684" cy="858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F5BC5-7DE8-4C65-A9FF-479F01BB3D7B}">
      <dsp:nvSpPr>
        <dsp:cNvPr id="0" name=""/>
        <dsp:cNvSpPr/>
      </dsp:nvSpPr>
      <dsp:spPr>
        <a:xfrm>
          <a:off x="4605894" y="2433041"/>
          <a:ext cx="4119300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4119300" y="102131"/>
              </a:lnTo>
              <a:lnTo>
                <a:pt x="411930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3F8A9-A98C-4608-9C13-7A2B126FBAEB}">
      <dsp:nvSpPr>
        <dsp:cNvPr id="0" name=""/>
        <dsp:cNvSpPr/>
      </dsp:nvSpPr>
      <dsp:spPr>
        <a:xfrm>
          <a:off x="4605894" y="2433041"/>
          <a:ext cx="2942357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2942357" y="102131"/>
              </a:lnTo>
              <a:lnTo>
                <a:pt x="2942357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F1B09-08F1-49CD-B18D-C9B7E52CF05E}">
      <dsp:nvSpPr>
        <dsp:cNvPr id="0" name=""/>
        <dsp:cNvSpPr/>
      </dsp:nvSpPr>
      <dsp:spPr>
        <a:xfrm>
          <a:off x="4605894" y="2433041"/>
          <a:ext cx="1765414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1765414" y="102131"/>
              </a:lnTo>
              <a:lnTo>
                <a:pt x="1765414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84308-3EC9-4C28-BAEB-10AD070ADE55}">
      <dsp:nvSpPr>
        <dsp:cNvPr id="0" name=""/>
        <dsp:cNvSpPr/>
      </dsp:nvSpPr>
      <dsp:spPr>
        <a:xfrm>
          <a:off x="4605894" y="2433041"/>
          <a:ext cx="588471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588471" y="102131"/>
              </a:lnTo>
              <a:lnTo>
                <a:pt x="588471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27384-2C8E-3143-A335-4525F20C6D23}">
      <dsp:nvSpPr>
        <dsp:cNvPr id="0" name=""/>
        <dsp:cNvSpPr/>
      </dsp:nvSpPr>
      <dsp:spPr>
        <a:xfrm>
          <a:off x="4017422" y="2433041"/>
          <a:ext cx="588471" cy="204262"/>
        </a:xfrm>
        <a:custGeom>
          <a:avLst/>
          <a:gdLst/>
          <a:ahLst/>
          <a:cxnLst/>
          <a:rect l="0" t="0" r="0" b="0"/>
          <a:pathLst>
            <a:path>
              <a:moveTo>
                <a:pt x="588471" y="0"/>
              </a:moveTo>
              <a:lnTo>
                <a:pt x="588471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F50AE-ACF6-4CAC-B063-F932EE7AE7FC}">
      <dsp:nvSpPr>
        <dsp:cNvPr id="0" name=""/>
        <dsp:cNvSpPr/>
      </dsp:nvSpPr>
      <dsp:spPr>
        <a:xfrm>
          <a:off x="2840479" y="2433041"/>
          <a:ext cx="1765414" cy="204262"/>
        </a:xfrm>
        <a:custGeom>
          <a:avLst/>
          <a:gdLst/>
          <a:ahLst/>
          <a:cxnLst/>
          <a:rect l="0" t="0" r="0" b="0"/>
          <a:pathLst>
            <a:path>
              <a:moveTo>
                <a:pt x="1765414" y="0"/>
              </a:moveTo>
              <a:lnTo>
                <a:pt x="1765414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7AE83-4F3F-4D91-BFE8-5EF64AD7284F}">
      <dsp:nvSpPr>
        <dsp:cNvPr id="0" name=""/>
        <dsp:cNvSpPr/>
      </dsp:nvSpPr>
      <dsp:spPr>
        <a:xfrm>
          <a:off x="1663536" y="2433041"/>
          <a:ext cx="2942357" cy="204262"/>
        </a:xfrm>
        <a:custGeom>
          <a:avLst/>
          <a:gdLst/>
          <a:ahLst/>
          <a:cxnLst/>
          <a:rect l="0" t="0" r="0" b="0"/>
          <a:pathLst>
            <a:path>
              <a:moveTo>
                <a:pt x="2942357" y="0"/>
              </a:moveTo>
              <a:lnTo>
                <a:pt x="2942357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73A67-6C50-EC4B-B936-69D1CF66F5E2}">
      <dsp:nvSpPr>
        <dsp:cNvPr id="0" name=""/>
        <dsp:cNvSpPr/>
      </dsp:nvSpPr>
      <dsp:spPr>
        <a:xfrm>
          <a:off x="486593" y="2433041"/>
          <a:ext cx="4119300" cy="204262"/>
        </a:xfrm>
        <a:custGeom>
          <a:avLst/>
          <a:gdLst/>
          <a:ahLst/>
          <a:cxnLst/>
          <a:rect l="0" t="0" r="0" b="0"/>
          <a:pathLst>
            <a:path>
              <a:moveTo>
                <a:pt x="4119300" y="0"/>
              </a:moveTo>
              <a:lnTo>
                <a:pt x="4119300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57CE6-3E2B-E042-9ACB-26F51E582603}">
      <dsp:nvSpPr>
        <dsp:cNvPr id="0" name=""/>
        <dsp:cNvSpPr/>
      </dsp:nvSpPr>
      <dsp:spPr>
        <a:xfrm>
          <a:off x="4119553" y="1946701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Katie Gilman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Programme</a:t>
          </a:r>
          <a:r>
            <a:rPr lang="en-US" sz="700" kern="1200" dirty="0"/>
            <a:t> Lead ASC Transformation</a:t>
          </a:r>
        </a:p>
      </dsp:txBody>
      <dsp:txXfrm>
        <a:off x="4119553" y="1946701"/>
        <a:ext cx="972680" cy="486340"/>
      </dsp:txXfrm>
    </dsp:sp>
    <dsp:sp modelId="{6BCDCF11-4E91-0D4B-94E2-B07397D72DA4}">
      <dsp:nvSpPr>
        <dsp:cNvPr id="0" name=""/>
        <dsp:cNvSpPr/>
      </dsp:nvSpPr>
      <dsp:spPr>
        <a:xfrm>
          <a:off x="253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Charlotte Spindler 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Senior Project Manager </a:t>
          </a:r>
          <a:r>
            <a:rPr lang="en-GB" sz="700" kern="1200" dirty="0"/>
            <a:t>Mental Health Transformation</a:t>
          </a:r>
          <a:endParaRPr lang="en-US" sz="700" kern="1200" dirty="0"/>
        </a:p>
      </dsp:txBody>
      <dsp:txXfrm>
        <a:off x="253" y="2637304"/>
        <a:ext cx="972680" cy="486340"/>
      </dsp:txXfrm>
    </dsp:sp>
    <dsp:sp modelId="{C3F618A0-43B8-428E-91D4-4F79B23E2591}">
      <dsp:nvSpPr>
        <dsp:cNvPr id="0" name=""/>
        <dsp:cNvSpPr/>
      </dsp:nvSpPr>
      <dsp:spPr>
        <a:xfrm>
          <a:off x="1177196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Dominic Morris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Project Manager </a:t>
          </a:r>
        </a:p>
      </dsp:txBody>
      <dsp:txXfrm>
        <a:off x="1177196" y="2637304"/>
        <a:ext cx="972680" cy="486340"/>
      </dsp:txXfrm>
    </dsp:sp>
    <dsp:sp modelId="{C23FAEE7-2CF7-4022-9282-3F9D0562EF5B}">
      <dsp:nvSpPr>
        <dsp:cNvPr id="0" name=""/>
        <dsp:cNvSpPr/>
      </dsp:nvSpPr>
      <dsp:spPr>
        <a:xfrm>
          <a:off x="2354139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i="0" kern="1200" dirty="0"/>
            <a:t>Dee Karakurt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Senior Project Manager </a:t>
          </a:r>
        </a:p>
      </dsp:txBody>
      <dsp:txXfrm>
        <a:off x="2354139" y="2637304"/>
        <a:ext cx="972680" cy="486340"/>
      </dsp:txXfrm>
    </dsp:sp>
    <dsp:sp modelId="{886449B6-16A9-ED48-AC66-FCC8C3DB3493}">
      <dsp:nvSpPr>
        <dsp:cNvPr id="0" name=""/>
        <dsp:cNvSpPr/>
      </dsp:nvSpPr>
      <dsp:spPr>
        <a:xfrm>
          <a:off x="3531082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Angela Malik               Policy and Project Officer</a:t>
          </a:r>
        </a:p>
      </dsp:txBody>
      <dsp:txXfrm>
        <a:off x="3531082" y="2637304"/>
        <a:ext cx="972680" cy="486340"/>
      </dsp:txXfrm>
    </dsp:sp>
    <dsp:sp modelId="{0A7D8713-F6E5-4015-A4B7-EDBA9B2ACB38}">
      <dsp:nvSpPr>
        <dsp:cNvPr id="0" name=""/>
        <dsp:cNvSpPr/>
      </dsp:nvSpPr>
      <dsp:spPr>
        <a:xfrm>
          <a:off x="4708025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Project Manager (Vacant)</a:t>
          </a:r>
          <a:endParaRPr lang="en-US" sz="700" kern="1200" dirty="0"/>
        </a:p>
      </dsp:txBody>
      <dsp:txXfrm>
        <a:off x="4708025" y="2637304"/>
        <a:ext cx="972680" cy="486340"/>
      </dsp:txXfrm>
    </dsp:sp>
    <dsp:sp modelId="{56F3C4DE-9770-45E3-9895-EEEE79D4FAC3}">
      <dsp:nvSpPr>
        <dsp:cNvPr id="0" name=""/>
        <dsp:cNvSpPr/>
      </dsp:nvSpPr>
      <dsp:spPr>
        <a:xfrm>
          <a:off x="5884968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Project Manager (Vacant)</a:t>
          </a:r>
          <a:endParaRPr lang="en-US" sz="700" kern="1200" dirty="0"/>
        </a:p>
      </dsp:txBody>
      <dsp:txXfrm>
        <a:off x="5884968" y="2637304"/>
        <a:ext cx="972680" cy="486340"/>
      </dsp:txXfrm>
    </dsp:sp>
    <dsp:sp modelId="{AEBDD141-98FE-40B9-A85E-9B98A2B9E3B0}">
      <dsp:nvSpPr>
        <dsp:cNvPr id="0" name=""/>
        <dsp:cNvSpPr/>
      </dsp:nvSpPr>
      <dsp:spPr>
        <a:xfrm>
          <a:off x="7061911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Project Manager (Vacant)</a:t>
          </a:r>
          <a:endParaRPr lang="en-US" sz="700" kern="1200" dirty="0"/>
        </a:p>
      </dsp:txBody>
      <dsp:txXfrm>
        <a:off x="7061911" y="2637304"/>
        <a:ext cx="972680" cy="486340"/>
      </dsp:txXfrm>
    </dsp:sp>
    <dsp:sp modelId="{0E24101D-A096-4E78-AEE3-233694EEE5AC}">
      <dsp:nvSpPr>
        <dsp:cNvPr id="0" name=""/>
        <dsp:cNvSpPr/>
      </dsp:nvSpPr>
      <dsp:spPr>
        <a:xfrm>
          <a:off x="8238854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Project Manager (Vacant)</a:t>
          </a:r>
          <a:endParaRPr lang="en-US" sz="700" kern="1200" dirty="0"/>
        </a:p>
      </dsp:txBody>
      <dsp:txXfrm>
        <a:off x="8238854" y="2637304"/>
        <a:ext cx="972680" cy="4863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4DCFE-7AB9-F247-9AAC-BF7A864859A2}">
      <dsp:nvSpPr>
        <dsp:cNvPr id="0" name=""/>
        <dsp:cNvSpPr/>
      </dsp:nvSpPr>
      <dsp:spPr>
        <a:xfrm>
          <a:off x="5049519" y="1898693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3954814" y="228790"/>
              </a:lnTo>
              <a:lnTo>
                <a:pt x="3954814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53C62-C375-E643-ABFA-3C5048596007}">
      <dsp:nvSpPr>
        <dsp:cNvPr id="0" name=""/>
        <dsp:cNvSpPr/>
      </dsp:nvSpPr>
      <dsp:spPr>
        <a:xfrm>
          <a:off x="5049519" y="1898693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1318271" y="228790"/>
              </a:lnTo>
              <a:lnTo>
                <a:pt x="1318271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6F847-F3C5-E541-AA32-6DB11C9FF713}">
      <dsp:nvSpPr>
        <dsp:cNvPr id="0" name=""/>
        <dsp:cNvSpPr/>
      </dsp:nvSpPr>
      <dsp:spPr>
        <a:xfrm>
          <a:off x="3731247" y="1898693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1318271" y="0"/>
              </a:moveTo>
              <a:lnTo>
                <a:pt x="1318271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32DD9-704F-C14B-B2C4-E11C1AC00F7E}">
      <dsp:nvSpPr>
        <dsp:cNvPr id="0" name=""/>
        <dsp:cNvSpPr/>
      </dsp:nvSpPr>
      <dsp:spPr>
        <a:xfrm>
          <a:off x="1094704" y="1898693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3954814" y="0"/>
              </a:moveTo>
              <a:lnTo>
                <a:pt x="3954814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960038" y="809212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Jessica Lawson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Service Manager - Prevention and Wellbeing</a:t>
          </a:r>
        </a:p>
      </dsp:txBody>
      <dsp:txXfrm>
        <a:off x="3960038" y="809212"/>
        <a:ext cx="2178961" cy="1089480"/>
      </dsp:txXfrm>
    </dsp:sp>
    <dsp:sp modelId="{9E61FAFA-BE68-4540-84B1-D359F8A06DD2}">
      <dsp:nvSpPr>
        <dsp:cNvPr id="0" name=""/>
        <dsp:cNvSpPr/>
      </dsp:nvSpPr>
      <dsp:spPr>
        <a:xfrm>
          <a:off x="5223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Gill Catherall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Welfare Rights Manager</a:t>
          </a:r>
        </a:p>
      </dsp:txBody>
      <dsp:txXfrm>
        <a:off x="5223" y="2356274"/>
        <a:ext cx="2178961" cy="1089480"/>
      </dsp:txXfrm>
    </dsp:sp>
    <dsp:sp modelId="{17FAD039-71FF-D948-83D4-224F5E3AB37A}">
      <dsp:nvSpPr>
        <dsp:cNvPr id="0" name=""/>
        <dsp:cNvSpPr/>
      </dsp:nvSpPr>
      <dsp:spPr>
        <a:xfrm>
          <a:off x="2641767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Octavia Aronne       Carers Project Lead</a:t>
          </a:r>
        </a:p>
      </dsp:txBody>
      <dsp:txXfrm>
        <a:off x="2641767" y="2356274"/>
        <a:ext cx="2178961" cy="1089480"/>
      </dsp:txXfrm>
    </dsp:sp>
    <dsp:sp modelId="{DE54D5BE-C9A5-0D45-B8C3-7EAAB28AC0F0}">
      <dsp:nvSpPr>
        <dsp:cNvPr id="0" name=""/>
        <dsp:cNvSpPr/>
      </dsp:nvSpPr>
      <dsp:spPr>
        <a:xfrm>
          <a:off x="5278310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Lorraine Maher     Adults Early Help - Pilot Lead</a:t>
          </a:r>
        </a:p>
      </dsp:txBody>
      <dsp:txXfrm>
        <a:off x="5278310" y="2356274"/>
        <a:ext cx="2178961" cy="1089480"/>
      </dsp:txXfrm>
    </dsp:sp>
    <dsp:sp modelId="{750B5EA3-D3E4-9A4E-85D1-13234DE4D856}">
      <dsp:nvSpPr>
        <dsp:cNvPr id="0" name=""/>
        <dsp:cNvSpPr/>
      </dsp:nvSpPr>
      <dsp:spPr>
        <a:xfrm>
          <a:off x="7914853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Vacant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Prevention and Wellbeing Team Manager</a:t>
          </a:r>
        </a:p>
      </dsp:txBody>
      <dsp:txXfrm>
        <a:off x="7914853" y="2356274"/>
        <a:ext cx="2178961" cy="1089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76BCA-C575-40C9-9AD0-6A0E7493B22A}">
      <dsp:nvSpPr>
        <dsp:cNvPr id="0" name=""/>
        <dsp:cNvSpPr/>
      </dsp:nvSpPr>
      <dsp:spPr>
        <a:xfrm>
          <a:off x="4876799" y="2285822"/>
          <a:ext cx="4182404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4182404" y="145174"/>
              </a:lnTo>
              <a:lnTo>
                <a:pt x="4182404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F723C-6687-4EE4-8FF6-6B4D36E7C4B4}">
      <dsp:nvSpPr>
        <dsp:cNvPr id="0" name=""/>
        <dsp:cNvSpPr/>
      </dsp:nvSpPr>
      <dsp:spPr>
        <a:xfrm>
          <a:off x="4876799" y="2285822"/>
          <a:ext cx="2509442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2509442" y="145174"/>
              </a:lnTo>
              <a:lnTo>
                <a:pt x="2509442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02764-A534-3E4C-8D7E-67250CE04380}">
      <dsp:nvSpPr>
        <dsp:cNvPr id="0" name=""/>
        <dsp:cNvSpPr/>
      </dsp:nvSpPr>
      <dsp:spPr>
        <a:xfrm>
          <a:off x="4876799" y="2285822"/>
          <a:ext cx="836480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836480" y="145174"/>
              </a:lnTo>
              <a:lnTo>
                <a:pt x="83648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17920-A80D-4AB8-863A-7CE3479B3BE3}">
      <dsp:nvSpPr>
        <dsp:cNvPr id="0" name=""/>
        <dsp:cNvSpPr/>
      </dsp:nvSpPr>
      <dsp:spPr>
        <a:xfrm>
          <a:off x="4040318" y="2285822"/>
          <a:ext cx="836480" cy="290348"/>
        </a:xfrm>
        <a:custGeom>
          <a:avLst/>
          <a:gdLst/>
          <a:ahLst/>
          <a:cxnLst/>
          <a:rect l="0" t="0" r="0" b="0"/>
          <a:pathLst>
            <a:path>
              <a:moveTo>
                <a:pt x="836480" y="0"/>
              </a:moveTo>
              <a:lnTo>
                <a:pt x="836480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D4E3E-D7ED-4240-B0E7-BC85976C8D26}">
      <dsp:nvSpPr>
        <dsp:cNvPr id="0" name=""/>
        <dsp:cNvSpPr/>
      </dsp:nvSpPr>
      <dsp:spPr>
        <a:xfrm>
          <a:off x="2367356" y="2285822"/>
          <a:ext cx="2509442" cy="290348"/>
        </a:xfrm>
        <a:custGeom>
          <a:avLst/>
          <a:gdLst/>
          <a:ahLst/>
          <a:cxnLst/>
          <a:rect l="0" t="0" r="0" b="0"/>
          <a:pathLst>
            <a:path>
              <a:moveTo>
                <a:pt x="2509442" y="0"/>
              </a:moveTo>
              <a:lnTo>
                <a:pt x="2509442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CE895-A05D-46E5-935E-AF3DC3EC8453}">
      <dsp:nvSpPr>
        <dsp:cNvPr id="0" name=""/>
        <dsp:cNvSpPr/>
      </dsp:nvSpPr>
      <dsp:spPr>
        <a:xfrm>
          <a:off x="694394" y="2285822"/>
          <a:ext cx="4182404" cy="290348"/>
        </a:xfrm>
        <a:custGeom>
          <a:avLst/>
          <a:gdLst/>
          <a:ahLst/>
          <a:cxnLst/>
          <a:rect l="0" t="0" r="0" b="0"/>
          <a:pathLst>
            <a:path>
              <a:moveTo>
                <a:pt x="4182404" y="0"/>
              </a:moveTo>
              <a:lnTo>
                <a:pt x="4182404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85492" y="1292822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Gill Catherall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Welfare Rights Manager</a:t>
          </a:r>
        </a:p>
      </dsp:txBody>
      <dsp:txXfrm>
        <a:off x="4185492" y="1292822"/>
        <a:ext cx="1382613" cy="992999"/>
      </dsp:txXfrm>
    </dsp:sp>
    <dsp:sp modelId="{AB14E7D7-B001-4655-BFCF-E313C919CF90}">
      <dsp:nvSpPr>
        <dsp:cNvPr id="0" name=""/>
        <dsp:cNvSpPr/>
      </dsp:nvSpPr>
      <dsp:spPr>
        <a:xfrm>
          <a:off x="3088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Manjur</a:t>
          </a:r>
          <a:r>
            <a:rPr lang="en-US" sz="1600" kern="1200" dirty="0"/>
            <a:t> Uddin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3088" y="2576170"/>
        <a:ext cx="1382613" cy="992999"/>
      </dsp:txXfrm>
    </dsp:sp>
    <dsp:sp modelId="{55797769-6B9A-4418-8D2A-44B2A65182B3}">
      <dsp:nvSpPr>
        <dsp:cNvPr id="0" name=""/>
        <dsp:cNvSpPr/>
      </dsp:nvSpPr>
      <dsp:spPr>
        <a:xfrm>
          <a:off x="1676050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Melanie Black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1676050" y="2576170"/>
        <a:ext cx="1382613" cy="992999"/>
      </dsp:txXfrm>
    </dsp:sp>
    <dsp:sp modelId="{71BB3266-1152-491A-9393-147EA0857D97}">
      <dsp:nvSpPr>
        <dsp:cNvPr id="0" name=""/>
        <dsp:cNvSpPr/>
      </dsp:nvSpPr>
      <dsp:spPr>
        <a:xfrm>
          <a:off x="3349011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Suzette Gregu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3349011" y="2576170"/>
        <a:ext cx="1382613" cy="992999"/>
      </dsp:txXfrm>
    </dsp:sp>
    <dsp:sp modelId="{00409A93-7867-DE49-BB1B-1E3CB1162216}">
      <dsp:nvSpPr>
        <dsp:cNvPr id="0" name=""/>
        <dsp:cNvSpPr/>
      </dsp:nvSpPr>
      <dsp:spPr>
        <a:xfrm>
          <a:off x="5021973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Vacant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5021973" y="2576170"/>
        <a:ext cx="1382613" cy="992999"/>
      </dsp:txXfrm>
    </dsp:sp>
    <dsp:sp modelId="{4892AB43-5414-436B-BE43-58D0773D41A9}">
      <dsp:nvSpPr>
        <dsp:cNvPr id="0" name=""/>
        <dsp:cNvSpPr/>
      </dsp:nvSpPr>
      <dsp:spPr>
        <a:xfrm>
          <a:off x="6694935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Vacant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Senior Welfare Rights Adviser</a:t>
          </a:r>
        </a:p>
      </dsp:txBody>
      <dsp:txXfrm>
        <a:off x="6694935" y="2576170"/>
        <a:ext cx="1382613" cy="992999"/>
      </dsp:txXfrm>
    </dsp:sp>
    <dsp:sp modelId="{607FA36C-2F94-4743-AB1F-C90345CA09EB}">
      <dsp:nvSpPr>
        <dsp:cNvPr id="0" name=""/>
        <dsp:cNvSpPr/>
      </dsp:nvSpPr>
      <dsp:spPr>
        <a:xfrm>
          <a:off x="8367897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Vacant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Senior Welfare Rights Adviser</a:t>
          </a:r>
        </a:p>
      </dsp:txBody>
      <dsp:txXfrm>
        <a:off x="8367897" y="2576170"/>
        <a:ext cx="1382613" cy="9929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F647D-D2DE-1E4A-B5FC-FD7AB55BAB8E}">
      <dsp:nvSpPr>
        <dsp:cNvPr id="0" name=""/>
        <dsp:cNvSpPr/>
      </dsp:nvSpPr>
      <dsp:spPr>
        <a:xfrm>
          <a:off x="5049519" y="2237876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3954814" y="228790"/>
              </a:lnTo>
              <a:lnTo>
                <a:pt x="3954814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919BB-EC0F-D249-BC7A-6974EE141FC2}">
      <dsp:nvSpPr>
        <dsp:cNvPr id="0" name=""/>
        <dsp:cNvSpPr/>
      </dsp:nvSpPr>
      <dsp:spPr>
        <a:xfrm>
          <a:off x="5049519" y="2237876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1318271" y="228790"/>
              </a:lnTo>
              <a:lnTo>
                <a:pt x="1318271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ED5A4-5AB5-DC46-8B5D-0D1A2027BEC8}">
      <dsp:nvSpPr>
        <dsp:cNvPr id="0" name=""/>
        <dsp:cNvSpPr/>
      </dsp:nvSpPr>
      <dsp:spPr>
        <a:xfrm>
          <a:off x="3731247" y="2237876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1318271" y="0"/>
              </a:moveTo>
              <a:lnTo>
                <a:pt x="1318271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462CF-21AA-E549-A476-FE3F5C2576B5}">
      <dsp:nvSpPr>
        <dsp:cNvPr id="0" name=""/>
        <dsp:cNvSpPr/>
      </dsp:nvSpPr>
      <dsp:spPr>
        <a:xfrm>
          <a:off x="1094704" y="2237876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3954814" y="0"/>
              </a:moveTo>
              <a:lnTo>
                <a:pt x="3954814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EBA5D-704B-436B-B0AD-1094AB7EBACF}">
      <dsp:nvSpPr>
        <dsp:cNvPr id="0" name=""/>
        <dsp:cNvSpPr/>
      </dsp:nvSpPr>
      <dsp:spPr>
        <a:xfrm>
          <a:off x="3960038" y="1148395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Lorraine Maher     Adults Early Help - Pilot Lead</a:t>
          </a:r>
        </a:p>
      </dsp:txBody>
      <dsp:txXfrm>
        <a:off x="3960038" y="1148395"/>
        <a:ext cx="2178961" cy="1089480"/>
      </dsp:txXfrm>
    </dsp:sp>
    <dsp:sp modelId="{38019014-C7DF-3E40-9877-03F9B1DC775C}">
      <dsp:nvSpPr>
        <dsp:cNvPr id="0" name=""/>
        <dsp:cNvSpPr/>
      </dsp:nvSpPr>
      <dsp:spPr>
        <a:xfrm>
          <a:off x="5223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Jessie See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Adult Early Help - Pilot Worker</a:t>
          </a:r>
        </a:p>
      </dsp:txBody>
      <dsp:txXfrm>
        <a:off x="5223" y="2695457"/>
        <a:ext cx="2178961" cy="1089480"/>
      </dsp:txXfrm>
    </dsp:sp>
    <dsp:sp modelId="{8350D26B-300D-494D-8CE1-6BFE37E0B8C3}">
      <dsp:nvSpPr>
        <dsp:cNvPr id="0" name=""/>
        <dsp:cNvSpPr/>
      </dsp:nvSpPr>
      <dsp:spPr>
        <a:xfrm>
          <a:off x="2641767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Lisa King 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Adult Early Help – Pilot Worker</a:t>
          </a:r>
        </a:p>
      </dsp:txBody>
      <dsp:txXfrm>
        <a:off x="2641767" y="2695457"/>
        <a:ext cx="2178961" cy="1089480"/>
      </dsp:txXfrm>
    </dsp:sp>
    <dsp:sp modelId="{FEDC430D-8B32-D244-94C8-3AAC92CA1CD7}">
      <dsp:nvSpPr>
        <dsp:cNvPr id="0" name=""/>
        <dsp:cNvSpPr/>
      </dsp:nvSpPr>
      <dsp:spPr>
        <a:xfrm>
          <a:off x="5278310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Kameran Johnsepar Adult Early Help – Pilot Worker</a:t>
          </a:r>
        </a:p>
      </dsp:txBody>
      <dsp:txXfrm>
        <a:off x="5278310" y="2695457"/>
        <a:ext cx="2178961" cy="1089480"/>
      </dsp:txXfrm>
    </dsp:sp>
    <dsp:sp modelId="{647FAEF8-E3BA-BD4B-8F23-ABCC0A06DACD}">
      <dsp:nvSpPr>
        <dsp:cNvPr id="0" name=""/>
        <dsp:cNvSpPr/>
      </dsp:nvSpPr>
      <dsp:spPr>
        <a:xfrm>
          <a:off x="7914853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Myles Stewart         Adult Early Help – Pilot Worker </a:t>
          </a:r>
        </a:p>
      </dsp:txBody>
      <dsp:txXfrm>
        <a:off x="7914853" y="2695457"/>
        <a:ext cx="2178961" cy="10894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A12BA-4ADD-9C4E-92D5-89365E6B231A}">
      <dsp:nvSpPr>
        <dsp:cNvPr id="0" name=""/>
        <dsp:cNvSpPr/>
      </dsp:nvSpPr>
      <dsp:spPr>
        <a:xfrm>
          <a:off x="5049519" y="1637746"/>
          <a:ext cx="1980204" cy="687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71"/>
              </a:lnTo>
              <a:lnTo>
                <a:pt x="1980204" y="343671"/>
              </a:lnTo>
              <a:lnTo>
                <a:pt x="1980204" y="6873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C8E46-8FD2-DA4B-BDC6-41A63A3FBE1E}">
      <dsp:nvSpPr>
        <dsp:cNvPr id="0" name=""/>
        <dsp:cNvSpPr/>
      </dsp:nvSpPr>
      <dsp:spPr>
        <a:xfrm>
          <a:off x="3069315" y="1637746"/>
          <a:ext cx="1980204" cy="687343"/>
        </a:xfrm>
        <a:custGeom>
          <a:avLst/>
          <a:gdLst/>
          <a:ahLst/>
          <a:cxnLst/>
          <a:rect l="0" t="0" r="0" b="0"/>
          <a:pathLst>
            <a:path>
              <a:moveTo>
                <a:pt x="1980204" y="0"/>
              </a:moveTo>
              <a:lnTo>
                <a:pt x="1980204" y="343671"/>
              </a:lnTo>
              <a:lnTo>
                <a:pt x="0" y="343671"/>
              </a:lnTo>
              <a:lnTo>
                <a:pt x="0" y="6873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21F33-7639-4C7A-8640-3B0560B14325}">
      <dsp:nvSpPr>
        <dsp:cNvPr id="0" name=""/>
        <dsp:cNvSpPr/>
      </dsp:nvSpPr>
      <dsp:spPr>
        <a:xfrm>
          <a:off x="3412986" y="1214"/>
          <a:ext cx="3273065" cy="1636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Octavia Aronne       Carers Project Lead</a:t>
          </a:r>
        </a:p>
      </dsp:txBody>
      <dsp:txXfrm>
        <a:off x="3412986" y="1214"/>
        <a:ext cx="3273065" cy="1636532"/>
      </dsp:txXfrm>
    </dsp:sp>
    <dsp:sp modelId="{2A31F57C-4DFE-A34A-929B-6CFF6AC4A68C}">
      <dsp:nvSpPr>
        <dsp:cNvPr id="0" name=""/>
        <dsp:cNvSpPr/>
      </dsp:nvSpPr>
      <dsp:spPr>
        <a:xfrm>
          <a:off x="1432782" y="2325090"/>
          <a:ext cx="3273065" cy="1636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Vacant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Carers Project Support Officer</a:t>
          </a:r>
          <a:endParaRPr lang="en-US" sz="3300" kern="1200" dirty="0"/>
        </a:p>
      </dsp:txBody>
      <dsp:txXfrm>
        <a:off x="1432782" y="2325090"/>
        <a:ext cx="3273065" cy="1636532"/>
      </dsp:txXfrm>
    </dsp:sp>
    <dsp:sp modelId="{F20E8E80-7E6F-3449-A825-676C03B59DF7}">
      <dsp:nvSpPr>
        <dsp:cNvPr id="0" name=""/>
        <dsp:cNvSpPr/>
      </dsp:nvSpPr>
      <dsp:spPr>
        <a:xfrm>
          <a:off x="5393191" y="2325090"/>
          <a:ext cx="3273065" cy="1636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Vacant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Carers Project Officer</a:t>
          </a:r>
          <a:endParaRPr lang="en-US" sz="3300" kern="1200" dirty="0"/>
        </a:p>
      </dsp:txBody>
      <dsp:txXfrm>
        <a:off x="5393191" y="2325090"/>
        <a:ext cx="3273065" cy="16365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D8EE4-CE6C-4653-BD73-537CA4EF2861}">
      <dsp:nvSpPr>
        <dsp:cNvPr id="0" name=""/>
        <dsp:cNvSpPr/>
      </dsp:nvSpPr>
      <dsp:spPr>
        <a:xfrm>
          <a:off x="8191631" y="2055800"/>
          <a:ext cx="248715" cy="1939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9984"/>
              </a:lnTo>
              <a:lnTo>
                <a:pt x="248715" y="19399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4E553-F952-4709-B672-97DD46EFF195}">
      <dsp:nvSpPr>
        <dsp:cNvPr id="0" name=""/>
        <dsp:cNvSpPr/>
      </dsp:nvSpPr>
      <dsp:spPr>
        <a:xfrm>
          <a:off x="8191631" y="2055800"/>
          <a:ext cx="248715" cy="76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728"/>
              </a:lnTo>
              <a:lnTo>
                <a:pt x="248715" y="762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E430D-CC78-4255-A4B5-49DFC21BE9E9}">
      <dsp:nvSpPr>
        <dsp:cNvPr id="0" name=""/>
        <dsp:cNvSpPr/>
      </dsp:nvSpPr>
      <dsp:spPr>
        <a:xfrm>
          <a:off x="4842256" y="878545"/>
          <a:ext cx="4012617" cy="348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01"/>
              </a:lnTo>
              <a:lnTo>
                <a:pt x="4012617" y="174101"/>
              </a:lnTo>
              <a:lnTo>
                <a:pt x="4012617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4DCFE-7AB9-F247-9AAC-BF7A864859A2}">
      <dsp:nvSpPr>
        <dsp:cNvPr id="0" name=""/>
        <dsp:cNvSpPr/>
      </dsp:nvSpPr>
      <dsp:spPr>
        <a:xfrm>
          <a:off x="4842256" y="878545"/>
          <a:ext cx="2006308" cy="348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01"/>
              </a:lnTo>
              <a:lnTo>
                <a:pt x="2006308" y="174101"/>
              </a:lnTo>
              <a:lnTo>
                <a:pt x="2006308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E4509-710C-4647-869C-B93D8B6C90D6}">
      <dsp:nvSpPr>
        <dsp:cNvPr id="0" name=""/>
        <dsp:cNvSpPr/>
      </dsp:nvSpPr>
      <dsp:spPr>
        <a:xfrm>
          <a:off x="4796536" y="878545"/>
          <a:ext cx="91440" cy="348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AED1D-2FFB-F740-8974-88F1C672BE22}">
      <dsp:nvSpPr>
        <dsp:cNvPr id="0" name=""/>
        <dsp:cNvSpPr/>
      </dsp:nvSpPr>
      <dsp:spPr>
        <a:xfrm>
          <a:off x="2172704" y="2055800"/>
          <a:ext cx="248715" cy="76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728"/>
              </a:lnTo>
              <a:lnTo>
                <a:pt x="248715" y="762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F3043-BA15-44E1-8D27-A00AA3F39C22}">
      <dsp:nvSpPr>
        <dsp:cNvPr id="0" name=""/>
        <dsp:cNvSpPr/>
      </dsp:nvSpPr>
      <dsp:spPr>
        <a:xfrm>
          <a:off x="2835947" y="878545"/>
          <a:ext cx="2006308" cy="348202"/>
        </a:xfrm>
        <a:custGeom>
          <a:avLst/>
          <a:gdLst/>
          <a:ahLst/>
          <a:cxnLst/>
          <a:rect l="0" t="0" r="0" b="0"/>
          <a:pathLst>
            <a:path>
              <a:moveTo>
                <a:pt x="2006308" y="0"/>
              </a:moveTo>
              <a:lnTo>
                <a:pt x="2006308" y="174101"/>
              </a:lnTo>
              <a:lnTo>
                <a:pt x="0" y="174101"/>
              </a:lnTo>
              <a:lnTo>
                <a:pt x="0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84C2E-8198-40A0-BEEA-A9A6E174F221}">
      <dsp:nvSpPr>
        <dsp:cNvPr id="0" name=""/>
        <dsp:cNvSpPr/>
      </dsp:nvSpPr>
      <dsp:spPr>
        <a:xfrm>
          <a:off x="166396" y="2055800"/>
          <a:ext cx="248715" cy="76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728"/>
              </a:lnTo>
              <a:lnTo>
                <a:pt x="248715" y="762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81832-FBE8-E949-B93F-D00404DF28D2}">
      <dsp:nvSpPr>
        <dsp:cNvPr id="0" name=""/>
        <dsp:cNvSpPr/>
      </dsp:nvSpPr>
      <dsp:spPr>
        <a:xfrm>
          <a:off x="829638" y="878545"/>
          <a:ext cx="4012617" cy="348202"/>
        </a:xfrm>
        <a:custGeom>
          <a:avLst/>
          <a:gdLst/>
          <a:ahLst/>
          <a:cxnLst/>
          <a:rect l="0" t="0" r="0" b="0"/>
          <a:pathLst>
            <a:path>
              <a:moveTo>
                <a:pt x="4012617" y="0"/>
              </a:moveTo>
              <a:lnTo>
                <a:pt x="4012617" y="174101"/>
              </a:lnTo>
              <a:lnTo>
                <a:pt x="0" y="174101"/>
              </a:lnTo>
              <a:lnTo>
                <a:pt x="0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013203" y="49492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Vacant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Prevention and Wellbeing Team Manager</a:t>
          </a:r>
        </a:p>
      </dsp:txBody>
      <dsp:txXfrm>
        <a:off x="4013203" y="49492"/>
        <a:ext cx="1658106" cy="829053"/>
      </dsp:txXfrm>
    </dsp:sp>
    <dsp:sp modelId="{4CBC4631-26F5-804B-8EE2-598AC9E9EFC4}">
      <dsp:nvSpPr>
        <dsp:cNvPr id="0" name=""/>
        <dsp:cNvSpPr/>
      </dsp:nvSpPr>
      <dsp:spPr>
        <a:xfrm>
          <a:off x="585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Sandra </a:t>
          </a:r>
          <a:r>
            <a:rPr lang="en-US" sz="1300" kern="1200" dirty="0" err="1"/>
            <a:t>Oweka</a:t>
          </a: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Mosaic Digital Skills Trainer</a:t>
          </a:r>
        </a:p>
      </dsp:txBody>
      <dsp:txXfrm>
        <a:off x="585" y="1226747"/>
        <a:ext cx="1658106" cy="829053"/>
      </dsp:txXfrm>
    </dsp:sp>
    <dsp:sp modelId="{6DD54475-041B-47C4-ACA2-6F80713BA839}">
      <dsp:nvSpPr>
        <dsp:cNvPr id="0" name=""/>
        <dsp:cNvSpPr/>
      </dsp:nvSpPr>
      <dsp:spPr>
        <a:xfrm>
          <a:off x="415112" y="2404003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Efioawan</a:t>
          </a:r>
          <a:r>
            <a:rPr lang="en-US" sz="1300" kern="1200" dirty="0"/>
            <a:t> Glover   Mosaic Super User</a:t>
          </a:r>
        </a:p>
      </dsp:txBody>
      <dsp:txXfrm>
        <a:off x="415112" y="2404003"/>
        <a:ext cx="1658106" cy="829053"/>
      </dsp:txXfrm>
    </dsp:sp>
    <dsp:sp modelId="{47918F70-5C70-4B8C-AD94-17F0703712A8}">
      <dsp:nvSpPr>
        <dsp:cNvPr id="0" name=""/>
        <dsp:cNvSpPr/>
      </dsp:nvSpPr>
      <dsp:spPr>
        <a:xfrm>
          <a:off x="2006894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Fung-Yee Lee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</a:t>
          </a:r>
        </a:p>
      </dsp:txBody>
      <dsp:txXfrm>
        <a:off x="2006894" y="1226747"/>
        <a:ext cx="1658106" cy="829053"/>
      </dsp:txXfrm>
    </dsp:sp>
    <dsp:sp modelId="{A7E55D64-F3F6-7A46-A096-9FA4F65A3E57}">
      <dsp:nvSpPr>
        <dsp:cNvPr id="0" name=""/>
        <dsp:cNvSpPr/>
      </dsp:nvSpPr>
      <dsp:spPr>
        <a:xfrm>
          <a:off x="2421420" y="2404003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Madi Hussain Project Officer Apprentice</a:t>
          </a:r>
        </a:p>
      </dsp:txBody>
      <dsp:txXfrm>
        <a:off x="2421420" y="2404003"/>
        <a:ext cx="1658106" cy="829053"/>
      </dsp:txXfrm>
    </dsp:sp>
    <dsp:sp modelId="{52FAF0A6-B3DF-4272-8D91-8D6E3AF82B9F}">
      <dsp:nvSpPr>
        <dsp:cNvPr id="0" name=""/>
        <dsp:cNvSpPr/>
      </dsp:nvSpPr>
      <dsp:spPr>
        <a:xfrm>
          <a:off x="4013203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Jake Binns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 </a:t>
          </a:r>
        </a:p>
      </dsp:txBody>
      <dsp:txXfrm>
        <a:off x="4013203" y="1226747"/>
        <a:ext cx="1658106" cy="829053"/>
      </dsp:txXfrm>
    </dsp:sp>
    <dsp:sp modelId="{750B5EA3-D3E4-9A4E-85D1-13234DE4D856}">
      <dsp:nvSpPr>
        <dsp:cNvPr id="0" name=""/>
        <dsp:cNvSpPr/>
      </dsp:nvSpPr>
      <dsp:spPr>
        <a:xfrm>
          <a:off x="6019511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 (Vacant)</a:t>
          </a:r>
        </a:p>
      </dsp:txBody>
      <dsp:txXfrm>
        <a:off x="6019511" y="1226747"/>
        <a:ext cx="1658106" cy="829053"/>
      </dsp:txXfrm>
    </dsp:sp>
    <dsp:sp modelId="{5A1CD89D-8B10-4A25-82B8-F1A7EBECE5E9}">
      <dsp:nvSpPr>
        <dsp:cNvPr id="0" name=""/>
        <dsp:cNvSpPr/>
      </dsp:nvSpPr>
      <dsp:spPr>
        <a:xfrm>
          <a:off x="8025820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 (Vacant)</a:t>
          </a:r>
        </a:p>
      </dsp:txBody>
      <dsp:txXfrm>
        <a:off x="8025820" y="1226747"/>
        <a:ext cx="1658106" cy="829053"/>
      </dsp:txXfrm>
    </dsp:sp>
    <dsp:sp modelId="{A9775A73-9328-4EF4-8D6D-1CABDC3AE375}">
      <dsp:nvSpPr>
        <dsp:cNvPr id="0" name=""/>
        <dsp:cNvSpPr/>
      </dsp:nvSpPr>
      <dsp:spPr>
        <a:xfrm>
          <a:off x="8440347" y="2404003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Kazeem Ojuko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WISH Plus Project Officer </a:t>
          </a:r>
        </a:p>
      </dsp:txBody>
      <dsp:txXfrm>
        <a:off x="8440347" y="2404003"/>
        <a:ext cx="1658106" cy="829053"/>
      </dsp:txXfrm>
    </dsp:sp>
    <dsp:sp modelId="{16E71A14-11BE-4E22-841B-FE25C4CDD4B7}">
      <dsp:nvSpPr>
        <dsp:cNvPr id="0" name=""/>
        <dsp:cNvSpPr/>
      </dsp:nvSpPr>
      <dsp:spPr>
        <a:xfrm>
          <a:off x="8440347" y="3581258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Sufia Khan WISH Plus Project Officer</a:t>
          </a:r>
          <a:endParaRPr lang="en-US" sz="1300" kern="1200" dirty="0"/>
        </a:p>
      </dsp:txBody>
      <dsp:txXfrm>
        <a:off x="8440347" y="3581258"/>
        <a:ext cx="1658106" cy="829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CF545-DB3A-47EA-9B0F-CF349A4A014A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25" y="685800"/>
            <a:ext cx="511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FD7F6-CBF3-4DE2-B1DE-19C0B088A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41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938" y="1122363"/>
            <a:ext cx="7667625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7667625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6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6192" y="365125"/>
            <a:ext cx="220444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2866" y="365125"/>
            <a:ext cx="6485533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2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79" y="1449732"/>
            <a:ext cx="7193580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53" y="1600203"/>
            <a:ext cx="9214072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9" y="1168763"/>
            <a:ext cx="898638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3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41" y="1709739"/>
            <a:ext cx="8817769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541" y="4589464"/>
            <a:ext cx="8817769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98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865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647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2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365126"/>
            <a:ext cx="88177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198" y="1681163"/>
            <a:ext cx="43250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198" y="2505075"/>
            <a:ext cx="43250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5647" y="1681163"/>
            <a:ext cx="43463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5647" y="2505075"/>
            <a:ext cx="43463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0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8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0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9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8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866" y="365126"/>
            <a:ext cx="88177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866" y="1825625"/>
            <a:ext cx="8817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865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535" y="6356351"/>
            <a:ext cx="345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0347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7"/>
            <a:ext cx="102235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1175" y="6438078"/>
            <a:ext cx="4212610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40" y="6417697"/>
            <a:ext cx="143256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0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32" r:id="rId12"/>
    <p:sldLayoutId id="2147483933" r:id="rId13"/>
    <p:sldLayoutId id="2147483934" r:id="rId14"/>
    <p:sldLayoutId id="2147483938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323830" y="4944849"/>
            <a:ext cx="4332288" cy="4397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October 2024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548309" y="1140068"/>
            <a:ext cx="7193580" cy="7551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	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384586"/>
            <a:ext cx="3556000" cy="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/>
        </p:nvSpPr>
        <p:spPr>
          <a:xfrm>
            <a:off x="560039" y="2072958"/>
            <a:ext cx="9201150" cy="779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500" b="1" kern="1200">
                <a:ln>
                  <a:noFill/>
                </a:ln>
                <a:solidFill>
                  <a:schemeClr val="accent6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sz="4600" dirty="0">
                <a:solidFill>
                  <a:schemeClr val="accent5"/>
                </a:solidFill>
                <a:latin typeface="+mn-lt"/>
              </a:rPr>
              <a:t>ASC Structure Charts</a:t>
            </a:r>
          </a:p>
          <a:p>
            <a:pPr algn="ctr"/>
            <a:r>
              <a:rPr lang="en-GB" sz="3600" dirty="0">
                <a:solidFill>
                  <a:schemeClr val="accent5"/>
                </a:solidFill>
                <a:latin typeface="+mn-lt"/>
              </a:rPr>
              <a:t>Innovation</a:t>
            </a:r>
            <a:endParaRPr lang="en-US" sz="3600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961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01DD-6FB1-7E33-4020-36C0A904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/>
              <a:t>ASC Innovation Management Team</a:t>
            </a:r>
            <a:endParaRPr lang="en-GB" sz="32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26DA4B3-512C-7A4D-B103-637382D4B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438581"/>
              </p:ext>
            </p:extLst>
          </p:nvPr>
        </p:nvGraphicFramePr>
        <p:xfrm>
          <a:off x="651695" y="729465"/>
          <a:ext cx="8920110" cy="514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69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56B02F-A2C7-F0FD-8D24-390FB9134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15" y="1008867"/>
            <a:ext cx="9714070" cy="7526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(ASC Transformation) </a:t>
            </a:r>
            <a:br>
              <a:rPr lang="en-US" sz="3200" b="1" dirty="0"/>
            </a:br>
            <a:r>
              <a:rPr lang="en-US" sz="3200" b="1" dirty="0"/>
              <a:t>Programme &amp; Project Management Office (PMO)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A248936-3AA0-E3EF-13B7-90499400E6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2485183"/>
              </p:ext>
            </p:extLst>
          </p:nvPr>
        </p:nvGraphicFramePr>
        <p:xfrm>
          <a:off x="505856" y="1307087"/>
          <a:ext cx="9211788" cy="5070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98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Prevention and Wellbeing</a:t>
            </a:r>
            <a:br>
              <a:rPr lang="en-GB" sz="3200" b="1" dirty="0"/>
            </a:br>
            <a:r>
              <a:rPr lang="en-GB" sz="3200" b="1" dirty="0"/>
              <a:t>Management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00012258"/>
              </p:ext>
            </p:extLst>
          </p:nvPr>
        </p:nvGraphicFramePr>
        <p:xfrm>
          <a:off x="71120" y="1424473"/>
          <a:ext cx="10099039" cy="4254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86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865" y="944296"/>
            <a:ext cx="8817769" cy="75802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Welfare Rights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45190053"/>
              </p:ext>
            </p:extLst>
          </p:nvPr>
        </p:nvGraphicFramePr>
        <p:xfrm>
          <a:off x="297180" y="989045"/>
          <a:ext cx="9753599" cy="4861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0140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Adult Early Help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5793413"/>
              </p:ext>
            </p:extLst>
          </p:nvPr>
        </p:nvGraphicFramePr>
        <p:xfrm>
          <a:off x="71120" y="746107"/>
          <a:ext cx="10099039" cy="4933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243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Carers Project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1206765"/>
              </p:ext>
            </p:extLst>
          </p:nvPr>
        </p:nvGraphicFramePr>
        <p:xfrm>
          <a:off x="71120" y="1716604"/>
          <a:ext cx="10099039" cy="396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96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Prevention and Wellbeing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9012038"/>
              </p:ext>
            </p:extLst>
          </p:nvPr>
        </p:nvGraphicFramePr>
        <p:xfrm>
          <a:off x="71120" y="1548309"/>
          <a:ext cx="10099039" cy="4459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632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80985FC49A9418AB2BB66DFD32E0C" ma:contentTypeVersion="12" ma:contentTypeDescription="Create a new document." ma:contentTypeScope="" ma:versionID="d479e2928426f01788d2496e7abfe679">
  <xsd:schema xmlns:xsd="http://www.w3.org/2001/XMLSchema" xmlns:xs="http://www.w3.org/2001/XMLSchema" xmlns:p="http://schemas.microsoft.com/office/2006/metadata/properties" xmlns:ns3="003e94be-f717-46dc-898a-63b0fcdbdbc9" xmlns:ns4="8c741c87-a0b8-4c6e-b907-805fd2ebf6b9" targetNamespace="http://schemas.microsoft.com/office/2006/metadata/properties" ma:root="true" ma:fieldsID="02a08e8cee68a410b72b4e46c58c4e83" ns3:_="" ns4:_="">
    <xsd:import namespace="003e94be-f717-46dc-898a-63b0fcdbdbc9"/>
    <xsd:import namespace="8c741c87-a0b8-4c6e-b907-805fd2ebf6b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e94be-f717-46dc-898a-63b0fcdbdbc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741c87-a0b8-4c6e-b907-805fd2ebf6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CB7E0C-D910-414D-BD85-47699134DC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3e94be-f717-46dc-898a-63b0fcdbdbc9"/>
    <ds:schemaRef ds:uri="8c741c87-a0b8-4c6e-b907-805fd2ebf6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00BB3C-3686-4C3B-8463-1308B9F4FE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B820C-5386-4472-BBF4-EF302CCA20DE}">
  <ds:schemaRefs>
    <ds:schemaRef ds:uri="http://schemas.openxmlformats.org/package/2006/metadata/core-properties"/>
    <ds:schemaRef ds:uri="http://purl.org/dc/terms/"/>
    <ds:schemaRef ds:uri="003e94be-f717-46dc-898a-63b0fcdbdbc9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8c741c87-a0b8-4c6e-b907-805fd2ebf6b9"/>
    <ds:schemaRef ds:uri="http://purl.org/dc/dcmitype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304</Words>
  <Application>Microsoft Office PowerPoint</Application>
  <PresentationFormat>Custom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ASC Innovation Management Team</vt:lpstr>
      <vt:lpstr>(ASC Transformation)  Programme &amp; Project Management Office (PMO) </vt:lpstr>
      <vt:lpstr>Prevention and Wellbeing Management Team</vt:lpstr>
      <vt:lpstr>Welfare Rights</vt:lpstr>
      <vt:lpstr>Adult Early Help</vt:lpstr>
      <vt:lpstr>Carers Project</vt:lpstr>
      <vt:lpstr>Prevention and Wellbeing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lastModifiedBy>Madi Hussain</cp:lastModifiedBy>
  <cp:revision>16</cp:revision>
  <dcterms:created xsi:type="dcterms:W3CDTF">2013-12-05T12:22:23Z</dcterms:created>
  <dcterms:modified xsi:type="dcterms:W3CDTF">2024-10-21T13:54:24Z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0x01010063C80985FC49A9418AB2BB66DFD32E0C</vt:lpwstr>
  </property>
</Properties>
</file>