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2377F-37C2-4C3B-9501-3BC9E31C488A}" v="82" dt="2025-05-23T16:08:38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ine Traynard" userId="4b26079c-a74e-41fe-b2f5-0808f157e3bd" providerId="ADAL" clId="{31D4C9D6-4D48-4FCB-9292-4377A55670FB}"/>
    <pc:docChg chg="modSld">
      <pc:chgData name="Clementine Traynard" userId="4b26079c-a74e-41fe-b2f5-0808f157e3bd" providerId="ADAL" clId="{31D4C9D6-4D48-4FCB-9292-4377A55670FB}" dt="2025-05-21T13:19:47.201" v="17" actId="1076"/>
      <pc:docMkLst>
        <pc:docMk/>
      </pc:docMkLst>
      <pc:sldChg chg="addSp modSp mod">
        <pc:chgData name="Clementine Traynard" userId="4b26079c-a74e-41fe-b2f5-0808f157e3bd" providerId="ADAL" clId="{31D4C9D6-4D48-4FCB-9292-4377A55670FB}" dt="2025-05-21T13:19:47.201" v="17" actId="1076"/>
        <pc:sldMkLst>
          <pc:docMk/>
          <pc:sldMk cId="3158359170" sldId="265"/>
        </pc:sldMkLst>
        <pc:spChg chg="add mod">
          <ac:chgData name="Clementine Traynard" userId="4b26079c-a74e-41fe-b2f5-0808f157e3bd" providerId="ADAL" clId="{31D4C9D6-4D48-4FCB-9292-4377A55670FB}" dt="2025-05-21T13:19:47.201" v="17" actId="1076"/>
          <ac:spMkLst>
            <pc:docMk/>
            <pc:sldMk cId="3158359170" sldId="265"/>
            <ac:spMk id="4" creationId="{0ABAF16B-6970-3659-24AD-279A7FFD4EB6}"/>
          </ac:spMkLst>
        </pc:spChg>
      </pc:sldChg>
    </pc:docChg>
  </pc:docChgLst>
  <pc:docChgLst>
    <pc:chgData name="Clementine Traynard" userId="4b26079c-a74e-41fe-b2f5-0808f157e3bd" providerId="ADAL" clId="{39D2377F-37C2-4C3B-9501-3BC9E31C488A}"/>
    <pc:docChg chg="undo custSel addSld modSld">
      <pc:chgData name="Clementine Traynard" userId="4b26079c-a74e-41fe-b2f5-0808f157e3bd" providerId="ADAL" clId="{39D2377F-37C2-4C3B-9501-3BC9E31C488A}" dt="2025-05-23T16:10:11.307" v="144" actId="1076"/>
      <pc:docMkLst>
        <pc:docMk/>
      </pc:docMkLst>
      <pc:sldChg chg="addSp delSp modSp mod">
        <pc:chgData name="Clementine Traynard" userId="4b26079c-a74e-41fe-b2f5-0808f157e3bd" providerId="ADAL" clId="{39D2377F-37C2-4C3B-9501-3BC9E31C488A}" dt="2025-05-23T16:08:15.306" v="109" actId="14100"/>
        <pc:sldMkLst>
          <pc:docMk/>
          <pc:sldMk cId="3158359170" sldId="265"/>
        </pc:sldMkLst>
        <pc:spChg chg="mod">
          <ac:chgData name="Clementine Traynard" userId="4b26079c-a74e-41fe-b2f5-0808f157e3bd" providerId="ADAL" clId="{39D2377F-37C2-4C3B-9501-3BC9E31C488A}" dt="2025-05-23T16:01:19.407" v="39" actId="20577"/>
          <ac:spMkLst>
            <pc:docMk/>
            <pc:sldMk cId="3158359170" sldId="265"/>
            <ac:spMk id="2" creationId="{0AA301DD-6FB1-7E33-4020-36C0A90451B1}"/>
          </ac:spMkLst>
        </pc:spChg>
        <pc:graphicFrameChg chg="del mod">
          <ac:chgData name="Clementine Traynard" userId="4b26079c-a74e-41fe-b2f5-0808f157e3bd" providerId="ADAL" clId="{39D2377F-37C2-4C3B-9501-3BC9E31C488A}" dt="2025-05-23T16:07:00.134" v="81" actId="478"/>
          <ac:graphicFrameMkLst>
            <pc:docMk/>
            <pc:sldMk cId="3158359170" sldId="265"/>
            <ac:graphicFrameMk id="3" creationId="{E26DA4B3-512C-7A4D-B103-637382D4B4DD}"/>
          </ac:graphicFrameMkLst>
        </pc:graphicFrameChg>
        <pc:graphicFrameChg chg="add mod">
          <ac:chgData name="Clementine Traynard" userId="4b26079c-a74e-41fe-b2f5-0808f157e3bd" providerId="ADAL" clId="{39D2377F-37C2-4C3B-9501-3BC9E31C488A}" dt="2025-05-23T16:08:15.306" v="109" actId="14100"/>
          <ac:graphicFrameMkLst>
            <pc:docMk/>
            <pc:sldMk cId="3158359170" sldId="265"/>
            <ac:graphicFrameMk id="5" creationId="{E5BB1843-7EFC-12D2-3DF0-A1D471A2A5B8}"/>
          </ac:graphicFrameMkLst>
        </pc:graphicFrameChg>
      </pc:sldChg>
      <pc:sldChg chg="addSp delSp modSp new mod">
        <pc:chgData name="Clementine Traynard" userId="4b26079c-a74e-41fe-b2f5-0808f157e3bd" providerId="ADAL" clId="{39D2377F-37C2-4C3B-9501-3BC9E31C488A}" dt="2025-05-23T16:10:11.307" v="144" actId="1076"/>
        <pc:sldMkLst>
          <pc:docMk/>
          <pc:sldMk cId="125520187" sldId="266"/>
        </pc:sldMkLst>
        <pc:spChg chg="del mod">
          <ac:chgData name="Clementine Traynard" userId="4b26079c-a74e-41fe-b2f5-0808f157e3bd" providerId="ADAL" clId="{39D2377F-37C2-4C3B-9501-3BC9E31C488A}" dt="2025-05-23T16:08:42.151" v="116" actId="478"/>
          <ac:spMkLst>
            <pc:docMk/>
            <pc:sldMk cId="125520187" sldId="266"/>
            <ac:spMk id="2" creationId="{506F4990-4E8A-5EFF-4BA2-06427EF38F14}"/>
          </ac:spMkLst>
        </pc:spChg>
        <pc:spChg chg="add mod">
          <ac:chgData name="Clementine Traynard" userId="4b26079c-a74e-41fe-b2f5-0808f157e3bd" providerId="ADAL" clId="{39D2377F-37C2-4C3B-9501-3BC9E31C488A}" dt="2025-05-23T16:10:11.307" v="144" actId="1076"/>
          <ac:spMkLst>
            <pc:docMk/>
            <pc:sldMk cId="125520187" sldId="266"/>
            <ac:spMk id="4" creationId="{691C4B79-31CA-B3F8-7908-317E96E8896A}"/>
          </ac:spMkLst>
        </pc:spChg>
        <pc:graphicFrameChg chg="add del mod modGraphic">
          <ac:chgData name="Clementine Traynard" userId="4b26079c-a74e-41fe-b2f5-0808f157e3bd" providerId="ADAL" clId="{39D2377F-37C2-4C3B-9501-3BC9E31C488A}" dt="2025-05-23T16:08:29.629" v="110" actId="478"/>
          <ac:graphicFrameMkLst>
            <pc:docMk/>
            <pc:sldMk cId="125520187" sldId="266"/>
            <ac:graphicFrameMk id="3" creationId="{53ECD9F0-C55A-A07E-6D57-4E01864EB8C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FF6321-DFBB-4C62-AC33-DC30A9CA5D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972CC02-F650-4865-A926-8672FA45B0E0}">
      <dgm:prSet phldrT="[Text]"/>
      <dgm:spPr/>
      <dgm:t>
        <a:bodyPr/>
        <a:lstStyle/>
        <a:p>
          <a:pPr>
            <a:buNone/>
          </a:pPr>
          <a:r>
            <a:rPr lang="en-GB" b="1" u="none" dirty="0"/>
            <a:t>Laurie </a:t>
          </a:r>
          <a:r>
            <a:rPr lang="en-GB" b="1" u="none" dirty="0" err="1"/>
            <a:t>Armantrading</a:t>
          </a:r>
          <a:endParaRPr lang="en-GB" b="1" u="none" dirty="0"/>
        </a:p>
        <a:p>
          <a:pPr>
            <a:buNone/>
          </a:pPr>
          <a:r>
            <a:rPr lang="en-GB" dirty="0"/>
            <a:t>Head of Service</a:t>
          </a:r>
        </a:p>
      </dgm:t>
    </dgm:pt>
    <dgm:pt modelId="{4992F928-BB89-47F0-8050-180012C73B07}" type="parTrans" cxnId="{CC8A2086-EF70-4520-9817-4AA6D1AFA53E}">
      <dgm:prSet/>
      <dgm:spPr/>
      <dgm:t>
        <a:bodyPr/>
        <a:lstStyle/>
        <a:p>
          <a:endParaRPr lang="en-GB"/>
        </a:p>
      </dgm:t>
    </dgm:pt>
    <dgm:pt modelId="{1744AC1A-CD5D-47DC-98BD-650578E4CD36}" type="sibTrans" cxnId="{CC8A2086-EF70-4520-9817-4AA6D1AFA53E}">
      <dgm:prSet/>
      <dgm:spPr/>
      <dgm:t>
        <a:bodyPr/>
        <a:lstStyle/>
        <a:p>
          <a:endParaRPr lang="en-GB"/>
        </a:p>
      </dgm:t>
    </dgm:pt>
    <dgm:pt modelId="{81A060FE-7187-4721-B520-DADF65F0FB78}" type="asst">
      <dgm:prSet/>
      <dgm:spPr/>
      <dgm:t>
        <a:bodyPr/>
        <a:lstStyle/>
        <a:p>
          <a:r>
            <a:rPr lang="en-GB" b="1" u="none" dirty="0"/>
            <a:t>Ifrah Haji </a:t>
          </a:r>
          <a:br>
            <a:rPr lang="en-GB" u="sng" dirty="0"/>
          </a:br>
          <a:r>
            <a:rPr lang="en-GB" dirty="0"/>
            <a:t>Quality and Development Lead</a:t>
          </a:r>
        </a:p>
      </dgm:t>
    </dgm:pt>
    <dgm:pt modelId="{7B06E5B8-E9E5-4C4B-88DB-24C6BCF3B11A}" type="parTrans" cxnId="{DE1EE843-8FE9-402D-A44D-2E3B4417DE6C}">
      <dgm:prSet/>
      <dgm:spPr/>
      <dgm:t>
        <a:bodyPr/>
        <a:lstStyle/>
        <a:p>
          <a:endParaRPr lang="en-GB"/>
        </a:p>
      </dgm:t>
    </dgm:pt>
    <dgm:pt modelId="{B657E24B-4BFE-4ED4-811D-915E10A1BA2A}" type="sibTrans" cxnId="{DE1EE843-8FE9-402D-A44D-2E3B4417DE6C}">
      <dgm:prSet/>
      <dgm:spPr/>
      <dgm:t>
        <a:bodyPr/>
        <a:lstStyle/>
        <a:p>
          <a:endParaRPr lang="en-GB"/>
        </a:p>
      </dgm:t>
    </dgm:pt>
    <dgm:pt modelId="{52191231-E545-4302-A2DE-9E6D39469D72}">
      <dgm:prSet/>
      <dgm:spPr/>
      <dgm:t>
        <a:bodyPr/>
        <a:lstStyle/>
        <a:p>
          <a:r>
            <a:rPr lang="en-GB" b="1" u="none" dirty="0"/>
            <a:t>Martin Nsubuga</a:t>
          </a:r>
        </a:p>
        <a:p>
          <a:r>
            <a:rPr lang="en-GB" dirty="0"/>
            <a:t>Breakaway &amp;</a:t>
          </a:r>
        </a:p>
        <a:p>
          <a:r>
            <a:rPr lang="en-GB" dirty="0" err="1"/>
            <a:t>Bramshurst</a:t>
          </a:r>
          <a:r>
            <a:rPr lang="en-GB" dirty="0"/>
            <a:t> </a:t>
          </a:r>
        </a:p>
      </dgm:t>
    </dgm:pt>
    <dgm:pt modelId="{35D0CD6B-55F4-47B9-873F-A580B5651AA4}" type="parTrans" cxnId="{CE47C175-7C99-4453-A7CA-DF1F312868CE}">
      <dgm:prSet/>
      <dgm:spPr/>
      <dgm:t>
        <a:bodyPr/>
        <a:lstStyle/>
        <a:p>
          <a:endParaRPr lang="en-GB"/>
        </a:p>
      </dgm:t>
    </dgm:pt>
    <dgm:pt modelId="{08176E8A-85CB-4491-BB95-AC7B0808C3A7}" type="sibTrans" cxnId="{CE47C175-7C99-4453-A7CA-DF1F312868CE}">
      <dgm:prSet/>
      <dgm:spPr/>
      <dgm:t>
        <a:bodyPr/>
        <a:lstStyle/>
        <a:p>
          <a:endParaRPr lang="en-GB"/>
        </a:p>
      </dgm:t>
    </dgm:pt>
    <dgm:pt modelId="{69CBD6E9-52F8-4C4D-8584-A83D419ED32C}">
      <dgm:prSet/>
      <dgm:spPr/>
      <dgm:t>
        <a:bodyPr/>
        <a:lstStyle/>
        <a:p>
          <a:r>
            <a:rPr lang="en-GB" b="1" u="none" dirty="0"/>
            <a:t>Leon Honeysett</a:t>
          </a:r>
        </a:p>
        <a:p>
          <a:r>
            <a:rPr lang="en-GB" dirty="0"/>
            <a:t>Greenwood LD &amp; MH Day Services</a:t>
          </a:r>
        </a:p>
      </dgm:t>
    </dgm:pt>
    <dgm:pt modelId="{F9012B77-B1C5-4FFA-B183-015DA9A23F70}" type="parTrans" cxnId="{C4B818EB-5148-450D-B529-86D2B5249966}">
      <dgm:prSet/>
      <dgm:spPr/>
      <dgm:t>
        <a:bodyPr/>
        <a:lstStyle/>
        <a:p>
          <a:endParaRPr lang="en-GB"/>
        </a:p>
      </dgm:t>
    </dgm:pt>
    <dgm:pt modelId="{4F148D4D-274E-43B0-8E37-1F5FAC2D2679}" type="sibTrans" cxnId="{C4B818EB-5148-450D-B529-86D2B5249966}">
      <dgm:prSet/>
      <dgm:spPr/>
      <dgm:t>
        <a:bodyPr/>
        <a:lstStyle/>
        <a:p>
          <a:endParaRPr lang="en-GB"/>
        </a:p>
      </dgm:t>
    </dgm:pt>
    <dgm:pt modelId="{1AD017B4-85C1-4E6B-9357-64AD3A6F479E}">
      <dgm:prSet phldrT="[Text]"/>
      <dgm:spPr/>
      <dgm:t>
        <a:bodyPr/>
        <a:lstStyle/>
        <a:p>
          <a:r>
            <a:rPr lang="en-GB" b="1" u="none" dirty="0"/>
            <a:t>Joe Ansell </a:t>
          </a:r>
        </a:p>
        <a:p>
          <a:r>
            <a:rPr lang="en-GB" dirty="0"/>
            <a:t>Careline</a:t>
          </a:r>
        </a:p>
      </dgm:t>
    </dgm:pt>
    <dgm:pt modelId="{7DA121A6-14C2-4BEE-BB6C-CB2E1A03BF59}" type="parTrans" cxnId="{BC86F8ED-0F96-46F3-8DC1-F8658E2D136E}">
      <dgm:prSet/>
      <dgm:spPr/>
      <dgm:t>
        <a:bodyPr/>
        <a:lstStyle/>
        <a:p>
          <a:endParaRPr lang="en-GB"/>
        </a:p>
      </dgm:t>
    </dgm:pt>
    <dgm:pt modelId="{4C1DB615-08CA-42DB-8E58-02C2FB25CA7E}" type="sibTrans" cxnId="{BC86F8ED-0F96-46F3-8DC1-F8658E2D136E}">
      <dgm:prSet/>
      <dgm:spPr/>
      <dgm:t>
        <a:bodyPr/>
        <a:lstStyle/>
        <a:p>
          <a:endParaRPr lang="en-GB"/>
        </a:p>
      </dgm:t>
    </dgm:pt>
    <dgm:pt modelId="{8692262A-B150-4D09-8CC7-D4B303B25E22}">
      <dgm:prSet phldrT="[Text]"/>
      <dgm:spPr/>
      <dgm:t>
        <a:bodyPr/>
        <a:lstStyle/>
        <a:p>
          <a:r>
            <a:rPr lang="en-GB" b="1" u="none" dirty="0"/>
            <a:t>Salih Mehmet </a:t>
          </a:r>
        </a:p>
        <a:p>
          <a:r>
            <a:rPr lang="en-GB" dirty="0"/>
            <a:t> Charlie Ratchford Court</a:t>
          </a:r>
        </a:p>
      </dgm:t>
    </dgm:pt>
    <dgm:pt modelId="{41057A4F-0FE0-4084-ACF5-A48CF8754510}" type="parTrans" cxnId="{942D698F-659E-4D45-88B0-E27258D89D97}">
      <dgm:prSet/>
      <dgm:spPr/>
      <dgm:t>
        <a:bodyPr/>
        <a:lstStyle/>
        <a:p>
          <a:endParaRPr lang="en-GB"/>
        </a:p>
      </dgm:t>
    </dgm:pt>
    <dgm:pt modelId="{A02E79EE-F96E-4AC1-A8C3-1B5A9AEAD85A}" type="sibTrans" cxnId="{942D698F-659E-4D45-88B0-E27258D89D97}">
      <dgm:prSet/>
      <dgm:spPr/>
      <dgm:t>
        <a:bodyPr/>
        <a:lstStyle/>
        <a:p>
          <a:endParaRPr lang="en-GB"/>
        </a:p>
      </dgm:t>
    </dgm:pt>
    <dgm:pt modelId="{429D85D8-60A8-4FD0-93A1-C675B4497FF1}">
      <dgm:prSet/>
      <dgm:spPr/>
      <dgm:t>
        <a:bodyPr/>
        <a:lstStyle/>
        <a:p>
          <a:r>
            <a:rPr lang="en-US" b="1" u="none" dirty="0"/>
            <a:t>Richard </a:t>
          </a:r>
          <a:r>
            <a:rPr lang="en-US" b="1" u="none" dirty="0" err="1"/>
            <a:t>Adlem</a:t>
          </a:r>
          <a:endParaRPr lang="en-US" b="1" u="none" dirty="0"/>
        </a:p>
        <a:p>
          <a:r>
            <a:rPr lang="en-US" dirty="0"/>
            <a:t>Shared Lives</a:t>
          </a:r>
          <a:endParaRPr lang="en-GB" u="sng" dirty="0"/>
        </a:p>
      </dgm:t>
    </dgm:pt>
    <dgm:pt modelId="{23483A80-D621-4D7B-9481-9FB423B40ED6}" type="parTrans" cxnId="{804F1E4A-F538-43CB-8259-F685E275166E}">
      <dgm:prSet/>
      <dgm:spPr/>
      <dgm:t>
        <a:bodyPr/>
        <a:lstStyle/>
        <a:p>
          <a:endParaRPr lang="en-GB"/>
        </a:p>
      </dgm:t>
    </dgm:pt>
    <dgm:pt modelId="{D9208AAE-0099-4DA9-A42F-B9033706828D}" type="sibTrans" cxnId="{804F1E4A-F538-43CB-8259-F685E275166E}">
      <dgm:prSet/>
      <dgm:spPr/>
      <dgm:t>
        <a:bodyPr/>
        <a:lstStyle/>
        <a:p>
          <a:endParaRPr lang="en-GB"/>
        </a:p>
      </dgm:t>
    </dgm:pt>
    <dgm:pt modelId="{7FECD0B1-EDAD-4246-A16C-A6F3CA5C3365}">
      <dgm:prSet phldrT="[Text]"/>
      <dgm:spPr/>
      <dgm:t>
        <a:bodyPr/>
        <a:lstStyle/>
        <a:p>
          <a:r>
            <a:rPr lang="en-GB" b="1" u="none" dirty="0"/>
            <a:t>Leon Honeysett</a:t>
          </a:r>
        </a:p>
        <a:p>
          <a:r>
            <a:rPr lang="en-GB" dirty="0"/>
            <a:t>Kingsgate Day Service older people </a:t>
          </a:r>
        </a:p>
      </dgm:t>
    </dgm:pt>
    <dgm:pt modelId="{13D745F4-CB7D-4B46-BD0C-F3F936219144}" type="parTrans" cxnId="{D1FA203D-9990-457E-9DF1-590765695EA8}">
      <dgm:prSet/>
      <dgm:spPr/>
      <dgm:t>
        <a:bodyPr/>
        <a:lstStyle/>
        <a:p>
          <a:endParaRPr lang="en-GB"/>
        </a:p>
      </dgm:t>
    </dgm:pt>
    <dgm:pt modelId="{1CC8040B-AEB1-4135-8908-82C6456C355D}" type="sibTrans" cxnId="{D1FA203D-9990-457E-9DF1-590765695EA8}">
      <dgm:prSet/>
      <dgm:spPr/>
      <dgm:t>
        <a:bodyPr/>
        <a:lstStyle/>
        <a:p>
          <a:endParaRPr lang="en-GB"/>
        </a:p>
      </dgm:t>
    </dgm:pt>
    <dgm:pt modelId="{7E9EE633-DFD4-4135-911C-E2EC4B51BA80}">
      <dgm:prSet/>
      <dgm:spPr/>
      <dgm:t>
        <a:bodyPr/>
        <a:lstStyle/>
        <a:p>
          <a:r>
            <a:rPr lang="en-GB" b="1" u="none" dirty="0">
              <a:latin typeface="+mn-lt"/>
              <a:cs typeface="Arial" panose="020B0604020202020204" pitchFamily="34" charset="0"/>
            </a:rPr>
            <a:t>Violet Northover</a:t>
          </a:r>
        </a:p>
        <a:p>
          <a:r>
            <a:rPr lang="en-GB" dirty="0">
              <a:latin typeface="+mn-lt"/>
              <a:cs typeface="Arial" panose="020B0604020202020204" pitchFamily="34" charset="0"/>
            </a:rPr>
            <a:t>Mora Burnet House </a:t>
          </a:r>
          <a:endParaRPr lang="en-GB" dirty="0">
            <a:latin typeface="+mn-lt"/>
          </a:endParaRPr>
        </a:p>
      </dgm:t>
    </dgm:pt>
    <dgm:pt modelId="{5500BE88-7BCD-4982-B8A9-31434A539D25}" type="parTrans" cxnId="{8609E089-40FC-4D87-8362-613FF7210B53}">
      <dgm:prSet/>
      <dgm:spPr/>
      <dgm:t>
        <a:bodyPr/>
        <a:lstStyle/>
        <a:p>
          <a:endParaRPr lang="en-GB"/>
        </a:p>
      </dgm:t>
    </dgm:pt>
    <dgm:pt modelId="{6CEF0294-AEF1-40C1-AF53-248C0D429A01}" type="sibTrans" cxnId="{8609E089-40FC-4D87-8362-613FF7210B53}">
      <dgm:prSet/>
      <dgm:spPr/>
      <dgm:t>
        <a:bodyPr/>
        <a:lstStyle/>
        <a:p>
          <a:endParaRPr lang="en-GB"/>
        </a:p>
      </dgm:t>
    </dgm:pt>
    <dgm:pt modelId="{989C81CE-F6AE-475A-A81D-1802EB868A7D}" type="pres">
      <dgm:prSet presAssocID="{07FF6321-DFBB-4C62-AC33-DC30A9CA5D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2BC563E-6936-4143-8DBF-D6436243D454}" type="pres">
      <dgm:prSet presAssocID="{1972CC02-F650-4865-A926-8672FA45B0E0}" presName="hierRoot1" presStyleCnt="0">
        <dgm:presLayoutVars>
          <dgm:hierBranch val="init"/>
        </dgm:presLayoutVars>
      </dgm:prSet>
      <dgm:spPr/>
    </dgm:pt>
    <dgm:pt modelId="{4382585B-6905-4154-B444-CEC1C2C8CBE0}" type="pres">
      <dgm:prSet presAssocID="{1972CC02-F650-4865-A926-8672FA45B0E0}" presName="rootComposite1" presStyleCnt="0"/>
      <dgm:spPr/>
    </dgm:pt>
    <dgm:pt modelId="{867CFE77-B4FC-43C5-81A4-19A19386F02E}" type="pres">
      <dgm:prSet presAssocID="{1972CC02-F650-4865-A926-8672FA45B0E0}" presName="rootText1" presStyleLbl="node0" presStyleIdx="0" presStyleCnt="1">
        <dgm:presLayoutVars>
          <dgm:chPref val="3"/>
        </dgm:presLayoutVars>
      </dgm:prSet>
      <dgm:spPr/>
    </dgm:pt>
    <dgm:pt modelId="{43D04CD1-47CA-461F-B4BA-25C68F436819}" type="pres">
      <dgm:prSet presAssocID="{1972CC02-F650-4865-A926-8672FA45B0E0}" presName="rootConnector1" presStyleLbl="node1" presStyleIdx="0" presStyleCnt="0"/>
      <dgm:spPr/>
    </dgm:pt>
    <dgm:pt modelId="{13B4EFF4-6776-40E7-BBC7-241FDB7CBC41}" type="pres">
      <dgm:prSet presAssocID="{1972CC02-F650-4865-A926-8672FA45B0E0}" presName="hierChild2" presStyleCnt="0"/>
      <dgm:spPr/>
    </dgm:pt>
    <dgm:pt modelId="{C7DDE2F4-81AF-44EF-B343-CACB031409C6}" type="pres">
      <dgm:prSet presAssocID="{35D0CD6B-55F4-47B9-873F-A580B5651AA4}" presName="Name37" presStyleLbl="parChTrans1D2" presStyleIdx="0" presStyleCnt="8"/>
      <dgm:spPr/>
    </dgm:pt>
    <dgm:pt modelId="{B73BA834-EBD1-41CA-9F0E-E06A95DF6870}" type="pres">
      <dgm:prSet presAssocID="{52191231-E545-4302-A2DE-9E6D39469D72}" presName="hierRoot2" presStyleCnt="0">
        <dgm:presLayoutVars>
          <dgm:hierBranch val="init"/>
        </dgm:presLayoutVars>
      </dgm:prSet>
      <dgm:spPr/>
    </dgm:pt>
    <dgm:pt modelId="{1DA0335C-8260-497F-B70D-1523E916B6F5}" type="pres">
      <dgm:prSet presAssocID="{52191231-E545-4302-A2DE-9E6D39469D72}" presName="rootComposite" presStyleCnt="0"/>
      <dgm:spPr/>
    </dgm:pt>
    <dgm:pt modelId="{BCF4CFB6-35B5-45DB-A1F7-F35426B4122F}" type="pres">
      <dgm:prSet presAssocID="{52191231-E545-4302-A2DE-9E6D39469D72}" presName="rootText" presStyleLbl="node2" presStyleIdx="0" presStyleCnt="7" custLinFactNeighborX="10906" custLinFactNeighborY="1252">
        <dgm:presLayoutVars>
          <dgm:chPref val="3"/>
        </dgm:presLayoutVars>
      </dgm:prSet>
      <dgm:spPr/>
    </dgm:pt>
    <dgm:pt modelId="{9A0EEB44-094F-4275-9E20-BA25224BED89}" type="pres">
      <dgm:prSet presAssocID="{52191231-E545-4302-A2DE-9E6D39469D72}" presName="rootConnector" presStyleLbl="node2" presStyleIdx="0" presStyleCnt="7"/>
      <dgm:spPr/>
    </dgm:pt>
    <dgm:pt modelId="{1B38447A-D18F-486A-8E6E-B882A64DFAF9}" type="pres">
      <dgm:prSet presAssocID="{52191231-E545-4302-A2DE-9E6D39469D72}" presName="hierChild4" presStyleCnt="0"/>
      <dgm:spPr/>
    </dgm:pt>
    <dgm:pt modelId="{4C4544D8-7ABE-4CB4-8039-AB895C73982C}" type="pres">
      <dgm:prSet presAssocID="{52191231-E545-4302-A2DE-9E6D39469D72}" presName="hierChild5" presStyleCnt="0"/>
      <dgm:spPr/>
    </dgm:pt>
    <dgm:pt modelId="{83321838-10CA-4EBC-A84D-F5EEE6F7AB61}" type="pres">
      <dgm:prSet presAssocID="{F9012B77-B1C5-4FFA-B183-015DA9A23F70}" presName="Name37" presStyleLbl="parChTrans1D2" presStyleIdx="1" presStyleCnt="8"/>
      <dgm:spPr/>
    </dgm:pt>
    <dgm:pt modelId="{EF3B4A8D-A748-447E-9A97-E15FA19A8FA0}" type="pres">
      <dgm:prSet presAssocID="{69CBD6E9-52F8-4C4D-8584-A83D419ED32C}" presName="hierRoot2" presStyleCnt="0">
        <dgm:presLayoutVars>
          <dgm:hierBranch val="init"/>
        </dgm:presLayoutVars>
      </dgm:prSet>
      <dgm:spPr/>
    </dgm:pt>
    <dgm:pt modelId="{18B3A41B-0185-4E1D-ADA9-42C64C3C6683}" type="pres">
      <dgm:prSet presAssocID="{69CBD6E9-52F8-4C4D-8584-A83D419ED32C}" presName="rootComposite" presStyleCnt="0"/>
      <dgm:spPr/>
    </dgm:pt>
    <dgm:pt modelId="{9EB7B6E2-931F-46FC-8431-334E7BB61D2E}" type="pres">
      <dgm:prSet presAssocID="{69CBD6E9-52F8-4C4D-8584-A83D419ED32C}" presName="rootText" presStyleLbl="node2" presStyleIdx="1" presStyleCnt="7" custLinFactNeighborX="5008">
        <dgm:presLayoutVars>
          <dgm:chPref val="3"/>
        </dgm:presLayoutVars>
      </dgm:prSet>
      <dgm:spPr/>
    </dgm:pt>
    <dgm:pt modelId="{39DA61AC-973D-4839-8BDD-26DC00175278}" type="pres">
      <dgm:prSet presAssocID="{69CBD6E9-52F8-4C4D-8584-A83D419ED32C}" presName="rootConnector" presStyleLbl="node2" presStyleIdx="1" presStyleCnt="7"/>
      <dgm:spPr/>
    </dgm:pt>
    <dgm:pt modelId="{1F3ED4F0-67B5-4637-98E0-C6896CB5FFC6}" type="pres">
      <dgm:prSet presAssocID="{69CBD6E9-52F8-4C4D-8584-A83D419ED32C}" presName="hierChild4" presStyleCnt="0"/>
      <dgm:spPr/>
    </dgm:pt>
    <dgm:pt modelId="{E9B96510-8094-42AA-A396-FBC66AC1CF43}" type="pres">
      <dgm:prSet presAssocID="{69CBD6E9-52F8-4C4D-8584-A83D419ED32C}" presName="hierChild5" presStyleCnt="0"/>
      <dgm:spPr/>
    </dgm:pt>
    <dgm:pt modelId="{CA73C149-AFE2-4189-BB26-15F0E88DBCA9}" type="pres">
      <dgm:prSet presAssocID="{7DA121A6-14C2-4BEE-BB6C-CB2E1A03BF59}" presName="Name37" presStyleLbl="parChTrans1D2" presStyleIdx="2" presStyleCnt="8"/>
      <dgm:spPr/>
    </dgm:pt>
    <dgm:pt modelId="{EFB1AF25-4CF5-46DB-B9F4-E797401F070D}" type="pres">
      <dgm:prSet presAssocID="{1AD017B4-85C1-4E6B-9357-64AD3A6F479E}" presName="hierRoot2" presStyleCnt="0">
        <dgm:presLayoutVars>
          <dgm:hierBranch val="init"/>
        </dgm:presLayoutVars>
      </dgm:prSet>
      <dgm:spPr/>
    </dgm:pt>
    <dgm:pt modelId="{18A04214-4088-4C0A-9399-CD2ED00D5653}" type="pres">
      <dgm:prSet presAssocID="{1AD017B4-85C1-4E6B-9357-64AD3A6F479E}" presName="rootComposite" presStyleCnt="0"/>
      <dgm:spPr/>
    </dgm:pt>
    <dgm:pt modelId="{D8343057-8F97-4AD7-A8E7-BAB7172C5AFF}" type="pres">
      <dgm:prSet presAssocID="{1AD017B4-85C1-4E6B-9357-64AD3A6F479E}" presName="rootText" presStyleLbl="node2" presStyleIdx="2" presStyleCnt="7">
        <dgm:presLayoutVars>
          <dgm:chPref val="3"/>
        </dgm:presLayoutVars>
      </dgm:prSet>
      <dgm:spPr/>
    </dgm:pt>
    <dgm:pt modelId="{9A1706CC-F0E5-4692-8491-B3EEBCCBCC35}" type="pres">
      <dgm:prSet presAssocID="{1AD017B4-85C1-4E6B-9357-64AD3A6F479E}" presName="rootConnector" presStyleLbl="node2" presStyleIdx="2" presStyleCnt="7"/>
      <dgm:spPr/>
    </dgm:pt>
    <dgm:pt modelId="{095D82EF-ADE5-475E-9EB2-1AA40B133433}" type="pres">
      <dgm:prSet presAssocID="{1AD017B4-85C1-4E6B-9357-64AD3A6F479E}" presName="hierChild4" presStyleCnt="0"/>
      <dgm:spPr/>
    </dgm:pt>
    <dgm:pt modelId="{E36C97B9-5DA3-4B6A-99B0-FA2A42ACA849}" type="pres">
      <dgm:prSet presAssocID="{1AD017B4-85C1-4E6B-9357-64AD3A6F479E}" presName="hierChild5" presStyleCnt="0"/>
      <dgm:spPr/>
    </dgm:pt>
    <dgm:pt modelId="{0A0CA164-D275-45FF-8DB2-DB40D69DA8F8}" type="pres">
      <dgm:prSet presAssocID="{13D745F4-CB7D-4B46-BD0C-F3F936219144}" presName="Name37" presStyleLbl="parChTrans1D2" presStyleIdx="3" presStyleCnt="8"/>
      <dgm:spPr/>
    </dgm:pt>
    <dgm:pt modelId="{AB625D15-B75A-4848-AA3E-1F39624FC8B6}" type="pres">
      <dgm:prSet presAssocID="{7FECD0B1-EDAD-4246-A16C-A6F3CA5C3365}" presName="hierRoot2" presStyleCnt="0">
        <dgm:presLayoutVars>
          <dgm:hierBranch val="init"/>
        </dgm:presLayoutVars>
      </dgm:prSet>
      <dgm:spPr/>
    </dgm:pt>
    <dgm:pt modelId="{EA9631E0-D51B-40EC-97C2-11BB81704DC9}" type="pres">
      <dgm:prSet presAssocID="{7FECD0B1-EDAD-4246-A16C-A6F3CA5C3365}" presName="rootComposite" presStyleCnt="0"/>
      <dgm:spPr/>
    </dgm:pt>
    <dgm:pt modelId="{49450BE6-EC12-4A7F-AB4B-96737C22201C}" type="pres">
      <dgm:prSet presAssocID="{7FECD0B1-EDAD-4246-A16C-A6F3CA5C3365}" presName="rootText" presStyleLbl="node2" presStyleIdx="3" presStyleCnt="7" custScaleX="100607" custScaleY="101261">
        <dgm:presLayoutVars>
          <dgm:chPref val="3"/>
        </dgm:presLayoutVars>
      </dgm:prSet>
      <dgm:spPr/>
    </dgm:pt>
    <dgm:pt modelId="{F7EBF88C-06EF-467A-B205-A2D80BB58D59}" type="pres">
      <dgm:prSet presAssocID="{7FECD0B1-EDAD-4246-A16C-A6F3CA5C3365}" presName="rootConnector" presStyleLbl="node2" presStyleIdx="3" presStyleCnt="7"/>
      <dgm:spPr/>
    </dgm:pt>
    <dgm:pt modelId="{157528EC-3211-4ADA-82B3-CBB902E6B83A}" type="pres">
      <dgm:prSet presAssocID="{7FECD0B1-EDAD-4246-A16C-A6F3CA5C3365}" presName="hierChild4" presStyleCnt="0"/>
      <dgm:spPr/>
    </dgm:pt>
    <dgm:pt modelId="{3B94F587-AE43-4EE3-93C5-40A6DDEF6663}" type="pres">
      <dgm:prSet presAssocID="{7FECD0B1-EDAD-4246-A16C-A6F3CA5C3365}" presName="hierChild5" presStyleCnt="0"/>
      <dgm:spPr/>
    </dgm:pt>
    <dgm:pt modelId="{E99E8732-C4C9-4E01-BFCE-45EC1FB3F929}" type="pres">
      <dgm:prSet presAssocID="{23483A80-D621-4D7B-9481-9FB423B40ED6}" presName="Name37" presStyleLbl="parChTrans1D2" presStyleIdx="4" presStyleCnt="8"/>
      <dgm:spPr/>
    </dgm:pt>
    <dgm:pt modelId="{11C8C2AF-A29B-48FC-9FD8-E28DBA0F4EAA}" type="pres">
      <dgm:prSet presAssocID="{429D85D8-60A8-4FD0-93A1-C675B4497FF1}" presName="hierRoot2" presStyleCnt="0">
        <dgm:presLayoutVars>
          <dgm:hierBranch val="init"/>
        </dgm:presLayoutVars>
      </dgm:prSet>
      <dgm:spPr/>
    </dgm:pt>
    <dgm:pt modelId="{9ED4DC76-BD19-49EB-9938-5D33734BABD5}" type="pres">
      <dgm:prSet presAssocID="{429D85D8-60A8-4FD0-93A1-C675B4497FF1}" presName="rootComposite" presStyleCnt="0"/>
      <dgm:spPr/>
    </dgm:pt>
    <dgm:pt modelId="{7F4C0624-3680-4754-A85C-AF32BC834B72}" type="pres">
      <dgm:prSet presAssocID="{429D85D8-60A8-4FD0-93A1-C675B4497FF1}" presName="rootText" presStyleLbl="node2" presStyleIdx="4" presStyleCnt="7" custScaleX="100607" custScaleY="101261">
        <dgm:presLayoutVars>
          <dgm:chPref val="3"/>
        </dgm:presLayoutVars>
      </dgm:prSet>
      <dgm:spPr/>
    </dgm:pt>
    <dgm:pt modelId="{D17B0D1C-0657-407A-B941-7616247606FE}" type="pres">
      <dgm:prSet presAssocID="{429D85D8-60A8-4FD0-93A1-C675B4497FF1}" presName="rootConnector" presStyleLbl="node2" presStyleIdx="4" presStyleCnt="7"/>
      <dgm:spPr/>
    </dgm:pt>
    <dgm:pt modelId="{EA0ACF23-231F-432A-8506-16925CE54901}" type="pres">
      <dgm:prSet presAssocID="{429D85D8-60A8-4FD0-93A1-C675B4497FF1}" presName="hierChild4" presStyleCnt="0"/>
      <dgm:spPr/>
    </dgm:pt>
    <dgm:pt modelId="{39F71B31-DDCA-4E2A-8C45-DD5351530228}" type="pres">
      <dgm:prSet presAssocID="{429D85D8-60A8-4FD0-93A1-C675B4497FF1}" presName="hierChild5" presStyleCnt="0"/>
      <dgm:spPr/>
    </dgm:pt>
    <dgm:pt modelId="{80810E45-3944-461A-9C98-A4D105FEAD29}" type="pres">
      <dgm:prSet presAssocID="{41057A4F-0FE0-4084-ACF5-A48CF8754510}" presName="Name37" presStyleLbl="parChTrans1D2" presStyleIdx="5" presStyleCnt="8"/>
      <dgm:spPr/>
    </dgm:pt>
    <dgm:pt modelId="{3A7F0611-BA8F-4420-A756-0F5D9E760C69}" type="pres">
      <dgm:prSet presAssocID="{8692262A-B150-4D09-8CC7-D4B303B25E22}" presName="hierRoot2" presStyleCnt="0">
        <dgm:presLayoutVars>
          <dgm:hierBranch val="init"/>
        </dgm:presLayoutVars>
      </dgm:prSet>
      <dgm:spPr/>
    </dgm:pt>
    <dgm:pt modelId="{E00FE286-5A99-420B-A9BA-21E5E9F4A324}" type="pres">
      <dgm:prSet presAssocID="{8692262A-B150-4D09-8CC7-D4B303B25E22}" presName="rootComposite" presStyleCnt="0"/>
      <dgm:spPr/>
    </dgm:pt>
    <dgm:pt modelId="{78B9E43B-9BB8-4C01-A00C-3845F01222CF}" type="pres">
      <dgm:prSet presAssocID="{8692262A-B150-4D09-8CC7-D4B303B25E22}" presName="rootText" presStyleLbl="node2" presStyleIdx="5" presStyleCnt="7" custScaleX="100607" custScaleY="101261">
        <dgm:presLayoutVars>
          <dgm:chPref val="3"/>
        </dgm:presLayoutVars>
      </dgm:prSet>
      <dgm:spPr/>
    </dgm:pt>
    <dgm:pt modelId="{472FD68F-0813-4EA3-AE73-1E3985FDEAE2}" type="pres">
      <dgm:prSet presAssocID="{8692262A-B150-4D09-8CC7-D4B303B25E22}" presName="rootConnector" presStyleLbl="node2" presStyleIdx="5" presStyleCnt="7"/>
      <dgm:spPr/>
    </dgm:pt>
    <dgm:pt modelId="{DA9AFA2C-47AB-4FFF-AD99-C6F11518ADEE}" type="pres">
      <dgm:prSet presAssocID="{8692262A-B150-4D09-8CC7-D4B303B25E22}" presName="hierChild4" presStyleCnt="0"/>
      <dgm:spPr/>
    </dgm:pt>
    <dgm:pt modelId="{B1EAF029-25E0-4B43-B130-83634FB6275B}" type="pres">
      <dgm:prSet presAssocID="{8692262A-B150-4D09-8CC7-D4B303B25E22}" presName="hierChild5" presStyleCnt="0"/>
      <dgm:spPr/>
    </dgm:pt>
    <dgm:pt modelId="{4B421E96-6BD1-46FB-AC95-B0C54063FFEB}" type="pres">
      <dgm:prSet presAssocID="{5500BE88-7BCD-4982-B8A9-31434A539D25}" presName="Name37" presStyleLbl="parChTrans1D2" presStyleIdx="6" presStyleCnt="8"/>
      <dgm:spPr/>
    </dgm:pt>
    <dgm:pt modelId="{DF2A89E6-EF78-4766-A2C9-E64E77408A2A}" type="pres">
      <dgm:prSet presAssocID="{7E9EE633-DFD4-4135-911C-E2EC4B51BA80}" presName="hierRoot2" presStyleCnt="0">
        <dgm:presLayoutVars>
          <dgm:hierBranch val="init"/>
        </dgm:presLayoutVars>
      </dgm:prSet>
      <dgm:spPr/>
    </dgm:pt>
    <dgm:pt modelId="{451DF3DB-FE3B-4ADE-8784-08F0F9FDA8F9}" type="pres">
      <dgm:prSet presAssocID="{7E9EE633-DFD4-4135-911C-E2EC4B51BA80}" presName="rootComposite" presStyleCnt="0"/>
      <dgm:spPr/>
    </dgm:pt>
    <dgm:pt modelId="{D2A07049-3C70-4D7A-B4F1-16CE1F660F58}" type="pres">
      <dgm:prSet presAssocID="{7E9EE633-DFD4-4135-911C-E2EC4B51BA80}" presName="rootText" presStyleLbl="node2" presStyleIdx="6" presStyleCnt="7" custLinFactNeighborX="1185">
        <dgm:presLayoutVars>
          <dgm:chPref val="3"/>
        </dgm:presLayoutVars>
      </dgm:prSet>
      <dgm:spPr/>
    </dgm:pt>
    <dgm:pt modelId="{452D798A-DFE5-4AFC-9B4A-4251EEFB4096}" type="pres">
      <dgm:prSet presAssocID="{7E9EE633-DFD4-4135-911C-E2EC4B51BA80}" presName="rootConnector" presStyleLbl="node2" presStyleIdx="6" presStyleCnt="7"/>
      <dgm:spPr/>
    </dgm:pt>
    <dgm:pt modelId="{3E27DB7F-9125-4055-9017-FD1B2D50CCB6}" type="pres">
      <dgm:prSet presAssocID="{7E9EE633-DFD4-4135-911C-E2EC4B51BA80}" presName="hierChild4" presStyleCnt="0"/>
      <dgm:spPr/>
    </dgm:pt>
    <dgm:pt modelId="{77683C6E-D439-4FEA-AE59-48A080DE1CDA}" type="pres">
      <dgm:prSet presAssocID="{7E9EE633-DFD4-4135-911C-E2EC4B51BA80}" presName="hierChild5" presStyleCnt="0"/>
      <dgm:spPr/>
    </dgm:pt>
    <dgm:pt modelId="{8A6086C2-A087-4BE1-817F-E94724FC0D76}" type="pres">
      <dgm:prSet presAssocID="{1972CC02-F650-4865-A926-8672FA45B0E0}" presName="hierChild3" presStyleCnt="0"/>
      <dgm:spPr/>
    </dgm:pt>
    <dgm:pt modelId="{B1FD0FB9-D609-416A-9F59-3E23008654DE}" type="pres">
      <dgm:prSet presAssocID="{7B06E5B8-E9E5-4C4B-88DB-24C6BCF3B11A}" presName="Name111" presStyleLbl="parChTrans1D2" presStyleIdx="7" presStyleCnt="8"/>
      <dgm:spPr/>
    </dgm:pt>
    <dgm:pt modelId="{B302AE33-FF62-4EDE-B741-FCB1AB79F4D1}" type="pres">
      <dgm:prSet presAssocID="{81A060FE-7187-4721-B520-DADF65F0FB78}" presName="hierRoot3" presStyleCnt="0">
        <dgm:presLayoutVars>
          <dgm:hierBranch val="init"/>
        </dgm:presLayoutVars>
      </dgm:prSet>
      <dgm:spPr/>
    </dgm:pt>
    <dgm:pt modelId="{2992AF7D-7772-46AF-BB06-52B0ACBA8453}" type="pres">
      <dgm:prSet presAssocID="{81A060FE-7187-4721-B520-DADF65F0FB78}" presName="rootComposite3" presStyleCnt="0"/>
      <dgm:spPr/>
    </dgm:pt>
    <dgm:pt modelId="{C2C71565-685B-47C3-9EA0-2917C472A6E9}" type="pres">
      <dgm:prSet presAssocID="{81A060FE-7187-4721-B520-DADF65F0FB78}" presName="rootText3" presStyleLbl="asst1" presStyleIdx="0" presStyleCnt="1">
        <dgm:presLayoutVars>
          <dgm:chPref val="3"/>
        </dgm:presLayoutVars>
      </dgm:prSet>
      <dgm:spPr/>
    </dgm:pt>
    <dgm:pt modelId="{A4B97029-7D3D-471A-912B-21A066CE1799}" type="pres">
      <dgm:prSet presAssocID="{81A060FE-7187-4721-B520-DADF65F0FB78}" presName="rootConnector3" presStyleLbl="asst1" presStyleIdx="0" presStyleCnt="1"/>
      <dgm:spPr/>
    </dgm:pt>
    <dgm:pt modelId="{42E0624F-ACCC-4789-AD41-F3046FF03787}" type="pres">
      <dgm:prSet presAssocID="{81A060FE-7187-4721-B520-DADF65F0FB78}" presName="hierChild6" presStyleCnt="0"/>
      <dgm:spPr/>
    </dgm:pt>
    <dgm:pt modelId="{7F109F6C-0B4A-4205-8DF2-CE5932510F29}" type="pres">
      <dgm:prSet presAssocID="{81A060FE-7187-4721-B520-DADF65F0FB78}" presName="hierChild7" presStyleCnt="0"/>
      <dgm:spPr/>
    </dgm:pt>
  </dgm:ptLst>
  <dgm:cxnLst>
    <dgm:cxn modelId="{A7C62C00-0A07-4905-A099-517FBAC68BDC}" type="presOf" srcId="{52191231-E545-4302-A2DE-9E6D39469D72}" destId="{BCF4CFB6-35B5-45DB-A1F7-F35426B4122F}" srcOrd="0" destOrd="0" presId="urn:microsoft.com/office/officeart/2005/8/layout/orgChart1"/>
    <dgm:cxn modelId="{1F7E6D02-403A-42FD-B9B0-1A1CE0CB11BC}" type="presOf" srcId="{69CBD6E9-52F8-4C4D-8584-A83D419ED32C}" destId="{39DA61AC-973D-4839-8BDD-26DC00175278}" srcOrd="1" destOrd="0" presId="urn:microsoft.com/office/officeart/2005/8/layout/orgChart1"/>
    <dgm:cxn modelId="{D8B9BF04-7E5C-4F64-AC56-5876C29E5FEC}" type="presOf" srcId="{8692262A-B150-4D09-8CC7-D4B303B25E22}" destId="{78B9E43B-9BB8-4C01-A00C-3845F01222CF}" srcOrd="0" destOrd="0" presId="urn:microsoft.com/office/officeart/2005/8/layout/orgChart1"/>
    <dgm:cxn modelId="{A2DB4806-DD48-4CB6-8DBC-A8534F7BF603}" type="presOf" srcId="{1AD017B4-85C1-4E6B-9357-64AD3A6F479E}" destId="{9A1706CC-F0E5-4692-8491-B3EEBCCBCC35}" srcOrd="1" destOrd="0" presId="urn:microsoft.com/office/officeart/2005/8/layout/orgChart1"/>
    <dgm:cxn modelId="{D7352B0E-B097-4049-909B-A6A44C207DA6}" type="presOf" srcId="{13D745F4-CB7D-4B46-BD0C-F3F936219144}" destId="{0A0CA164-D275-45FF-8DB2-DB40D69DA8F8}" srcOrd="0" destOrd="0" presId="urn:microsoft.com/office/officeart/2005/8/layout/orgChart1"/>
    <dgm:cxn modelId="{80EFB610-B987-4916-AF56-5DBD17CB19D3}" type="presOf" srcId="{7E9EE633-DFD4-4135-911C-E2EC4B51BA80}" destId="{452D798A-DFE5-4AFC-9B4A-4251EEFB4096}" srcOrd="1" destOrd="0" presId="urn:microsoft.com/office/officeart/2005/8/layout/orgChart1"/>
    <dgm:cxn modelId="{B5C53314-FC37-418B-8632-799C37236B94}" type="presOf" srcId="{69CBD6E9-52F8-4C4D-8584-A83D419ED32C}" destId="{9EB7B6E2-931F-46FC-8431-334E7BB61D2E}" srcOrd="0" destOrd="0" presId="urn:microsoft.com/office/officeart/2005/8/layout/orgChart1"/>
    <dgm:cxn modelId="{9F0A5530-C50A-474D-900D-24F7DC5C1CAA}" type="presOf" srcId="{7DA121A6-14C2-4BEE-BB6C-CB2E1A03BF59}" destId="{CA73C149-AFE2-4189-BB26-15F0E88DBCA9}" srcOrd="0" destOrd="0" presId="urn:microsoft.com/office/officeart/2005/8/layout/orgChart1"/>
    <dgm:cxn modelId="{D82F0B36-0725-4AE2-9DC0-878019B7EAA0}" type="presOf" srcId="{429D85D8-60A8-4FD0-93A1-C675B4497FF1}" destId="{D17B0D1C-0657-407A-B941-7616247606FE}" srcOrd="1" destOrd="0" presId="urn:microsoft.com/office/officeart/2005/8/layout/orgChart1"/>
    <dgm:cxn modelId="{3C2A183B-9EBE-41C3-8B4A-AB5E6E97CFC9}" type="presOf" srcId="{1972CC02-F650-4865-A926-8672FA45B0E0}" destId="{43D04CD1-47CA-461F-B4BA-25C68F436819}" srcOrd="1" destOrd="0" presId="urn:microsoft.com/office/officeart/2005/8/layout/orgChart1"/>
    <dgm:cxn modelId="{D1FA203D-9990-457E-9DF1-590765695EA8}" srcId="{1972CC02-F650-4865-A926-8672FA45B0E0}" destId="{7FECD0B1-EDAD-4246-A16C-A6F3CA5C3365}" srcOrd="4" destOrd="0" parTransId="{13D745F4-CB7D-4B46-BD0C-F3F936219144}" sibTransId="{1CC8040B-AEB1-4135-8908-82C6456C355D}"/>
    <dgm:cxn modelId="{DE1EE843-8FE9-402D-A44D-2E3B4417DE6C}" srcId="{1972CC02-F650-4865-A926-8672FA45B0E0}" destId="{81A060FE-7187-4721-B520-DADF65F0FB78}" srcOrd="0" destOrd="0" parTransId="{7B06E5B8-E9E5-4C4B-88DB-24C6BCF3B11A}" sibTransId="{B657E24B-4BFE-4ED4-811D-915E10A1BA2A}"/>
    <dgm:cxn modelId="{804F1E4A-F538-43CB-8259-F685E275166E}" srcId="{1972CC02-F650-4865-A926-8672FA45B0E0}" destId="{429D85D8-60A8-4FD0-93A1-C675B4497FF1}" srcOrd="5" destOrd="0" parTransId="{23483A80-D621-4D7B-9481-9FB423B40ED6}" sibTransId="{D9208AAE-0099-4DA9-A42F-B9033706828D}"/>
    <dgm:cxn modelId="{CE47C175-7C99-4453-A7CA-DF1F312868CE}" srcId="{1972CC02-F650-4865-A926-8672FA45B0E0}" destId="{52191231-E545-4302-A2DE-9E6D39469D72}" srcOrd="1" destOrd="0" parTransId="{35D0CD6B-55F4-47B9-873F-A580B5651AA4}" sibTransId="{08176E8A-85CB-4491-BB95-AC7B0808C3A7}"/>
    <dgm:cxn modelId="{EA69F584-B2B4-46E2-85F9-236F00E14344}" type="presOf" srcId="{23483A80-D621-4D7B-9481-9FB423B40ED6}" destId="{E99E8732-C4C9-4E01-BFCE-45EC1FB3F929}" srcOrd="0" destOrd="0" presId="urn:microsoft.com/office/officeart/2005/8/layout/orgChart1"/>
    <dgm:cxn modelId="{CC8A2086-EF70-4520-9817-4AA6D1AFA53E}" srcId="{07FF6321-DFBB-4C62-AC33-DC30A9CA5D0F}" destId="{1972CC02-F650-4865-A926-8672FA45B0E0}" srcOrd="0" destOrd="0" parTransId="{4992F928-BB89-47F0-8050-180012C73B07}" sibTransId="{1744AC1A-CD5D-47DC-98BD-650578E4CD36}"/>
    <dgm:cxn modelId="{D8A38D87-C988-4497-8B72-1E23F475A08E}" type="presOf" srcId="{7FECD0B1-EDAD-4246-A16C-A6F3CA5C3365}" destId="{49450BE6-EC12-4A7F-AB4B-96737C22201C}" srcOrd="0" destOrd="0" presId="urn:microsoft.com/office/officeart/2005/8/layout/orgChart1"/>
    <dgm:cxn modelId="{FB10EC88-381B-463D-B879-C6B9E9392BA6}" type="presOf" srcId="{7FECD0B1-EDAD-4246-A16C-A6F3CA5C3365}" destId="{F7EBF88C-06EF-467A-B205-A2D80BB58D59}" srcOrd="1" destOrd="0" presId="urn:microsoft.com/office/officeart/2005/8/layout/orgChart1"/>
    <dgm:cxn modelId="{8609E089-40FC-4D87-8362-613FF7210B53}" srcId="{1972CC02-F650-4865-A926-8672FA45B0E0}" destId="{7E9EE633-DFD4-4135-911C-E2EC4B51BA80}" srcOrd="7" destOrd="0" parTransId="{5500BE88-7BCD-4982-B8A9-31434A539D25}" sibTransId="{6CEF0294-AEF1-40C1-AF53-248C0D429A01}"/>
    <dgm:cxn modelId="{6A9A298C-97C9-4581-9975-FE32FF8D484B}" type="presOf" srcId="{1AD017B4-85C1-4E6B-9357-64AD3A6F479E}" destId="{D8343057-8F97-4AD7-A8E7-BAB7172C5AFF}" srcOrd="0" destOrd="0" presId="urn:microsoft.com/office/officeart/2005/8/layout/orgChart1"/>
    <dgm:cxn modelId="{7933478C-6275-4F19-A844-05EB4FE2C38E}" type="presOf" srcId="{F9012B77-B1C5-4FFA-B183-015DA9A23F70}" destId="{83321838-10CA-4EBC-A84D-F5EEE6F7AB61}" srcOrd="0" destOrd="0" presId="urn:microsoft.com/office/officeart/2005/8/layout/orgChart1"/>
    <dgm:cxn modelId="{942D698F-659E-4D45-88B0-E27258D89D97}" srcId="{1972CC02-F650-4865-A926-8672FA45B0E0}" destId="{8692262A-B150-4D09-8CC7-D4B303B25E22}" srcOrd="6" destOrd="0" parTransId="{41057A4F-0FE0-4084-ACF5-A48CF8754510}" sibTransId="{A02E79EE-F96E-4AC1-A8C3-1B5A9AEAD85A}"/>
    <dgm:cxn modelId="{16971892-B65F-4FD7-B063-2D6113335C24}" type="presOf" srcId="{81A060FE-7187-4721-B520-DADF65F0FB78}" destId="{C2C71565-685B-47C3-9EA0-2917C472A6E9}" srcOrd="0" destOrd="0" presId="urn:microsoft.com/office/officeart/2005/8/layout/orgChart1"/>
    <dgm:cxn modelId="{637F079B-EB93-47A3-978E-7332E73167EE}" type="presOf" srcId="{7B06E5B8-E9E5-4C4B-88DB-24C6BCF3B11A}" destId="{B1FD0FB9-D609-416A-9F59-3E23008654DE}" srcOrd="0" destOrd="0" presId="urn:microsoft.com/office/officeart/2005/8/layout/orgChart1"/>
    <dgm:cxn modelId="{C68E4F9E-779F-4B61-B415-07330728D593}" type="presOf" srcId="{1972CC02-F650-4865-A926-8672FA45B0E0}" destId="{867CFE77-B4FC-43C5-81A4-19A19386F02E}" srcOrd="0" destOrd="0" presId="urn:microsoft.com/office/officeart/2005/8/layout/orgChart1"/>
    <dgm:cxn modelId="{700FF49F-044F-47B9-9485-FF6CEEACCC81}" type="presOf" srcId="{81A060FE-7187-4721-B520-DADF65F0FB78}" destId="{A4B97029-7D3D-471A-912B-21A066CE1799}" srcOrd="1" destOrd="0" presId="urn:microsoft.com/office/officeart/2005/8/layout/orgChart1"/>
    <dgm:cxn modelId="{B05B35A0-C962-40F8-9467-70752CBEF79A}" type="presOf" srcId="{5500BE88-7BCD-4982-B8A9-31434A539D25}" destId="{4B421E96-6BD1-46FB-AC95-B0C54063FFEB}" srcOrd="0" destOrd="0" presId="urn:microsoft.com/office/officeart/2005/8/layout/orgChart1"/>
    <dgm:cxn modelId="{D4B894AF-9076-46F3-BB1B-6484E5CFEA64}" type="presOf" srcId="{8692262A-B150-4D09-8CC7-D4B303B25E22}" destId="{472FD68F-0813-4EA3-AE73-1E3985FDEAE2}" srcOrd="1" destOrd="0" presId="urn:microsoft.com/office/officeart/2005/8/layout/orgChart1"/>
    <dgm:cxn modelId="{743186B7-327D-4FF7-9A32-E73F6573D144}" type="presOf" srcId="{35D0CD6B-55F4-47B9-873F-A580B5651AA4}" destId="{C7DDE2F4-81AF-44EF-B343-CACB031409C6}" srcOrd="0" destOrd="0" presId="urn:microsoft.com/office/officeart/2005/8/layout/orgChart1"/>
    <dgm:cxn modelId="{076DE5B7-175B-444E-8021-F56F115BC538}" type="presOf" srcId="{429D85D8-60A8-4FD0-93A1-C675B4497FF1}" destId="{7F4C0624-3680-4754-A85C-AF32BC834B72}" srcOrd="0" destOrd="0" presId="urn:microsoft.com/office/officeart/2005/8/layout/orgChart1"/>
    <dgm:cxn modelId="{3F5DACC4-6510-4569-8F4F-88823FC09420}" type="presOf" srcId="{07FF6321-DFBB-4C62-AC33-DC30A9CA5D0F}" destId="{989C81CE-F6AE-475A-A81D-1802EB868A7D}" srcOrd="0" destOrd="0" presId="urn:microsoft.com/office/officeart/2005/8/layout/orgChart1"/>
    <dgm:cxn modelId="{5B038BCE-CECC-4A32-B94A-BFD9EE296718}" type="presOf" srcId="{7E9EE633-DFD4-4135-911C-E2EC4B51BA80}" destId="{D2A07049-3C70-4D7A-B4F1-16CE1F660F58}" srcOrd="0" destOrd="0" presId="urn:microsoft.com/office/officeart/2005/8/layout/orgChart1"/>
    <dgm:cxn modelId="{F828B2E0-2BF5-41FF-967E-799800E529DF}" type="presOf" srcId="{41057A4F-0FE0-4084-ACF5-A48CF8754510}" destId="{80810E45-3944-461A-9C98-A4D105FEAD29}" srcOrd="0" destOrd="0" presId="urn:microsoft.com/office/officeart/2005/8/layout/orgChart1"/>
    <dgm:cxn modelId="{C4B818EB-5148-450D-B529-86D2B5249966}" srcId="{1972CC02-F650-4865-A926-8672FA45B0E0}" destId="{69CBD6E9-52F8-4C4D-8584-A83D419ED32C}" srcOrd="2" destOrd="0" parTransId="{F9012B77-B1C5-4FFA-B183-015DA9A23F70}" sibTransId="{4F148D4D-274E-43B0-8E37-1F5FAC2D2679}"/>
    <dgm:cxn modelId="{BC86F8ED-0F96-46F3-8DC1-F8658E2D136E}" srcId="{1972CC02-F650-4865-A926-8672FA45B0E0}" destId="{1AD017B4-85C1-4E6B-9357-64AD3A6F479E}" srcOrd="3" destOrd="0" parTransId="{7DA121A6-14C2-4BEE-BB6C-CB2E1A03BF59}" sibTransId="{4C1DB615-08CA-42DB-8E58-02C2FB25CA7E}"/>
    <dgm:cxn modelId="{FECE14F9-9E84-48B0-B3ED-34C26AE9B246}" type="presOf" srcId="{52191231-E545-4302-A2DE-9E6D39469D72}" destId="{9A0EEB44-094F-4275-9E20-BA25224BED89}" srcOrd="1" destOrd="0" presId="urn:microsoft.com/office/officeart/2005/8/layout/orgChart1"/>
    <dgm:cxn modelId="{B71BE57F-63FF-497D-AD8B-CE23A713BF70}" type="presParOf" srcId="{989C81CE-F6AE-475A-A81D-1802EB868A7D}" destId="{92BC563E-6936-4143-8DBF-D6436243D454}" srcOrd="0" destOrd="0" presId="urn:microsoft.com/office/officeart/2005/8/layout/orgChart1"/>
    <dgm:cxn modelId="{CE44784F-5618-4B15-815B-2F1633435BCC}" type="presParOf" srcId="{92BC563E-6936-4143-8DBF-D6436243D454}" destId="{4382585B-6905-4154-B444-CEC1C2C8CBE0}" srcOrd="0" destOrd="0" presId="urn:microsoft.com/office/officeart/2005/8/layout/orgChart1"/>
    <dgm:cxn modelId="{2357FE25-A19F-46E4-93CC-994DA401179F}" type="presParOf" srcId="{4382585B-6905-4154-B444-CEC1C2C8CBE0}" destId="{867CFE77-B4FC-43C5-81A4-19A19386F02E}" srcOrd="0" destOrd="0" presId="urn:microsoft.com/office/officeart/2005/8/layout/orgChart1"/>
    <dgm:cxn modelId="{8FF388DE-EBC9-4613-91C9-51D83B566909}" type="presParOf" srcId="{4382585B-6905-4154-B444-CEC1C2C8CBE0}" destId="{43D04CD1-47CA-461F-B4BA-25C68F436819}" srcOrd="1" destOrd="0" presId="urn:microsoft.com/office/officeart/2005/8/layout/orgChart1"/>
    <dgm:cxn modelId="{788A2CEF-C6EE-4728-8AC7-955A28B6C985}" type="presParOf" srcId="{92BC563E-6936-4143-8DBF-D6436243D454}" destId="{13B4EFF4-6776-40E7-BBC7-241FDB7CBC41}" srcOrd="1" destOrd="0" presId="urn:microsoft.com/office/officeart/2005/8/layout/orgChart1"/>
    <dgm:cxn modelId="{A09640EF-AA0A-40F0-B077-44C67261034E}" type="presParOf" srcId="{13B4EFF4-6776-40E7-BBC7-241FDB7CBC41}" destId="{C7DDE2F4-81AF-44EF-B343-CACB031409C6}" srcOrd="0" destOrd="0" presId="urn:microsoft.com/office/officeart/2005/8/layout/orgChart1"/>
    <dgm:cxn modelId="{FE7E9034-5237-42C3-9456-82BBFE7F57DA}" type="presParOf" srcId="{13B4EFF4-6776-40E7-BBC7-241FDB7CBC41}" destId="{B73BA834-EBD1-41CA-9F0E-E06A95DF6870}" srcOrd="1" destOrd="0" presId="urn:microsoft.com/office/officeart/2005/8/layout/orgChart1"/>
    <dgm:cxn modelId="{7554FA31-D90A-4A7E-BF61-AF72A591EF0D}" type="presParOf" srcId="{B73BA834-EBD1-41CA-9F0E-E06A95DF6870}" destId="{1DA0335C-8260-497F-B70D-1523E916B6F5}" srcOrd="0" destOrd="0" presId="urn:microsoft.com/office/officeart/2005/8/layout/orgChart1"/>
    <dgm:cxn modelId="{9B939BDC-6576-474D-A865-0E52347D846E}" type="presParOf" srcId="{1DA0335C-8260-497F-B70D-1523E916B6F5}" destId="{BCF4CFB6-35B5-45DB-A1F7-F35426B4122F}" srcOrd="0" destOrd="0" presId="urn:microsoft.com/office/officeart/2005/8/layout/orgChart1"/>
    <dgm:cxn modelId="{1F4FE56C-FAB7-40D2-AD01-9DE470151277}" type="presParOf" srcId="{1DA0335C-8260-497F-B70D-1523E916B6F5}" destId="{9A0EEB44-094F-4275-9E20-BA25224BED89}" srcOrd="1" destOrd="0" presId="urn:microsoft.com/office/officeart/2005/8/layout/orgChart1"/>
    <dgm:cxn modelId="{8D7225CC-E4CA-4E64-A15A-95886D44BCDF}" type="presParOf" srcId="{B73BA834-EBD1-41CA-9F0E-E06A95DF6870}" destId="{1B38447A-D18F-486A-8E6E-B882A64DFAF9}" srcOrd="1" destOrd="0" presId="urn:microsoft.com/office/officeart/2005/8/layout/orgChart1"/>
    <dgm:cxn modelId="{5EBC2DF1-0F1D-44FA-B3FB-882939E151ED}" type="presParOf" srcId="{B73BA834-EBD1-41CA-9F0E-E06A95DF6870}" destId="{4C4544D8-7ABE-4CB4-8039-AB895C73982C}" srcOrd="2" destOrd="0" presId="urn:microsoft.com/office/officeart/2005/8/layout/orgChart1"/>
    <dgm:cxn modelId="{6E043849-AD7C-4EDC-B8C6-B04EAFA0E4EA}" type="presParOf" srcId="{13B4EFF4-6776-40E7-BBC7-241FDB7CBC41}" destId="{83321838-10CA-4EBC-A84D-F5EEE6F7AB61}" srcOrd="2" destOrd="0" presId="urn:microsoft.com/office/officeart/2005/8/layout/orgChart1"/>
    <dgm:cxn modelId="{E3EDF6C6-F604-410F-A150-8CFC66321E4C}" type="presParOf" srcId="{13B4EFF4-6776-40E7-BBC7-241FDB7CBC41}" destId="{EF3B4A8D-A748-447E-9A97-E15FA19A8FA0}" srcOrd="3" destOrd="0" presId="urn:microsoft.com/office/officeart/2005/8/layout/orgChart1"/>
    <dgm:cxn modelId="{2661389C-8DB6-47B6-9321-9358D5AF84E4}" type="presParOf" srcId="{EF3B4A8D-A748-447E-9A97-E15FA19A8FA0}" destId="{18B3A41B-0185-4E1D-ADA9-42C64C3C6683}" srcOrd="0" destOrd="0" presId="urn:microsoft.com/office/officeart/2005/8/layout/orgChart1"/>
    <dgm:cxn modelId="{6EE9A695-541D-4F54-9121-A991463F5573}" type="presParOf" srcId="{18B3A41B-0185-4E1D-ADA9-42C64C3C6683}" destId="{9EB7B6E2-931F-46FC-8431-334E7BB61D2E}" srcOrd="0" destOrd="0" presId="urn:microsoft.com/office/officeart/2005/8/layout/orgChart1"/>
    <dgm:cxn modelId="{43E73C8E-33DF-439D-A018-AFFB74AB3F79}" type="presParOf" srcId="{18B3A41B-0185-4E1D-ADA9-42C64C3C6683}" destId="{39DA61AC-973D-4839-8BDD-26DC00175278}" srcOrd="1" destOrd="0" presId="urn:microsoft.com/office/officeart/2005/8/layout/orgChart1"/>
    <dgm:cxn modelId="{5A0916E8-7FCE-486F-96C3-087CE58DB28D}" type="presParOf" srcId="{EF3B4A8D-A748-447E-9A97-E15FA19A8FA0}" destId="{1F3ED4F0-67B5-4637-98E0-C6896CB5FFC6}" srcOrd="1" destOrd="0" presId="urn:microsoft.com/office/officeart/2005/8/layout/orgChart1"/>
    <dgm:cxn modelId="{D4900A7B-4B6C-481D-A98F-084B5719CC5F}" type="presParOf" srcId="{EF3B4A8D-A748-447E-9A97-E15FA19A8FA0}" destId="{E9B96510-8094-42AA-A396-FBC66AC1CF43}" srcOrd="2" destOrd="0" presId="urn:microsoft.com/office/officeart/2005/8/layout/orgChart1"/>
    <dgm:cxn modelId="{6F3EEAFB-8656-4CF7-8796-B75B06395109}" type="presParOf" srcId="{13B4EFF4-6776-40E7-BBC7-241FDB7CBC41}" destId="{CA73C149-AFE2-4189-BB26-15F0E88DBCA9}" srcOrd="4" destOrd="0" presId="urn:microsoft.com/office/officeart/2005/8/layout/orgChart1"/>
    <dgm:cxn modelId="{F01F2E39-6C96-420E-84E9-DCD65486A826}" type="presParOf" srcId="{13B4EFF4-6776-40E7-BBC7-241FDB7CBC41}" destId="{EFB1AF25-4CF5-46DB-B9F4-E797401F070D}" srcOrd="5" destOrd="0" presId="urn:microsoft.com/office/officeart/2005/8/layout/orgChart1"/>
    <dgm:cxn modelId="{AFC9CA80-4EBE-451C-A4F9-34E707D5ABA5}" type="presParOf" srcId="{EFB1AF25-4CF5-46DB-B9F4-E797401F070D}" destId="{18A04214-4088-4C0A-9399-CD2ED00D5653}" srcOrd="0" destOrd="0" presId="urn:microsoft.com/office/officeart/2005/8/layout/orgChart1"/>
    <dgm:cxn modelId="{1CF834B4-2886-43A1-B623-50534978A158}" type="presParOf" srcId="{18A04214-4088-4C0A-9399-CD2ED00D5653}" destId="{D8343057-8F97-4AD7-A8E7-BAB7172C5AFF}" srcOrd="0" destOrd="0" presId="urn:microsoft.com/office/officeart/2005/8/layout/orgChart1"/>
    <dgm:cxn modelId="{8D93D80B-334D-4B6F-9652-0D63F18FA1DE}" type="presParOf" srcId="{18A04214-4088-4C0A-9399-CD2ED00D5653}" destId="{9A1706CC-F0E5-4692-8491-B3EEBCCBCC35}" srcOrd="1" destOrd="0" presId="urn:microsoft.com/office/officeart/2005/8/layout/orgChart1"/>
    <dgm:cxn modelId="{574D98DF-0D7F-4645-9EB5-6AE2D3FF4524}" type="presParOf" srcId="{EFB1AF25-4CF5-46DB-B9F4-E797401F070D}" destId="{095D82EF-ADE5-475E-9EB2-1AA40B133433}" srcOrd="1" destOrd="0" presId="urn:microsoft.com/office/officeart/2005/8/layout/orgChart1"/>
    <dgm:cxn modelId="{F4E96235-DAB9-4943-BFB9-EB158E503965}" type="presParOf" srcId="{EFB1AF25-4CF5-46DB-B9F4-E797401F070D}" destId="{E36C97B9-5DA3-4B6A-99B0-FA2A42ACA849}" srcOrd="2" destOrd="0" presId="urn:microsoft.com/office/officeart/2005/8/layout/orgChart1"/>
    <dgm:cxn modelId="{91F68DE6-2F85-400A-8895-439D56AAA120}" type="presParOf" srcId="{13B4EFF4-6776-40E7-BBC7-241FDB7CBC41}" destId="{0A0CA164-D275-45FF-8DB2-DB40D69DA8F8}" srcOrd="6" destOrd="0" presId="urn:microsoft.com/office/officeart/2005/8/layout/orgChart1"/>
    <dgm:cxn modelId="{D6298B38-A6F7-4DEE-9666-7AC07027943A}" type="presParOf" srcId="{13B4EFF4-6776-40E7-BBC7-241FDB7CBC41}" destId="{AB625D15-B75A-4848-AA3E-1F39624FC8B6}" srcOrd="7" destOrd="0" presId="urn:microsoft.com/office/officeart/2005/8/layout/orgChart1"/>
    <dgm:cxn modelId="{4F10C60D-9510-4E57-B3F2-E2C0492C0219}" type="presParOf" srcId="{AB625D15-B75A-4848-AA3E-1F39624FC8B6}" destId="{EA9631E0-D51B-40EC-97C2-11BB81704DC9}" srcOrd="0" destOrd="0" presId="urn:microsoft.com/office/officeart/2005/8/layout/orgChart1"/>
    <dgm:cxn modelId="{CAB6CAAE-3DFD-4409-81B2-692CE7CD1858}" type="presParOf" srcId="{EA9631E0-D51B-40EC-97C2-11BB81704DC9}" destId="{49450BE6-EC12-4A7F-AB4B-96737C22201C}" srcOrd="0" destOrd="0" presId="urn:microsoft.com/office/officeart/2005/8/layout/orgChart1"/>
    <dgm:cxn modelId="{738C113F-E5A8-4943-B7E0-ED9ED4A64410}" type="presParOf" srcId="{EA9631E0-D51B-40EC-97C2-11BB81704DC9}" destId="{F7EBF88C-06EF-467A-B205-A2D80BB58D59}" srcOrd="1" destOrd="0" presId="urn:microsoft.com/office/officeart/2005/8/layout/orgChart1"/>
    <dgm:cxn modelId="{353679F4-ADE4-40B9-8FA4-E101DB51CF7C}" type="presParOf" srcId="{AB625D15-B75A-4848-AA3E-1F39624FC8B6}" destId="{157528EC-3211-4ADA-82B3-CBB902E6B83A}" srcOrd="1" destOrd="0" presId="urn:microsoft.com/office/officeart/2005/8/layout/orgChart1"/>
    <dgm:cxn modelId="{DBF1F54A-79D0-4A6E-AA14-9E69CC34FE8D}" type="presParOf" srcId="{AB625D15-B75A-4848-AA3E-1F39624FC8B6}" destId="{3B94F587-AE43-4EE3-93C5-40A6DDEF6663}" srcOrd="2" destOrd="0" presId="urn:microsoft.com/office/officeart/2005/8/layout/orgChart1"/>
    <dgm:cxn modelId="{441EA6E8-3684-4A2A-A6EF-E2AEEA614F38}" type="presParOf" srcId="{13B4EFF4-6776-40E7-BBC7-241FDB7CBC41}" destId="{E99E8732-C4C9-4E01-BFCE-45EC1FB3F929}" srcOrd="8" destOrd="0" presId="urn:microsoft.com/office/officeart/2005/8/layout/orgChart1"/>
    <dgm:cxn modelId="{BBAF7CC4-A0CA-4BE7-AAAA-B2EB9AD41E34}" type="presParOf" srcId="{13B4EFF4-6776-40E7-BBC7-241FDB7CBC41}" destId="{11C8C2AF-A29B-48FC-9FD8-E28DBA0F4EAA}" srcOrd="9" destOrd="0" presId="urn:microsoft.com/office/officeart/2005/8/layout/orgChart1"/>
    <dgm:cxn modelId="{71248964-00D0-4A45-BD6D-A40C6901DC3D}" type="presParOf" srcId="{11C8C2AF-A29B-48FC-9FD8-E28DBA0F4EAA}" destId="{9ED4DC76-BD19-49EB-9938-5D33734BABD5}" srcOrd="0" destOrd="0" presId="urn:microsoft.com/office/officeart/2005/8/layout/orgChart1"/>
    <dgm:cxn modelId="{9BFBFF46-884E-47DE-AE5A-092CF8ED56D1}" type="presParOf" srcId="{9ED4DC76-BD19-49EB-9938-5D33734BABD5}" destId="{7F4C0624-3680-4754-A85C-AF32BC834B72}" srcOrd="0" destOrd="0" presId="urn:microsoft.com/office/officeart/2005/8/layout/orgChart1"/>
    <dgm:cxn modelId="{BB9CDC07-09FE-4890-B2F7-A90CCF7A4329}" type="presParOf" srcId="{9ED4DC76-BD19-49EB-9938-5D33734BABD5}" destId="{D17B0D1C-0657-407A-B941-7616247606FE}" srcOrd="1" destOrd="0" presId="urn:microsoft.com/office/officeart/2005/8/layout/orgChart1"/>
    <dgm:cxn modelId="{01E1A83C-53EE-419B-9622-5A040656DDE5}" type="presParOf" srcId="{11C8C2AF-A29B-48FC-9FD8-E28DBA0F4EAA}" destId="{EA0ACF23-231F-432A-8506-16925CE54901}" srcOrd="1" destOrd="0" presId="urn:microsoft.com/office/officeart/2005/8/layout/orgChart1"/>
    <dgm:cxn modelId="{53F7182C-5B0D-4491-970B-E9AA58151F34}" type="presParOf" srcId="{11C8C2AF-A29B-48FC-9FD8-E28DBA0F4EAA}" destId="{39F71B31-DDCA-4E2A-8C45-DD5351530228}" srcOrd="2" destOrd="0" presId="urn:microsoft.com/office/officeart/2005/8/layout/orgChart1"/>
    <dgm:cxn modelId="{A2C032F3-BCDA-4DBC-A720-7831945E5B7F}" type="presParOf" srcId="{13B4EFF4-6776-40E7-BBC7-241FDB7CBC41}" destId="{80810E45-3944-461A-9C98-A4D105FEAD29}" srcOrd="10" destOrd="0" presId="urn:microsoft.com/office/officeart/2005/8/layout/orgChart1"/>
    <dgm:cxn modelId="{356F709C-3769-4444-A75A-CDBAA63817BF}" type="presParOf" srcId="{13B4EFF4-6776-40E7-BBC7-241FDB7CBC41}" destId="{3A7F0611-BA8F-4420-A756-0F5D9E760C69}" srcOrd="11" destOrd="0" presId="urn:microsoft.com/office/officeart/2005/8/layout/orgChart1"/>
    <dgm:cxn modelId="{4B483C8B-4032-438A-9129-2D0B7F22FF92}" type="presParOf" srcId="{3A7F0611-BA8F-4420-A756-0F5D9E760C69}" destId="{E00FE286-5A99-420B-A9BA-21E5E9F4A324}" srcOrd="0" destOrd="0" presId="urn:microsoft.com/office/officeart/2005/8/layout/orgChart1"/>
    <dgm:cxn modelId="{BA47CEE9-B160-45DE-AB6C-814DD2FC53C5}" type="presParOf" srcId="{E00FE286-5A99-420B-A9BA-21E5E9F4A324}" destId="{78B9E43B-9BB8-4C01-A00C-3845F01222CF}" srcOrd="0" destOrd="0" presId="urn:microsoft.com/office/officeart/2005/8/layout/orgChart1"/>
    <dgm:cxn modelId="{C0D90E4D-8B22-4163-81FC-48EAEEAF2D39}" type="presParOf" srcId="{E00FE286-5A99-420B-A9BA-21E5E9F4A324}" destId="{472FD68F-0813-4EA3-AE73-1E3985FDEAE2}" srcOrd="1" destOrd="0" presId="urn:microsoft.com/office/officeart/2005/8/layout/orgChart1"/>
    <dgm:cxn modelId="{794368C2-60D0-4713-A7D5-2E02DF2A8180}" type="presParOf" srcId="{3A7F0611-BA8F-4420-A756-0F5D9E760C69}" destId="{DA9AFA2C-47AB-4FFF-AD99-C6F11518ADEE}" srcOrd="1" destOrd="0" presId="urn:microsoft.com/office/officeart/2005/8/layout/orgChart1"/>
    <dgm:cxn modelId="{A0E0A6D4-2D24-495E-A490-BDD37136EDB9}" type="presParOf" srcId="{3A7F0611-BA8F-4420-A756-0F5D9E760C69}" destId="{B1EAF029-25E0-4B43-B130-83634FB6275B}" srcOrd="2" destOrd="0" presId="urn:microsoft.com/office/officeart/2005/8/layout/orgChart1"/>
    <dgm:cxn modelId="{4C171B85-20DE-4F5E-A691-A2B6B19B0C7F}" type="presParOf" srcId="{13B4EFF4-6776-40E7-BBC7-241FDB7CBC41}" destId="{4B421E96-6BD1-46FB-AC95-B0C54063FFEB}" srcOrd="12" destOrd="0" presId="urn:microsoft.com/office/officeart/2005/8/layout/orgChart1"/>
    <dgm:cxn modelId="{2EFEA3BA-9213-4D1A-A9ED-7FBCFA356F6F}" type="presParOf" srcId="{13B4EFF4-6776-40E7-BBC7-241FDB7CBC41}" destId="{DF2A89E6-EF78-4766-A2C9-E64E77408A2A}" srcOrd="13" destOrd="0" presId="urn:microsoft.com/office/officeart/2005/8/layout/orgChart1"/>
    <dgm:cxn modelId="{856D9E77-D2CA-4D62-823C-34ADA3BBB6CF}" type="presParOf" srcId="{DF2A89E6-EF78-4766-A2C9-E64E77408A2A}" destId="{451DF3DB-FE3B-4ADE-8784-08F0F9FDA8F9}" srcOrd="0" destOrd="0" presId="urn:microsoft.com/office/officeart/2005/8/layout/orgChart1"/>
    <dgm:cxn modelId="{FEBB6900-C11F-410E-8AB4-1DE5AC0B9A33}" type="presParOf" srcId="{451DF3DB-FE3B-4ADE-8784-08F0F9FDA8F9}" destId="{D2A07049-3C70-4D7A-B4F1-16CE1F660F58}" srcOrd="0" destOrd="0" presId="urn:microsoft.com/office/officeart/2005/8/layout/orgChart1"/>
    <dgm:cxn modelId="{E92233AC-1704-4E02-A66D-43E321D5A5BA}" type="presParOf" srcId="{451DF3DB-FE3B-4ADE-8784-08F0F9FDA8F9}" destId="{452D798A-DFE5-4AFC-9B4A-4251EEFB4096}" srcOrd="1" destOrd="0" presId="urn:microsoft.com/office/officeart/2005/8/layout/orgChart1"/>
    <dgm:cxn modelId="{698F8E41-2308-4368-82F8-8EBF46C7A306}" type="presParOf" srcId="{DF2A89E6-EF78-4766-A2C9-E64E77408A2A}" destId="{3E27DB7F-9125-4055-9017-FD1B2D50CCB6}" srcOrd="1" destOrd="0" presId="urn:microsoft.com/office/officeart/2005/8/layout/orgChart1"/>
    <dgm:cxn modelId="{3A335AE0-94EA-4680-823A-DA2AD8361DE4}" type="presParOf" srcId="{DF2A89E6-EF78-4766-A2C9-E64E77408A2A}" destId="{77683C6E-D439-4FEA-AE59-48A080DE1CDA}" srcOrd="2" destOrd="0" presId="urn:microsoft.com/office/officeart/2005/8/layout/orgChart1"/>
    <dgm:cxn modelId="{00281E75-F790-4C94-B6E4-F88A47242C90}" type="presParOf" srcId="{92BC563E-6936-4143-8DBF-D6436243D454}" destId="{8A6086C2-A087-4BE1-817F-E94724FC0D76}" srcOrd="2" destOrd="0" presId="urn:microsoft.com/office/officeart/2005/8/layout/orgChart1"/>
    <dgm:cxn modelId="{A6C2E8A1-5194-4E25-A909-29CC5F8BB432}" type="presParOf" srcId="{8A6086C2-A087-4BE1-817F-E94724FC0D76}" destId="{B1FD0FB9-D609-416A-9F59-3E23008654DE}" srcOrd="0" destOrd="0" presId="urn:microsoft.com/office/officeart/2005/8/layout/orgChart1"/>
    <dgm:cxn modelId="{4167191F-5F59-4B25-9780-4BAEAF2D060D}" type="presParOf" srcId="{8A6086C2-A087-4BE1-817F-E94724FC0D76}" destId="{B302AE33-FF62-4EDE-B741-FCB1AB79F4D1}" srcOrd="1" destOrd="0" presId="urn:microsoft.com/office/officeart/2005/8/layout/orgChart1"/>
    <dgm:cxn modelId="{44EF861A-C9A0-4B60-9952-0F8FEFB5A69C}" type="presParOf" srcId="{B302AE33-FF62-4EDE-B741-FCB1AB79F4D1}" destId="{2992AF7D-7772-46AF-BB06-52B0ACBA8453}" srcOrd="0" destOrd="0" presId="urn:microsoft.com/office/officeart/2005/8/layout/orgChart1"/>
    <dgm:cxn modelId="{AFBAE978-1DD6-4D2E-ADB6-37EDD003BB31}" type="presParOf" srcId="{2992AF7D-7772-46AF-BB06-52B0ACBA8453}" destId="{C2C71565-685B-47C3-9EA0-2917C472A6E9}" srcOrd="0" destOrd="0" presId="urn:microsoft.com/office/officeart/2005/8/layout/orgChart1"/>
    <dgm:cxn modelId="{D6E8A540-F5EA-4643-A0EC-2BC4530D9A17}" type="presParOf" srcId="{2992AF7D-7772-46AF-BB06-52B0ACBA8453}" destId="{A4B97029-7D3D-471A-912B-21A066CE1799}" srcOrd="1" destOrd="0" presId="urn:microsoft.com/office/officeart/2005/8/layout/orgChart1"/>
    <dgm:cxn modelId="{3D84849E-EF88-4425-97DF-0566E9B9F25A}" type="presParOf" srcId="{B302AE33-FF62-4EDE-B741-FCB1AB79F4D1}" destId="{42E0624F-ACCC-4789-AD41-F3046FF03787}" srcOrd="1" destOrd="0" presId="urn:microsoft.com/office/officeart/2005/8/layout/orgChart1"/>
    <dgm:cxn modelId="{2638F1C8-BE1E-42A0-AE67-40D86783DC28}" type="presParOf" srcId="{B302AE33-FF62-4EDE-B741-FCB1AB79F4D1}" destId="{7F109F6C-0B4A-4205-8DF2-CE5932510F2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D0FB9-D609-416A-9F59-3E23008654DE}">
      <dsp:nvSpPr>
        <dsp:cNvPr id="0" name=""/>
        <dsp:cNvSpPr/>
      </dsp:nvSpPr>
      <dsp:spPr>
        <a:xfrm>
          <a:off x="5816413" y="1771031"/>
          <a:ext cx="151258" cy="662657"/>
        </a:xfrm>
        <a:custGeom>
          <a:avLst/>
          <a:gdLst/>
          <a:ahLst/>
          <a:cxnLst/>
          <a:rect l="0" t="0" r="0" b="0"/>
          <a:pathLst>
            <a:path>
              <a:moveTo>
                <a:pt x="151258" y="0"/>
              </a:moveTo>
              <a:lnTo>
                <a:pt x="151258" y="662657"/>
              </a:lnTo>
              <a:lnTo>
                <a:pt x="0" y="6626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21E96-6BD1-46FB-AC95-B0C54063FFEB}">
      <dsp:nvSpPr>
        <dsp:cNvPr id="0" name=""/>
        <dsp:cNvSpPr/>
      </dsp:nvSpPr>
      <dsp:spPr>
        <a:xfrm>
          <a:off x="5967672" y="1771031"/>
          <a:ext cx="5247392" cy="1325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056"/>
              </a:lnTo>
              <a:lnTo>
                <a:pt x="5247392" y="1174056"/>
              </a:lnTo>
              <a:lnTo>
                <a:pt x="5247392" y="1325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10E45-3944-461A-9C98-A4D105FEAD29}">
      <dsp:nvSpPr>
        <dsp:cNvPr id="0" name=""/>
        <dsp:cNvSpPr/>
      </dsp:nvSpPr>
      <dsp:spPr>
        <a:xfrm>
          <a:off x="5967672" y="1771031"/>
          <a:ext cx="3494900" cy="1325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056"/>
              </a:lnTo>
              <a:lnTo>
                <a:pt x="3494900" y="1174056"/>
              </a:lnTo>
              <a:lnTo>
                <a:pt x="3494900" y="1325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E8732-C4C9-4E01-BFCE-45EC1FB3F929}">
      <dsp:nvSpPr>
        <dsp:cNvPr id="0" name=""/>
        <dsp:cNvSpPr/>
      </dsp:nvSpPr>
      <dsp:spPr>
        <a:xfrm>
          <a:off x="5967672" y="1771031"/>
          <a:ext cx="1743078" cy="1325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056"/>
              </a:lnTo>
              <a:lnTo>
                <a:pt x="1743078" y="1174056"/>
              </a:lnTo>
              <a:lnTo>
                <a:pt x="1743078" y="1325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CA164-D275-45FF-8DB2-DB40D69DA8F8}">
      <dsp:nvSpPr>
        <dsp:cNvPr id="0" name=""/>
        <dsp:cNvSpPr/>
      </dsp:nvSpPr>
      <dsp:spPr>
        <a:xfrm>
          <a:off x="5913208" y="1771031"/>
          <a:ext cx="91440" cy="1325315"/>
        </a:xfrm>
        <a:custGeom>
          <a:avLst/>
          <a:gdLst/>
          <a:ahLst/>
          <a:cxnLst/>
          <a:rect l="0" t="0" r="0" b="0"/>
          <a:pathLst>
            <a:path>
              <a:moveTo>
                <a:pt x="54464" y="0"/>
              </a:moveTo>
              <a:lnTo>
                <a:pt x="54464" y="1174056"/>
              </a:lnTo>
              <a:lnTo>
                <a:pt x="45720" y="1174056"/>
              </a:lnTo>
              <a:lnTo>
                <a:pt x="45720" y="1325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73C149-AFE2-4189-BB26-15F0E88DBCA9}">
      <dsp:nvSpPr>
        <dsp:cNvPr id="0" name=""/>
        <dsp:cNvSpPr/>
      </dsp:nvSpPr>
      <dsp:spPr>
        <a:xfrm>
          <a:off x="4211477" y="1771031"/>
          <a:ext cx="1756194" cy="1325315"/>
        </a:xfrm>
        <a:custGeom>
          <a:avLst/>
          <a:gdLst/>
          <a:ahLst/>
          <a:cxnLst/>
          <a:rect l="0" t="0" r="0" b="0"/>
          <a:pathLst>
            <a:path>
              <a:moveTo>
                <a:pt x="1756194" y="0"/>
              </a:moveTo>
              <a:lnTo>
                <a:pt x="1756194" y="1174056"/>
              </a:lnTo>
              <a:lnTo>
                <a:pt x="0" y="1174056"/>
              </a:lnTo>
              <a:lnTo>
                <a:pt x="0" y="1325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21838-10CA-4EBC-A84D-F5EEE6F7AB61}">
      <dsp:nvSpPr>
        <dsp:cNvPr id="0" name=""/>
        <dsp:cNvSpPr/>
      </dsp:nvSpPr>
      <dsp:spPr>
        <a:xfrm>
          <a:off x="2540542" y="1771031"/>
          <a:ext cx="3427129" cy="1325315"/>
        </a:xfrm>
        <a:custGeom>
          <a:avLst/>
          <a:gdLst/>
          <a:ahLst/>
          <a:cxnLst/>
          <a:rect l="0" t="0" r="0" b="0"/>
          <a:pathLst>
            <a:path>
              <a:moveTo>
                <a:pt x="3427129" y="0"/>
              </a:moveTo>
              <a:lnTo>
                <a:pt x="3427129" y="1174056"/>
              </a:lnTo>
              <a:lnTo>
                <a:pt x="0" y="1174056"/>
              </a:lnTo>
              <a:lnTo>
                <a:pt x="0" y="1325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DE2F4-81AF-44EF-B343-CACB031409C6}">
      <dsp:nvSpPr>
        <dsp:cNvPr id="0" name=""/>
        <dsp:cNvSpPr/>
      </dsp:nvSpPr>
      <dsp:spPr>
        <a:xfrm>
          <a:off x="882428" y="1771031"/>
          <a:ext cx="5085243" cy="1334333"/>
        </a:xfrm>
        <a:custGeom>
          <a:avLst/>
          <a:gdLst/>
          <a:ahLst/>
          <a:cxnLst/>
          <a:rect l="0" t="0" r="0" b="0"/>
          <a:pathLst>
            <a:path>
              <a:moveTo>
                <a:pt x="5085243" y="0"/>
              </a:moveTo>
              <a:lnTo>
                <a:pt x="5085243" y="1183074"/>
              </a:lnTo>
              <a:lnTo>
                <a:pt x="0" y="1183074"/>
              </a:lnTo>
              <a:lnTo>
                <a:pt x="0" y="13343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7CFE77-B4FC-43C5-81A4-19A19386F02E}">
      <dsp:nvSpPr>
        <dsp:cNvPr id="0" name=""/>
        <dsp:cNvSpPr/>
      </dsp:nvSpPr>
      <dsp:spPr>
        <a:xfrm>
          <a:off x="5247392" y="1050751"/>
          <a:ext cx="1440560" cy="720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none" kern="1200" dirty="0"/>
            <a:t>Laurie </a:t>
          </a:r>
          <a:r>
            <a:rPr lang="en-GB" sz="1300" b="1" u="none" kern="1200" dirty="0" err="1"/>
            <a:t>Armantrading</a:t>
          </a:r>
          <a:endParaRPr lang="en-GB" sz="1300" b="1" u="none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Head of Service</a:t>
          </a:r>
        </a:p>
      </dsp:txBody>
      <dsp:txXfrm>
        <a:off x="5247392" y="1050751"/>
        <a:ext cx="1440560" cy="720280"/>
      </dsp:txXfrm>
    </dsp:sp>
    <dsp:sp modelId="{BCF4CFB6-35B5-45DB-A1F7-F35426B4122F}">
      <dsp:nvSpPr>
        <dsp:cNvPr id="0" name=""/>
        <dsp:cNvSpPr/>
      </dsp:nvSpPr>
      <dsp:spPr>
        <a:xfrm>
          <a:off x="162148" y="3105365"/>
          <a:ext cx="1440560" cy="720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none" kern="1200" dirty="0"/>
            <a:t>Martin Nsubuga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Breakaway &amp;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 err="1"/>
            <a:t>Bramshurst</a:t>
          </a:r>
          <a:r>
            <a:rPr lang="en-GB" sz="1300" kern="1200" dirty="0"/>
            <a:t> </a:t>
          </a:r>
        </a:p>
      </dsp:txBody>
      <dsp:txXfrm>
        <a:off x="162148" y="3105365"/>
        <a:ext cx="1440560" cy="720280"/>
      </dsp:txXfrm>
    </dsp:sp>
    <dsp:sp modelId="{9EB7B6E2-931F-46FC-8431-334E7BB61D2E}">
      <dsp:nvSpPr>
        <dsp:cNvPr id="0" name=""/>
        <dsp:cNvSpPr/>
      </dsp:nvSpPr>
      <dsp:spPr>
        <a:xfrm>
          <a:off x="1820262" y="3096347"/>
          <a:ext cx="1440560" cy="720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none" kern="1200" dirty="0"/>
            <a:t>Leon Honeysett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Greenwood LD &amp; MH Day Services</a:t>
          </a:r>
        </a:p>
      </dsp:txBody>
      <dsp:txXfrm>
        <a:off x="1820262" y="3096347"/>
        <a:ext cx="1440560" cy="720280"/>
      </dsp:txXfrm>
    </dsp:sp>
    <dsp:sp modelId="{D8343057-8F97-4AD7-A8E7-BAB7172C5AFF}">
      <dsp:nvSpPr>
        <dsp:cNvPr id="0" name=""/>
        <dsp:cNvSpPr/>
      </dsp:nvSpPr>
      <dsp:spPr>
        <a:xfrm>
          <a:off x="3491197" y="3096347"/>
          <a:ext cx="1440560" cy="720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none" kern="1200" dirty="0"/>
            <a:t>Joe Ansell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Careline</a:t>
          </a:r>
        </a:p>
      </dsp:txBody>
      <dsp:txXfrm>
        <a:off x="3491197" y="3096347"/>
        <a:ext cx="1440560" cy="720280"/>
      </dsp:txXfrm>
    </dsp:sp>
    <dsp:sp modelId="{49450BE6-EC12-4A7F-AB4B-96737C22201C}">
      <dsp:nvSpPr>
        <dsp:cNvPr id="0" name=""/>
        <dsp:cNvSpPr/>
      </dsp:nvSpPr>
      <dsp:spPr>
        <a:xfrm>
          <a:off x="5234275" y="3096347"/>
          <a:ext cx="1449304" cy="729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none" kern="1200" dirty="0"/>
            <a:t>Leon Honeysett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Kingsgate Day Service older people </a:t>
          </a:r>
        </a:p>
      </dsp:txBody>
      <dsp:txXfrm>
        <a:off x="5234275" y="3096347"/>
        <a:ext cx="1449304" cy="729363"/>
      </dsp:txXfrm>
    </dsp:sp>
    <dsp:sp modelId="{7F4C0624-3680-4754-A85C-AF32BC834B72}">
      <dsp:nvSpPr>
        <dsp:cNvPr id="0" name=""/>
        <dsp:cNvSpPr/>
      </dsp:nvSpPr>
      <dsp:spPr>
        <a:xfrm>
          <a:off x="6986098" y="3096347"/>
          <a:ext cx="1449304" cy="729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u="none" kern="1200" dirty="0"/>
            <a:t>Richard </a:t>
          </a:r>
          <a:r>
            <a:rPr lang="en-US" sz="1300" b="1" u="none" kern="1200" dirty="0" err="1"/>
            <a:t>Adlem</a:t>
          </a:r>
          <a:endParaRPr lang="en-US" sz="1300" b="1" u="none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Shared Lives</a:t>
          </a:r>
          <a:endParaRPr lang="en-GB" sz="1300" u="sng" kern="1200" dirty="0"/>
        </a:p>
      </dsp:txBody>
      <dsp:txXfrm>
        <a:off x="6986098" y="3096347"/>
        <a:ext cx="1449304" cy="729363"/>
      </dsp:txXfrm>
    </dsp:sp>
    <dsp:sp modelId="{78B9E43B-9BB8-4C01-A00C-3845F01222CF}">
      <dsp:nvSpPr>
        <dsp:cNvPr id="0" name=""/>
        <dsp:cNvSpPr/>
      </dsp:nvSpPr>
      <dsp:spPr>
        <a:xfrm>
          <a:off x="8737920" y="3096347"/>
          <a:ext cx="1449304" cy="729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none" kern="1200" dirty="0"/>
            <a:t>Salih Mehmet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 Charlie Ratchford Court</a:t>
          </a:r>
        </a:p>
      </dsp:txBody>
      <dsp:txXfrm>
        <a:off x="8737920" y="3096347"/>
        <a:ext cx="1449304" cy="729363"/>
      </dsp:txXfrm>
    </dsp:sp>
    <dsp:sp modelId="{D2A07049-3C70-4D7A-B4F1-16CE1F660F58}">
      <dsp:nvSpPr>
        <dsp:cNvPr id="0" name=""/>
        <dsp:cNvSpPr/>
      </dsp:nvSpPr>
      <dsp:spPr>
        <a:xfrm>
          <a:off x="10494784" y="3096347"/>
          <a:ext cx="1440560" cy="720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none" kern="1200" dirty="0">
              <a:latin typeface="+mn-lt"/>
              <a:cs typeface="Arial" panose="020B0604020202020204" pitchFamily="34" charset="0"/>
            </a:rPr>
            <a:t>Violet Northover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latin typeface="+mn-lt"/>
              <a:cs typeface="Arial" panose="020B0604020202020204" pitchFamily="34" charset="0"/>
            </a:rPr>
            <a:t>Mora Burnet House </a:t>
          </a:r>
          <a:endParaRPr lang="en-GB" sz="1300" kern="1200" dirty="0">
            <a:latin typeface="+mn-lt"/>
          </a:endParaRPr>
        </a:p>
      </dsp:txBody>
      <dsp:txXfrm>
        <a:off x="10494784" y="3096347"/>
        <a:ext cx="1440560" cy="720280"/>
      </dsp:txXfrm>
    </dsp:sp>
    <dsp:sp modelId="{C2C71565-685B-47C3-9EA0-2917C472A6E9}">
      <dsp:nvSpPr>
        <dsp:cNvPr id="0" name=""/>
        <dsp:cNvSpPr/>
      </dsp:nvSpPr>
      <dsp:spPr>
        <a:xfrm>
          <a:off x="4375853" y="2073549"/>
          <a:ext cx="1440560" cy="720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none" kern="1200" dirty="0"/>
            <a:t>Ifrah Haji </a:t>
          </a:r>
          <a:br>
            <a:rPr lang="en-GB" sz="1300" u="sng" kern="1200" dirty="0"/>
          </a:br>
          <a:r>
            <a:rPr lang="en-GB" sz="1300" kern="1200" dirty="0"/>
            <a:t>Quality and Development Lead</a:t>
          </a:r>
        </a:p>
      </dsp:txBody>
      <dsp:txXfrm>
        <a:off x="4375853" y="2073549"/>
        <a:ext cx="1440560" cy="720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5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36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5" y="1449732"/>
            <a:ext cx="8578679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48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190" y="1600203"/>
            <a:ext cx="10988210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73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5" y="1168763"/>
            <a:ext cx="10716684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45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31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6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66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6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1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6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0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8"/>
            <a:ext cx="121920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38078"/>
            <a:ext cx="5023734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err="1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>
              <a:solidFill>
                <a:schemeClr val="bg1"/>
              </a:solidFill>
              <a:latin typeface=""/>
            </a:endParaRPr>
          </a:p>
        </p:txBody>
      </p:sp>
      <p:pic>
        <p:nvPicPr>
          <p:cNvPr id="9" name="Picture 8" descr="camden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26" y="6417698"/>
            <a:ext cx="1708398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7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01DD-6FB1-7E33-4020-36C0A9045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39" y="2096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ASC Provider Services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BAF16B-6970-3659-24AD-279A7FFD4EB6}"/>
              </a:ext>
            </a:extLst>
          </p:cNvPr>
          <p:cNvSpPr txBox="1"/>
          <p:nvPr/>
        </p:nvSpPr>
        <p:spPr>
          <a:xfrm>
            <a:off x="10040112" y="5751576"/>
            <a:ext cx="1977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Updated May 2025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5BB1843-7EFC-12D2-3DF0-A1D471A2A5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3721228"/>
              </p:ext>
            </p:extLst>
          </p:nvPr>
        </p:nvGraphicFramePr>
        <p:xfrm>
          <a:off x="82296" y="1244446"/>
          <a:ext cx="11935345" cy="487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835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1C4B79-31CA-B3F8-7908-317E96E8896A}"/>
              </a:ext>
            </a:extLst>
          </p:cNvPr>
          <p:cNvSpPr txBox="1"/>
          <p:nvPr/>
        </p:nvSpPr>
        <p:spPr>
          <a:xfrm>
            <a:off x="682752" y="597235"/>
            <a:ext cx="1068019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Breakaway:</a:t>
            </a:r>
            <a:r>
              <a:rPr lang="en-GB" sz="1800" dirty="0"/>
              <a:t> residential short breaks for adults with learning disabilities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 err="1"/>
              <a:t>Bramshurst</a:t>
            </a:r>
            <a:r>
              <a:rPr lang="en-GB" sz="1800" b="1" dirty="0"/>
              <a:t>: </a:t>
            </a:r>
            <a:r>
              <a:rPr lang="en-GB" sz="1800" dirty="0"/>
              <a:t>supported living for people with physical disabilities and acquired brain injury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Greenwood LD Day Service:</a:t>
            </a:r>
            <a:r>
              <a:rPr lang="en-GB" sz="1800" dirty="0"/>
              <a:t> day service for people with Learning Disabilities.  Supporting people with building-based and community-based day activities.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Greenwood MH Day Service:</a:t>
            </a:r>
            <a:r>
              <a:rPr lang="en-GB" sz="1800" dirty="0"/>
              <a:t> day service for people recovering from mental ill-health.  Sessional and therapeutic day activities.(NB: these are just 2 of many activities happening in Greenwood Centre)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Camden Careline:</a:t>
            </a:r>
            <a:r>
              <a:rPr lang="en-GB" sz="1800" dirty="0"/>
              <a:t> Assistive Technology/Telecare and Community Alarm service.  Service installs, monitors falls pendants and other alarms, as well as visiting people after falls etc.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Kingsgate Day Service:</a:t>
            </a:r>
            <a:r>
              <a:rPr lang="en-GB" sz="1800" dirty="0"/>
              <a:t> building-based day service for older people (this is different to Kingsgate Community Centre which is not part of Adult Social Care)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Charlie Ratchford Court:</a:t>
            </a:r>
            <a:r>
              <a:rPr lang="en-GB" sz="1800" dirty="0"/>
              <a:t> Extra Care Service for ASC – not just older people, but also people with learning disabilities and mental ill-health. Also incorporates communal space to be rented out for community activities and groups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Mora Burnet House: </a:t>
            </a:r>
            <a:r>
              <a:rPr lang="en-GB" sz="1800" dirty="0"/>
              <a:t>Extra</a:t>
            </a:r>
            <a:r>
              <a:rPr lang="en-GB" sz="1800" b="1" dirty="0"/>
              <a:t> </a:t>
            </a:r>
            <a:r>
              <a:rPr lang="en-GB" sz="1800" dirty="0"/>
              <a:t>Care Service – not just older people, but also people with learning disabilities and mental ill-health. Also incorporates communal space to be rented out for community activities and groups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Shared Lives:</a:t>
            </a:r>
            <a:r>
              <a:rPr lang="en-GB" sz="1800" dirty="0"/>
              <a:t> for adults who live with a family in their home and share their lives</a:t>
            </a:r>
          </a:p>
        </p:txBody>
      </p:sp>
    </p:spTree>
    <p:extLst>
      <p:ext uri="{BB962C8B-B14F-4D97-AF65-F5344CB8AC3E}">
        <p14:creationId xmlns:p14="http://schemas.microsoft.com/office/powerpoint/2010/main" val="1255201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4" ma:contentTypeDescription="Create a new document." ma:contentTypeScope="" ma:versionID="7679444123796dab42c55757923a3044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f3a468dca56721954c23a818a2f5c585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FE5152-4E16-461D-A2BF-B62992C0DFAF}">
  <ds:schemaRefs>
    <ds:schemaRef ds:uri="http://purl.org/dc/terms/"/>
    <ds:schemaRef ds:uri="f58d0bfa-942c-4ffe-bc4c-a2745951bf1b"/>
    <ds:schemaRef ds:uri="http://schemas.microsoft.com/office/2006/documentManagement/types"/>
    <ds:schemaRef ds:uri="http://purl.org/dc/dcmitype/"/>
    <ds:schemaRef ds:uri="a3d887fa-9e5c-4bf4-a98f-67c5f10555e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8EEE043-8638-48D1-A243-ABEF70D4DA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CB54AF-42E4-4AF9-AB4B-800AE14CB8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d0bfa-942c-4ffe-bc4c-a2745951bf1b"/>
    <ds:schemaRef ds:uri="a3d887fa-9e5c-4bf4-a98f-67c5f10555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284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ASC Provider Services</vt:lpstr>
      <vt:lpstr>PowerPoint Presentation</vt:lpstr>
    </vt:vector>
  </TitlesOfParts>
  <Company>London Borough of Camden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Clementine Traynard</dc:creator>
  <cp:lastModifiedBy>Clementine Traynard</cp:lastModifiedBy>
  <cp:revision>1</cp:revision>
  <dcterms:created xsi:type="dcterms:W3CDTF">2025-05-21T12:58:32Z</dcterms:created>
  <dcterms:modified xsi:type="dcterms:W3CDTF">2025-05-23T16:10:15Z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