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AACE0-F892-4E14-88F5-ACC366B170C6}" v="4" dt="2023-05-04T15:00:16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F87877-675D-48CE-8FE7-03099EA3992B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8BAADB-89D4-478B-B549-4DCC7D4ABA1A}">
      <dgm:prSet phldrT="[Text]" custT="1"/>
      <dgm:spPr>
        <a:solidFill>
          <a:srgbClr val="7030A0"/>
        </a:solidFill>
      </dgm:spPr>
      <dgm:t>
        <a:bodyPr/>
        <a:lstStyle/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u="sng" dirty="0"/>
            <a:t>Laurie Armantrading</a:t>
          </a:r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dirty="0"/>
            <a:t>Head of Service</a:t>
          </a:r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dirty="0"/>
        </a:p>
      </dgm:t>
    </dgm:pt>
    <dgm:pt modelId="{F845163D-C498-435D-B283-2B4347998C39}" type="parTrans" cxnId="{24760E15-0A41-4AFE-8911-20CEFA656A8D}">
      <dgm:prSet/>
      <dgm:spPr/>
      <dgm:t>
        <a:bodyPr/>
        <a:lstStyle/>
        <a:p>
          <a:endParaRPr lang="en-GB"/>
        </a:p>
      </dgm:t>
    </dgm:pt>
    <dgm:pt modelId="{3A4D06D7-54ED-4290-AA69-9DD40C1AF89E}" type="sibTrans" cxnId="{24760E15-0A41-4AFE-8911-20CEFA656A8D}">
      <dgm:prSet/>
      <dgm:spPr/>
      <dgm:t>
        <a:bodyPr/>
        <a:lstStyle/>
        <a:p>
          <a:endParaRPr lang="en-GB"/>
        </a:p>
      </dgm:t>
    </dgm:pt>
    <dgm:pt modelId="{63E2D5F1-326B-4120-A746-05FABDB870BB}">
      <dgm:prSet phldrT="[Text]"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Joe Ansell </a:t>
          </a:r>
        </a:p>
        <a:p>
          <a:r>
            <a:rPr lang="en-GB" sz="1600" dirty="0">
              <a:solidFill>
                <a:schemeClr val="tx1"/>
              </a:solidFill>
            </a:rPr>
            <a:t>Careline</a:t>
          </a:r>
        </a:p>
      </dgm:t>
    </dgm:pt>
    <dgm:pt modelId="{183C458A-3F0A-493F-897B-57BA2C0932F5}" type="parTrans" cxnId="{2154280C-E062-4F90-A9C0-6B835DF6C37D}">
      <dgm:prSet/>
      <dgm:spPr/>
      <dgm:t>
        <a:bodyPr/>
        <a:lstStyle/>
        <a:p>
          <a:endParaRPr lang="en-GB"/>
        </a:p>
      </dgm:t>
    </dgm:pt>
    <dgm:pt modelId="{06EA8E50-08F6-4A24-9A8C-2020DB3BB7C8}" type="sibTrans" cxnId="{2154280C-E062-4F90-A9C0-6B835DF6C37D}">
      <dgm:prSet/>
      <dgm:spPr/>
      <dgm:t>
        <a:bodyPr/>
        <a:lstStyle/>
        <a:p>
          <a:endParaRPr lang="en-GB"/>
        </a:p>
      </dgm:t>
    </dgm:pt>
    <dgm:pt modelId="{7C159075-1E02-4D64-B402-763A88B783EC}">
      <dgm:prSet phldrT="[Text]"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Salih Mehmet</a:t>
          </a:r>
          <a:endParaRPr lang="en-GB" sz="1600" dirty="0">
            <a:solidFill>
              <a:schemeClr val="tx1"/>
            </a:solidFill>
          </a:endParaRPr>
        </a:p>
        <a:p>
          <a:r>
            <a:rPr lang="en-GB" sz="1600" dirty="0">
              <a:solidFill>
                <a:schemeClr val="tx1"/>
              </a:solidFill>
            </a:rPr>
            <a:t> Charlie Ratchford Court</a:t>
          </a:r>
        </a:p>
      </dgm:t>
    </dgm:pt>
    <dgm:pt modelId="{CD1E83C7-CADB-4508-8501-6EDD28D8F64E}" type="parTrans" cxnId="{8FF15870-1146-4E01-94D7-6D81C15E2FBA}">
      <dgm:prSet/>
      <dgm:spPr/>
      <dgm:t>
        <a:bodyPr/>
        <a:lstStyle/>
        <a:p>
          <a:endParaRPr lang="en-GB"/>
        </a:p>
      </dgm:t>
    </dgm:pt>
    <dgm:pt modelId="{145D52D5-04C5-4D21-B0E2-BA4A54BD1B8D}" type="sibTrans" cxnId="{8FF15870-1146-4E01-94D7-6D81C15E2FBA}">
      <dgm:prSet/>
      <dgm:spPr/>
      <dgm:t>
        <a:bodyPr/>
        <a:lstStyle/>
        <a:p>
          <a:endParaRPr lang="en-GB"/>
        </a:p>
      </dgm:t>
    </dgm:pt>
    <dgm:pt modelId="{7B662055-3E6C-4FF4-827F-03121200B464}">
      <dgm:prSet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Leon Honeysett</a:t>
          </a:r>
        </a:p>
        <a:p>
          <a:r>
            <a:rPr lang="en-GB" sz="1600" dirty="0">
              <a:solidFill>
                <a:schemeClr val="tx1"/>
              </a:solidFill>
            </a:rPr>
            <a:t>Greenwood LD &amp; MH Day Services</a:t>
          </a:r>
        </a:p>
      </dgm:t>
    </dgm:pt>
    <dgm:pt modelId="{1F53F1E4-CC23-45CE-A6D1-D4F3D980628D}" type="parTrans" cxnId="{8D41B7E4-E633-4648-9FC8-A588A837C138}">
      <dgm:prSet/>
      <dgm:spPr/>
      <dgm:t>
        <a:bodyPr/>
        <a:lstStyle/>
        <a:p>
          <a:endParaRPr lang="en-GB"/>
        </a:p>
      </dgm:t>
    </dgm:pt>
    <dgm:pt modelId="{7807BCD0-63F6-42C8-9723-1B10C2373B00}" type="sibTrans" cxnId="{8D41B7E4-E633-4648-9FC8-A588A837C138}">
      <dgm:prSet/>
      <dgm:spPr/>
      <dgm:t>
        <a:bodyPr/>
        <a:lstStyle/>
        <a:p>
          <a:endParaRPr lang="en-GB"/>
        </a:p>
      </dgm:t>
    </dgm:pt>
    <dgm:pt modelId="{FD450DF6-433E-4B91-B47D-4B9D0E223A59}">
      <dgm:prSet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Martin Nsubuga</a:t>
          </a:r>
        </a:p>
        <a:p>
          <a:r>
            <a:rPr lang="en-GB" sz="1600" dirty="0">
              <a:solidFill>
                <a:schemeClr val="tx1"/>
              </a:solidFill>
            </a:rPr>
            <a:t>Breakaway </a:t>
          </a:r>
        </a:p>
        <a:p>
          <a:r>
            <a:rPr lang="en-GB" sz="1600" dirty="0">
              <a:solidFill>
                <a:schemeClr val="tx1"/>
              </a:solidFill>
            </a:rPr>
            <a:t>&amp;</a:t>
          </a:r>
        </a:p>
        <a:p>
          <a:r>
            <a:rPr lang="en-GB" sz="1600" dirty="0">
              <a:solidFill>
                <a:schemeClr val="tx1"/>
              </a:solidFill>
            </a:rPr>
            <a:t>Bramshurst </a:t>
          </a:r>
        </a:p>
      </dgm:t>
    </dgm:pt>
    <dgm:pt modelId="{B1D739A0-C4FC-447E-B514-4711A4DB87A4}" type="parTrans" cxnId="{141DE124-E2DA-499A-BBB6-DE7DB64D498F}">
      <dgm:prSet/>
      <dgm:spPr/>
      <dgm:t>
        <a:bodyPr/>
        <a:lstStyle/>
        <a:p>
          <a:endParaRPr lang="en-GB"/>
        </a:p>
      </dgm:t>
    </dgm:pt>
    <dgm:pt modelId="{1390519E-95F3-4B14-B0EA-D788EEEF038C}" type="sibTrans" cxnId="{141DE124-E2DA-499A-BBB6-DE7DB64D498F}">
      <dgm:prSet/>
      <dgm:spPr/>
      <dgm:t>
        <a:bodyPr/>
        <a:lstStyle/>
        <a:p>
          <a:endParaRPr lang="en-GB"/>
        </a:p>
      </dgm:t>
    </dgm:pt>
    <dgm:pt modelId="{3D952516-2362-4A12-B58D-5A8BFDAA42CC}">
      <dgm:prSet custT="1"/>
      <dgm:spPr/>
      <dgm:t>
        <a:bodyPr/>
        <a:lstStyle/>
        <a:p>
          <a:r>
            <a:rPr lang="en-US" sz="1600" u="sng" dirty="0">
              <a:solidFill>
                <a:schemeClr val="tx1"/>
              </a:solidFill>
            </a:rPr>
            <a:t>Richard Adlem</a:t>
          </a:r>
        </a:p>
        <a:p>
          <a:r>
            <a:rPr lang="en-US" sz="1600" dirty="0">
              <a:solidFill>
                <a:schemeClr val="tx1"/>
              </a:solidFill>
            </a:rPr>
            <a:t>Shared Lives</a:t>
          </a:r>
        </a:p>
      </dgm:t>
    </dgm:pt>
    <dgm:pt modelId="{8E3DF2B9-41B7-484E-B407-424AC2DEFE45}" type="sibTrans" cxnId="{8C531369-0B7B-4AFC-BD08-499D1700F8C8}">
      <dgm:prSet/>
      <dgm:spPr/>
      <dgm:t>
        <a:bodyPr/>
        <a:lstStyle/>
        <a:p>
          <a:endParaRPr lang="en-US"/>
        </a:p>
      </dgm:t>
    </dgm:pt>
    <dgm:pt modelId="{AF52C817-4BFD-44B5-B2A2-CDFA34408BAD}" type="parTrans" cxnId="{8C531369-0B7B-4AFC-BD08-499D1700F8C8}">
      <dgm:prSet/>
      <dgm:spPr/>
      <dgm:t>
        <a:bodyPr/>
        <a:lstStyle/>
        <a:p>
          <a:endParaRPr lang="en-US"/>
        </a:p>
      </dgm:t>
    </dgm:pt>
    <dgm:pt modelId="{569ACAE5-B404-4774-A484-790C87AFF496}" type="asst">
      <dgm:prSet custT="1"/>
      <dgm:spPr/>
      <dgm:t>
        <a:bodyPr/>
        <a:lstStyle/>
        <a:p>
          <a:r>
            <a:rPr lang="en-GB" sz="1600" u="sng" dirty="0"/>
            <a:t>Violet Northover  </a:t>
          </a:r>
        </a:p>
        <a:p>
          <a:r>
            <a:rPr lang="en-GB" sz="1600" dirty="0"/>
            <a:t>Quality and Development Lead</a:t>
          </a:r>
        </a:p>
      </dgm:t>
    </dgm:pt>
    <dgm:pt modelId="{53370876-E1BE-4B96-93FE-621C257B9B13}" type="parTrans" cxnId="{73DA1BD5-FCEA-413E-92D8-0534B6F71F2E}">
      <dgm:prSet/>
      <dgm:spPr/>
      <dgm:t>
        <a:bodyPr/>
        <a:lstStyle/>
        <a:p>
          <a:endParaRPr lang="en-GB"/>
        </a:p>
      </dgm:t>
    </dgm:pt>
    <dgm:pt modelId="{B0089A5D-6FF4-4CFF-A36F-1F9D0BD9BEFD}" type="sibTrans" cxnId="{73DA1BD5-FCEA-413E-92D8-0534B6F71F2E}">
      <dgm:prSet/>
      <dgm:spPr/>
      <dgm:t>
        <a:bodyPr/>
        <a:lstStyle/>
        <a:p>
          <a:endParaRPr lang="en-GB"/>
        </a:p>
      </dgm:t>
    </dgm:pt>
    <dgm:pt modelId="{15666168-88AB-4A6B-8C34-C0DBBBFEA5A1}">
      <dgm:prSet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Vacant</a:t>
          </a:r>
        </a:p>
        <a:p>
          <a:r>
            <a:rPr lang="en-GB" sz="1600" dirty="0">
              <a:solidFill>
                <a:schemeClr val="tx1"/>
              </a:solidFill>
            </a:rPr>
            <a:t>Kingsgate</a:t>
          </a:r>
        </a:p>
      </dgm:t>
    </dgm:pt>
    <dgm:pt modelId="{9E7B9F2D-CC16-4C39-8D67-24B2CDAE1DBC}" type="parTrans" cxnId="{6186C6D3-D1D1-4C9D-9585-89E43A191817}">
      <dgm:prSet/>
      <dgm:spPr/>
      <dgm:t>
        <a:bodyPr/>
        <a:lstStyle/>
        <a:p>
          <a:endParaRPr lang="en-GB"/>
        </a:p>
      </dgm:t>
    </dgm:pt>
    <dgm:pt modelId="{381B9E0F-63D6-43C0-933B-0E1FCE831904}" type="sibTrans" cxnId="{6186C6D3-D1D1-4C9D-9585-89E43A191817}">
      <dgm:prSet/>
      <dgm:spPr/>
      <dgm:t>
        <a:bodyPr/>
        <a:lstStyle/>
        <a:p>
          <a:endParaRPr lang="en-GB"/>
        </a:p>
      </dgm:t>
    </dgm:pt>
    <dgm:pt modelId="{8B7262FA-C275-4149-B582-777A0D91091F}">
      <dgm:prSet custT="1"/>
      <dgm:spPr/>
      <dgm:t>
        <a:bodyPr/>
        <a:lstStyle/>
        <a:p>
          <a:r>
            <a:rPr lang="en-GB" sz="1600" u="sng" dirty="0">
              <a:solidFill>
                <a:schemeClr val="tx1"/>
              </a:solidFill>
            </a:rPr>
            <a:t>TBC</a:t>
          </a:r>
        </a:p>
        <a:p>
          <a:r>
            <a:rPr lang="en-GB" sz="1600" dirty="0">
              <a:solidFill>
                <a:schemeClr val="tx1"/>
              </a:solidFill>
            </a:rPr>
            <a:t>Mora Burnett House*</a:t>
          </a:r>
        </a:p>
      </dgm:t>
    </dgm:pt>
    <dgm:pt modelId="{83AB042D-A60F-449A-8369-48210595F66A}" type="parTrans" cxnId="{FEE0FA79-1318-43AE-90A2-2FFC241F249C}">
      <dgm:prSet/>
      <dgm:spPr/>
      <dgm:t>
        <a:bodyPr/>
        <a:lstStyle/>
        <a:p>
          <a:endParaRPr lang="en-GB"/>
        </a:p>
      </dgm:t>
    </dgm:pt>
    <dgm:pt modelId="{F9A4C70C-E402-48C1-9972-6784128CB270}" type="sibTrans" cxnId="{FEE0FA79-1318-43AE-90A2-2FFC241F249C}">
      <dgm:prSet/>
      <dgm:spPr/>
      <dgm:t>
        <a:bodyPr/>
        <a:lstStyle/>
        <a:p>
          <a:endParaRPr lang="en-GB"/>
        </a:p>
      </dgm:t>
    </dgm:pt>
    <dgm:pt modelId="{05FF624E-6739-4691-BB56-56C071F49894}" type="pres">
      <dgm:prSet presAssocID="{BBF87877-675D-48CE-8FE7-03099EA399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8FF38F-1BFB-4F8C-8205-FA83C17E43F3}" type="pres">
      <dgm:prSet presAssocID="{B38BAADB-89D4-478B-B549-4DCC7D4ABA1A}" presName="hierRoot1" presStyleCnt="0">
        <dgm:presLayoutVars>
          <dgm:hierBranch val="init"/>
        </dgm:presLayoutVars>
      </dgm:prSet>
      <dgm:spPr/>
    </dgm:pt>
    <dgm:pt modelId="{2B351511-9AA3-4AAE-ACD9-880737749095}" type="pres">
      <dgm:prSet presAssocID="{B38BAADB-89D4-478B-B549-4DCC7D4ABA1A}" presName="rootComposite1" presStyleCnt="0"/>
      <dgm:spPr/>
    </dgm:pt>
    <dgm:pt modelId="{F31CEA26-C3E5-4A89-AB84-5121337CB315}" type="pres">
      <dgm:prSet presAssocID="{B38BAADB-89D4-478B-B549-4DCC7D4ABA1A}" presName="rootText1" presStyleLbl="node0" presStyleIdx="0" presStyleCnt="1" custScaleX="212718">
        <dgm:presLayoutVars>
          <dgm:chPref val="3"/>
        </dgm:presLayoutVars>
      </dgm:prSet>
      <dgm:spPr/>
    </dgm:pt>
    <dgm:pt modelId="{F0565CB6-01DA-4650-9986-726D007F4FE2}" type="pres">
      <dgm:prSet presAssocID="{B38BAADB-89D4-478B-B549-4DCC7D4ABA1A}" presName="rootConnector1" presStyleLbl="node1" presStyleIdx="0" presStyleCnt="0"/>
      <dgm:spPr/>
    </dgm:pt>
    <dgm:pt modelId="{2B616AEC-8430-44B4-9175-59ECE2DE1CEE}" type="pres">
      <dgm:prSet presAssocID="{B38BAADB-89D4-478B-B549-4DCC7D4ABA1A}" presName="hierChild2" presStyleCnt="0"/>
      <dgm:spPr/>
    </dgm:pt>
    <dgm:pt modelId="{285B7ED8-4BF8-493C-9A60-ED9629CBEEB1}" type="pres">
      <dgm:prSet presAssocID="{B1D739A0-C4FC-447E-B514-4711A4DB87A4}" presName="Name37" presStyleLbl="parChTrans1D2" presStyleIdx="0" presStyleCnt="8"/>
      <dgm:spPr/>
    </dgm:pt>
    <dgm:pt modelId="{FDD8DC5F-786B-48C6-B22A-BCD26E179EEA}" type="pres">
      <dgm:prSet presAssocID="{FD450DF6-433E-4B91-B47D-4B9D0E223A59}" presName="hierRoot2" presStyleCnt="0">
        <dgm:presLayoutVars>
          <dgm:hierBranch val="init"/>
        </dgm:presLayoutVars>
      </dgm:prSet>
      <dgm:spPr/>
    </dgm:pt>
    <dgm:pt modelId="{F227B796-B7E4-4608-90A7-1F943A988523}" type="pres">
      <dgm:prSet presAssocID="{FD450DF6-433E-4B91-B47D-4B9D0E223A59}" presName="rootComposite" presStyleCnt="0"/>
      <dgm:spPr/>
    </dgm:pt>
    <dgm:pt modelId="{44D0DFE5-1917-4F44-95FC-2B15704A5E37}" type="pres">
      <dgm:prSet presAssocID="{FD450DF6-433E-4B91-B47D-4B9D0E223A59}" presName="rootText" presStyleLbl="node2" presStyleIdx="0" presStyleCnt="7" custScaleY="235419" custLinFactNeighborX="11430">
        <dgm:presLayoutVars>
          <dgm:chPref val="3"/>
        </dgm:presLayoutVars>
      </dgm:prSet>
      <dgm:spPr/>
    </dgm:pt>
    <dgm:pt modelId="{47050881-166B-4C63-872F-88788E8CE8B5}" type="pres">
      <dgm:prSet presAssocID="{FD450DF6-433E-4B91-B47D-4B9D0E223A59}" presName="rootConnector" presStyleLbl="node2" presStyleIdx="0" presStyleCnt="7"/>
      <dgm:spPr/>
    </dgm:pt>
    <dgm:pt modelId="{D67DCC15-BD4C-486E-BE6E-9A2E6592D6E8}" type="pres">
      <dgm:prSet presAssocID="{FD450DF6-433E-4B91-B47D-4B9D0E223A59}" presName="hierChild4" presStyleCnt="0"/>
      <dgm:spPr/>
    </dgm:pt>
    <dgm:pt modelId="{7FFB20A5-169B-4420-BCA2-A5C871C5E2DD}" type="pres">
      <dgm:prSet presAssocID="{FD450DF6-433E-4B91-B47D-4B9D0E223A59}" presName="hierChild5" presStyleCnt="0"/>
      <dgm:spPr/>
    </dgm:pt>
    <dgm:pt modelId="{4FFA2C3B-F72B-455F-9269-78B2505834B6}" type="pres">
      <dgm:prSet presAssocID="{1F53F1E4-CC23-45CE-A6D1-D4F3D980628D}" presName="Name37" presStyleLbl="parChTrans1D2" presStyleIdx="1" presStyleCnt="8"/>
      <dgm:spPr/>
    </dgm:pt>
    <dgm:pt modelId="{0BC42C26-4FDB-42F0-9F7D-9D9E1A88BF39}" type="pres">
      <dgm:prSet presAssocID="{7B662055-3E6C-4FF4-827F-03121200B464}" presName="hierRoot2" presStyleCnt="0">
        <dgm:presLayoutVars>
          <dgm:hierBranch val="init"/>
        </dgm:presLayoutVars>
      </dgm:prSet>
      <dgm:spPr/>
    </dgm:pt>
    <dgm:pt modelId="{E5F42697-66D4-45D5-AAE3-D05424D6F73A}" type="pres">
      <dgm:prSet presAssocID="{7B662055-3E6C-4FF4-827F-03121200B464}" presName="rootComposite" presStyleCnt="0"/>
      <dgm:spPr/>
    </dgm:pt>
    <dgm:pt modelId="{7D8B7D47-10A8-4E34-80C5-67B5A6577976}" type="pres">
      <dgm:prSet presAssocID="{7B662055-3E6C-4FF4-827F-03121200B464}" presName="rootText" presStyleLbl="node2" presStyleIdx="1" presStyleCnt="7" custScaleY="217076" custLinFactNeighborX="44020" custLinFactNeighborY="0">
        <dgm:presLayoutVars>
          <dgm:chPref val="3"/>
        </dgm:presLayoutVars>
      </dgm:prSet>
      <dgm:spPr/>
    </dgm:pt>
    <dgm:pt modelId="{BE4474F1-5543-4157-908D-4FE44C979BC9}" type="pres">
      <dgm:prSet presAssocID="{7B662055-3E6C-4FF4-827F-03121200B464}" presName="rootConnector" presStyleLbl="node2" presStyleIdx="1" presStyleCnt="7"/>
      <dgm:spPr/>
    </dgm:pt>
    <dgm:pt modelId="{A008238E-8383-4D2E-B728-EB3EC744F8EF}" type="pres">
      <dgm:prSet presAssocID="{7B662055-3E6C-4FF4-827F-03121200B464}" presName="hierChild4" presStyleCnt="0"/>
      <dgm:spPr/>
    </dgm:pt>
    <dgm:pt modelId="{11E63CE0-CA0F-49E0-B80D-D44ED2ED27C5}" type="pres">
      <dgm:prSet presAssocID="{7B662055-3E6C-4FF4-827F-03121200B464}" presName="hierChild5" presStyleCnt="0"/>
      <dgm:spPr/>
    </dgm:pt>
    <dgm:pt modelId="{467C1BBD-EFD2-4FBC-A363-CAD56D8B86F0}" type="pres">
      <dgm:prSet presAssocID="{183C458A-3F0A-493F-897B-57BA2C0932F5}" presName="Name37" presStyleLbl="parChTrans1D2" presStyleIdx="2" presStyleCnt="8"/>
      <dgm:spPr/>
    </dgm:pt>
    <dgm:pt modelId="{4576D5BF-E1BD-4661-8282-B121CFCC6418}" type="pres">
      <dgm:prSet presAssocID="{63E2D5F1-326B-4120-A746-05FABDB870BB}" presName="hierRoot2" presStyleCnt="0">
        <dgm:presLayoutVars>
          <dgm:hierBranch val="init"/>
        </dgm:presLayoutVars>
      </dgm:prSet>
      <dgm:spPr/>
    </dgm:pt>
    <dgm:pt modelId="{F3E11971-566F-4228-BC6D-2BFCBBF82EDF}" type="pres">
      <dgm:prSet presAssocID="{63E2D5F1-326B-4120-A746-05FABDB870BB}" presName="rootComposite" presStyleCnt="0"/>
      <dgm:spPr/>
    </dgm:pt>
    <dgm:pt modelId="{DB604FF2-0E77-4662-8941-472513A0B9BB}" type="pres">
      <dgm:prSet presAssocID="{63E2D5F1-326B-4120-A746-05FABDB870BB}" presName="rootText" presStyleLbl="node2" presStyleIdx="2" presStyleCnt="7" custScaleY="140826" custLinFactNeighborX="45740" custLinFactNeighborY="1525">
        <dgm:presLayoutVars>
          <dgm:chPref val="3"/>
        </dgm:presLayoutVars>
      </dgm:prSet>
      <dgm:spPr/>
    </dgm:pt>
    <dgm:pt modelId="{DE5BC090-DCAC-46A8-8EBC-55C2820CFDA3}" type="pres">
      <dgm:prSet presAssocID="{63E2D5F1-326B-4120-A746-05FABDB870BB}" presName="rootConnector" presStyleLbl="node2" presStyleIdx="2" presStyleCnt="7"/>
      <dgm:spPr/>
    </dgm:pt>
    <dgm:pt modelId="{29A2B06A-C8F4-4438-80A1-19156AB611D1}" type="pres">
      <dgm:prSet presAssocID="{63E2D5F1-326B-4120-A746-05FABDB870BB}" presName="hierChild4" presStyleCnt="0"/>
      <dgm:spPr/>
    </dgm:pt>
    <dgm:pt modelId="{89F8BC2B-A207-406D-A3AB-A8ED8BACBF1B}" type="pres">
      <dgm:prSet presAssocID="{63E2D5F1-326B-4120-A746-05FABDB870BB}" presName="hierChild5" presStyleCnt="0"/>
      <dgm:spPr/>
    </dgm:pt>
    <dgm:pt modelId="{47C6779E-F4A9-4BD5-8E15-EEBADF1322BC}" type="pres">
      <dgm:prSet presAssocID="{CD1E83C7-CADB-4508-8501-6EDD28D8F64E}" presName="Name37" presStyleLbl="parChTrans1D2" presStyleIdx="3" presStyleCnt="8"/>
      <dgm:spPr/>
    </dgm:pt>
    <dgm:pt modelId="{F855BA4F-4EC2-4350-83E8-01017FF07CB3}" type="pres">
      <dgm:prSet presAssocID="{7C159075-1E02-4D64-B402-763A88B783EC}" presName="hierRoot2" presStyleCnt="0">
        <dgm:presLayoutVars>
          <dgm:hierBranch val="init"/>
        </dgm:presLayoutVars>
      </dgm:prSet>
      <dgm:spPr/>
    </dgm:pt>
    <dgm:pt modelId="{55F0AC63-DEA2-4CF3-9D7E-2CC4F98E8F08}" type="pres">
      <dgm:prSet presAssocID="{7C159075-1E02-4D64-B402-763A88B783EC}" presName="rootComposite" presStyleCnt="0"/>
      <dgm:spPr/>
    </dgm:pt>
    <dgm:pt modelId="{29FA5FFC-3BDA-458B-BDC7-4B9B3AAC6E78}" type="pres">
      <dgm:prSet presAssocID="{7C159075-1E02-4D64-B402-763A88B783EC}" presName="rootText" presStyleLbl="node2" presStyleIdx="3" presStyleCnt="7" custScaleX="100607" custScaleY="160915" custLinFactNeighborX="75837" custLinFactNeighborY="1525">
        <dgm:presLayoutVars>
          <dgm:chPref val="3"/>
        </dgm:presLayoutVars>
      </dgm:prSet>
      <dgm:spPr/>
    </dgm:pt>
    <dgm:pt modelId="{F4A2864D-C68F-4989-8963-5D46CB0B2A5D}" type="pres">
      <dgm:prSet presAssocID="{7C159075-1E02-4D64-B402-763A88B783EC}" presName="rootConnector" presStyleLbl="node2" presStyleIdx="3" presStyleCnt="7"/>
      <dgm:spPr/>
    </dgm:pt>
    <dgm:pt modelId="{8AD17593-1DB8-4DDB-AE1C-CBBD94D89431}" type="pres">
      <dgm:prSet presAssocID="{7C159075-1E02-4D64-B402-763A88B783EC}" presName="hierChild4" presStyleCnt="0"/>
      <dgm:spPr/>
    </dgm:pt>
    <dgm:pt modelId="{01138BD9-6D3A-447B-85FD-1CE99621A94A}" type="pres">
      <dgm:prSet presAssocID="{7C159075-1E02-4D64-B402-763A88B783EC}" presName="hierChild5" presStyleCnt="0"/>
      <dgm:spPr/>
    </dgm:pt>
    <dgm:pt modelId="{84D0C271-D910-4DF4-98C0-4764935A8BD6}" type="pres">
      <dgm:prSet presAssocID="{9E7B9F2D-CC16-4C39-8D67-24B2CDAE1DBC}" presName="Name37" presStyleLbl="parChTrans1D2" presStyleIdx="4" presStyleCnt="8"/>
      <dgm:spPr/>
    </dgm:pt>
    <dgm:pt modelId="{97712D3E-C4B3-4707-A0C7-3C77E1BCE1DF}" type="pres">
      <dgm:prSet presAssocID="{15666168-88AB-4A6B-8C34-C0DBBBFEA5A1}" presName="hierRoot2" presStyleCnt="0">
        <dgm:presLayoutVars>
          <dgm:hierBranch val="init"/>
        </dgm:presLayoutVars>
      </dgm:prSet>
      <dgm:spPr/>
    </dgm:pt>
    <dgm:pt modelId="{F231C7D0-72F0-4D6F-887F-D29B58A9E368}" type="pres">
      <dgm:prSet presAssocID="{15666168-88AB-4A6B-8C34-C0DBBBFEA5A1}" presName="rootComposite" presStyleCnt="0"/>
      <dgm:spPr/>
    </dgm:pt>
    <dgm:pt modelId="{6A5B7C82-A19C-4636-87E8-2094E8D3E83F}" type="pres">
      <dgm:prSet presAssocID="{15666168-88AB-4A6B-8C34-C0DBBBFEA5A1}" presName="rootText" presStyleLbl="node2" presStyleIdx="4" presStyleCnt="7" custLinFactNeighborX="84638" custLinFactNeighborY="1525">
        <dgm:presLayoutVars>
          <dgm:chPref val="3"/>
        </dgm:presLayoutVars>
      </dgm:prSet>
      <dgm:spPr/>
    </dgm:pt>
    <dgm:pt modelId="{550E18EB-D079-4520-85B0-A11FC77778AD}" type="pres">
      <dgm:prSet presAssocID="{15666168-88AB-4A6B-8C34-C0DBBBFEA5A1}" presName="rootConnector" presStyleLbl="node2" presStyleIdx="4" presStyleCnt="7"/>
      <dgm:spPr/>
    </dgm:pt>
    <dgm:pt modelId="{D9D8B8A7-65A1-452A-8266-C585BBF84AF0}" type="pres">
      <dgm:prSet presAssocID="{15666168-88AB-4A6B-8C34-C0DBBBFEA5A1}" presName="hierChild4" presStyleCnt="0"/>
      <dgm:spPr/>
    </dgm:pt>
    <dgm:pt modelId="{5C8294C9-74B9-43DE-A1AF-838A29DFF229}" type="pres">
      <dgm:prSet presAssocID="{15666168-88AB-4A6B-8C34-C0DBBBFEA5A1}" presName="hierChild5" presStyleCnt="0"/>
      <dgm:spPr/>
    </dgm:pt>
    <dgm:pt modelId="{E978C226-6916-4AC1-93DC-51CFAD88DAC8}" type="pres">
      <dgm:prSet presAssocID="{AF52C817-4BFD-44B5-B2A2-CDFA34408BAD}" presName="Name37" presStyleLbl="parChTrans1D2" presStyleIdx="5" presStyleCnt="8"/>
      <dgm:spPr/>
    </dgm:pt>
    <dgm:pt modelId="{3801DCA3-8379-4F7C-8FA7-B36CC8373AAF}" type="pres">
      <dgm:prSet presAssocID="{3D952516-2362-4A12-B58D-5A8BFDAA42CC}" presName="hierRoot2" presStyleCnt="0">
        <dgm:presLayoutVars>
          <dgm:hierBranch val="init"/>
        </dgm:presLayoutVars>
      </dgm:prSet>
      <dgm:spPr/>
    </dgm:pt>
    <dgm:pt modelId="{2F42CCCB-56B8-4EE1-9C1B-D7B1809CC110}" type="pres">
      <dgm:prSet presAssocID="{3D952516-2362-4A12-B58D-5A8BFDAA42CC}" presName="rootComposite" presStyleCnt="0"/>
      <dgm:spPr/>
    </dgm:pt>
    <dgm:pt modelId="{5C6EE4C2-89B7-454A-BCFF-FB75C92739AF}" type="pres">
      <dgm:prSet presAssocID="{3D952516-2362-4A12-B58D-5A8BFDAA42CC}" presName="rootText" presStyleLbl="node2" presStyleIdx="5" presStyleCnt="7" custLinFactNeighborX="97600" custLinFactNeighborY="1525">
        <dgm:presLayoutVars>
          <dgm:chPref val="3"/>
        </dgm:presLayoutVars>
      </dgm:prSet>
      <dgm:spPr/>
    </dgm:pt>
    <dgm:pt modelId="{1FF64200-CC2E-407A-9DFF-51F5FDC86EAF}" type="pres">
      <dgm:prSet presAssocID="{3D952516-2362-4A12-B58D-5A8BFDAA42CC}" presName="rootConnector" presStyleLbl="node2" presStyleIdx="5" presStyleCnt="7"/>
      <dgm:spPr/>
    </dgm:pt>
    <dgm:pt modelId="{0FE90E01-CECB-492D-9377-0361A08022B7}" type="pres">
      <dgm:prSet presAssocID="{3D952516-2362-4A12-B58D-5A8BFDAA42CC}" presName="hierChild4" presStyleCnt="0"/>
      <dgm:spPr/>
    </dgm:pt>
    <dgm:pt modelId="{5766F039-4C90-4508-801E-8B098ADBDEBC}" type="pres">
      <dgm:prSet presAssocID="{3D952516-2362-4A12-B58D-5A8BFDAA42CC}" presName="hierChild5" presStyleCnt="0"/>
      <dgm:spPr/>
    </dgm:pt>
    <dgm:pt modelId="{9938DA49-B9C1-41D1-8E99-850564A10EB6}" type="pres">
      <dgm:prSet presAssocID="{83AB042D-A60F-449A-8369-48210595F66A}" presName="Name37" presStyleLbl="parChTrans1D2" presStyleIdx="6" presStyleCnt="8"/>
      <dgm:spPr/>
    </dgm:pt>
    <dgm:pt modelId="{64672DFE-1A70-47EF-B217-0CDF7C7B8655}" type="pres">
      <dgm:prSet presAssocID="{8B7262FA-C275-4149-B582-777A0D91091F}" presName="hierRoot2" presStyleCnt="0">
        <dgm:presLayoutVars>
          <dgm:hierBranch val="init"/>
        </dgm:presLayoutVars>
      </dgm:prSet>
      <dgm:spPr/>
    </dgm:pt>
    <dgm:pt modelId="{D72E3505-1F8A-4837-8AED-CF7A2245CA7A}" type="pres">
      <dgm:prSet presAssocID="{8B7262FA-C275-4149-B582-777A0D91091F}" presName="rootComposite" presStyleCnt="0"/>
      <dgm:spPr/>
    </dgm:pt>
    <dgm:pt modelId="{45D2AEEE-CCCC-4B1F-8436-FEDE702113C2}" type="pres">
      <dgm:prSet presAssocID="{8B7262FA-C275-4149-B582-777A0D91091F}" presName="rootText" presStyleLbl="node2" presStyleIdx="6" presStyleCnt="7" custScaleY="137777" custLinFactX="-163507" custLinFactY="96174" custLinFactNeighborX="-200000" custLinFactNeighborY="100000">
        <dgm:presLayoutVars>
          <dgm:chPref val="3"/>
        </dgm:presLayoutVars>
      </dgm:prSet>
      <dgm:spPr/>
    </dgm:pt>
    <dgm:pt modelId="{B6D9C0AC-950F-4165-BFDE-A01C0D6D57AB}" type="pres">
      <dgm:prSet presAssocID="{8B7262FA-C275-4149-B582-777A0D91091F}" presName="rootConnector" presStyleLbl="node2" presStyleIdx="6" presStyleCnt="7"/>
      <dgm:spPr/>
    </dgm:pt>
    <dgm:pt modelId="{1FC6BF5B-898E-4E6D-998D-EDCBF5334CA6}" type="pres">
      <dgm:prSet presAssocID="{8B7262FA-C275-4149-B582-777A0D91091F}" presName="hierChild4" presStyleCnt="0"/>
      <dgm:spPr/>
    </dgm:pt>
    <dgm:pt modelId="{23C7AE50-A76C-4EFA-9E85-D1A536555B6F}" type="pres">
      <dgm:prSet presAssocID="{8B7262FA-C275-4149-B582-777A0D91091F}" presName="hierChild5" presStyleCnt="0"/>
      <dgm:spPr/>
    </dgm:pt>
    <dgm:pt modelId="{646C4265-7054-4E2B-91F9-428B409477B9}" type="pres">
      <dgm:prSet presAssocID="{B38BAADB-89D4-478B-B549-4DCC7D4ABA1A}" presName="hierChild3" presStyleCnt="0"/>
      <dgm:spPr/>
    </dgm:pt>
    <dgm:pt modelId="{464CFA35-6F82-4F91-8BFA-E12C8FE7421A}" type="pres">
      <dgm:prSet presAssocID="{53370876-E1BE-4B96-93FE-621C257B9B13}" presName="Name111" presStyleLbl="parChTrans1D2" presStyleIdx="7" presStyleCnt="8"/>
      <dgm:spPr/>
    </dgm:pt>
    <dgm:pt modelId="{3796DAE8-CC6E-4E14-BB12-4668AC680A71}" type="pres">
      <dgm:prSet presAssocID="{569ACAE5-B404-4774-A484-790C87AFF496}" presName="hierRoot3" presStyleCnt="0">
        <dgm:presLayoutVars>
          <dgm:hierBranch val="init"/>
        </dgm:presLayoutVars>
      </dgm:prSet>
      <dgm:spPr/>
    </dgm:pt>
    <dgm:pt modelId="{C183621F-5765-42AF-A336-50A9391AC67A}" type="pres">
      <dgm:prSet presAssocID="{569ACAE5-B404-4774-A484-790C87AFF496}" presName="rootComposite3" presStyleCnt="0"/>
      <dgm:spPr/>
    </dgm:pt>
    <dgm:pt modelId="{974DF024-AEE3-485C-9C80-0BD10D5036F8}" type="pres">
      <dgm:prSet presAssocID="{569ACAE5-B404-4774-A484-790C87AFF496}" presName="rootText3" presStyleLbl="asst1" presStyleIdx="0" presStyleCnt="1" custScaleX="190883">
        <dgm:presLayoutVars>
          <dgm:chPref val="3"/>
        </dgm:presLayoutVars>
      </dgm:prSet>
      <dgm:spPr/>
    </dgm:pt>
    <dgm:pt modelId="{161AE5CC-1DB2-46DC-A907-400674E463AD}" type="pres">
      <dgm:prSet presAssocID="{569ACAE5-B404-4774-A484-790C87AFF496}" presName="rootConnector3" presStyleLbl="asst1" presStyleIdx="0" presStyleCnt="1"/>
      <dgm:spPr/>
    </dgm:pt>
    <dgm:pt modelId="{0BB298E3-18BE-497E-8D0D-E45936D2492E}" type="pres">
      <dgm:prSet presAssocID="{569ACAE5-B404-4774-A484-790C87AFF496}" presName="hierChild6" presStyleCnt="0"/>
      <dgm:spPr/>
    </dgm:pt>
    <dgm:pt modelId="{030A12B0-A6E9-4601-AF79-4CFB5D128B87}" type="pres">
      <dgm:prSet presAssocID="{569ACAE5-B404-4774-A484-790C87AFF496}" presName="hierChild7" presStyleCnt="0"/>
      <dgm:spPr/>
    </dgm:pt>
  </dgm:ptLst>
  <dgm:cxnLst>
    <dgm:cxn modelId="{292EDD01-AB1A-4D27-93B8-35D989690ABE}" type="presOf" srcId="{7C159075-1E02-4D64-B402-763A88B783EC}" destId="{F4A2864D-C68F-4989-8963-5D46CB0B2A5D}" srcOrd="1" destOrd="0" presId="urn:microsoft.com/office/officeart/2005/8/layout/orgChart1"/>
    <dgm:cxn modelId="{CFB83E05-400E-4176-8788-051909402DED}" type="presOf" srcId="{FD450DF6-433E-4B91-B47D-4B9D0E223A59}" destId="{47050881-166B-4C63-872F-88788E8CE8B5}" srcOrd="1" destOrd="0" presId="urn:microsoft.com/office/officeart/2005/8/layout/orgChart1"/>
    <dgm:cxn modelId="{2154280C-E062-4F90-A9C0-6B835DF6C37D}" srcId="{B38BAADB-89D4-478B-B549-4DCC7D4ABA1A}" destId="{63E2D5F1-326B-4120-A746-05FABDB870BB}" srcOrd="2" destOrd="0" parTransId="{183C458A-3F0A-493F-897B-57BA2C0932F5}" sibTransId="{06EA8E50-08F6-4A24-9A8C-2020DB3BB7C8}"/>
    <dgm:cxn modelId="{24760E15-0A41-4AFE-8911-20CEFA656A8D}" srcId="{BBF87877-675D-48CE-8FE7-03099EA3992B}" destId="{B38BAADB-89D4-478B-B549-4DCC7D4ABA1A}" srcOrd="0" destOrd="0" parTransId="{F845163D-C498-435D-B283-2B4347998C39}" sibTransId="{3A4D06D7-54ED-4290-AA69-9DD40C1AF89E}"/>
    <dgm:cxn modelId="{141DE124-E2DA-499A-BBB6-DE7DB64D498F}" srcId="{B38BAADB-89D4-478B-B549-4DCC7D4ABA1A}" destId="{FD450DF6-433E-4B91-B47D-4B9D0E223A59}" srcOrd="0" destOrd="0" parTransId="{B1D739A0-C4FC-447E-B514-4711A4DB87A4}" sibTransId="{1390519E-95F3-4B14-B0EA-D788EEEF038C}"/>
    <dgm:cxn modelId="{75D9483B-A00E-42AB-982C-B31BD9C83F94}" type="presOf" srcId="{CD1E83C7-CADB-4508-8501-6EDD28D8F64E}" destId="{47C6779E-F4A9-4BD5-8E15-EEBADF1322BC}" srcOrd="0" destOrd="0" presId="urn:microsoft.com/office/officeart/2005/8/layout/orgChart1"/>
    <dgm:cxn modelId="{276F8E40-2450-4386-851B-06167B406B5E}" type="presOf" srcId="{7B662055-3E6C-4FF4-827F-03121200B464}" destId="{BE4474F1-5543-4157-908D-4FE44C979BC9}" srcOrd="1" destOrd="0" presId="urn:microsoft.com/office/officeart/2005/8/layout/orgChart1"/>
    <dgm:cxn modelId="{B57AC240-7391-4914-9A84-238456265535}" type="presOf" srcId="{63E2D5F1-326B-4120-A746-05FABDB870BB}" destId="{DE5BC090-DCAC-46A8-8EBC-55C2820CFDA3}" srcOrd="1" destOrd="0" presId="urn:microsoft.com/office/officeart/2005/8/layout/orgChart1"/>
    <dgm:cxn modelId="{4894785D-97A6-4FB2-AF80-E1499A6897E8}" type="presOf" srcId="{83AB042D-A60F-449A-8369-48210595F66A}" destId="{9938DA49-B9C1-41D1-8E99-850564A10EB6}" srcOrd="0" destOrd="0" presId="urn:microsoft.com/office/officeart/2005/8/layout/orgChart1"/>
    <dgm:cxn modelId="{CADB8261-2AB4-48E5-BD08-115C1E6F4365}" type="presOf" srcId="{BBF87877-675D-48CE-8FE7-03099EA3992B}" destId="{05FF624E-6739-4691-BB56-56C071F49894}" srcOrd="0" destOrd="0" presId="urn:microsoft.com/office/officeart/2005/8/layout/orgChart1"/>
    <dgm:cxn modelId="{13650549-44BE-413A-B1BA-C57592E90D9E}" type="presOf" srcId="{7B662055-3E6C-4FF4-827F-03121200B464}" destId="{7D8B7D47-10A8-4E34-80C5-67B5A6577976}" srcOrd="0" destOrd="0" presId="urn:microsoft.com/office/officeart/2005/8/layout/orgChart1"/>
    <dgm:cxn modelId="{8C531369-0B7B-4AFC-BD08-499D1700F8C8}" srcId="{B38BAADB-89D4-478B-B549-4DCC7D4ABA1A}" destId="{3D952516-2362-4A12-B58D-5A8BFDAA42CC}" srcOrd="5" destOrd="0" parTransId="{AF52C817-4BFD-44B5-B2A2-CDFA34408BAD}" sibTransId="{8E3DF2B9-41B7-484E-B407-424AC2DEFE45}"/>
    <dgm:cxn modelId="{8FF15870-1146-4E01-94D7-6D81C15E2FBA}" srcId="{B38BAADB-89D4-478B-B549-4DCC7D4ABA1A}" destId="{7C159075-1E02-4D64-B402-763A88B783EC}" srcOrd="3" destOrd="0" parTransId="{CD1E83C7-CADB-4508-8501-6EDD28D8F64E}" sibTransId="{145D52D5-04C5-4D21-B0E2-BA4A54BD1B8D}"/>
    <dgm:cxn modelId="{FEE0FA79-1318-43AE-90A2-2FFC241F249C}" srcId="{B38BAADB-89D4-478B-B549-4DCC7D4ABA1A}" destId="{8B7262FA-C275-4149-B582-777A0D91091F}" srcOrd="6" destOrd="0" parTransId="{83AB042D-A60F-449A-8369-48210595F66A}" sibTransId="{F9A4C70C-E402-48C1-9972-6784128CB270}"/>
    <dgm:cxn modelId="{E318D37A-84E6-4825-9FDB-33509A8515A1}" type="presOf" srcId="{53370876-E1BE-4B96-93FE-621C257B9B13}" destId="{464CFA35-6F82-4F91-8BFA-E12C8FE7421A}" srcOrd="0" destOrd="0" presId="urn:microsoft.com/office/officeart/2005/8/layout/orgChart1"/>
    <dgm:cxn modelId="{B825C989-ED51-4FD0-9DB9-7FEC7BD16CE0}" type="presOf" srcId="{15666168-88AB-4A6B-8C34-C0DBBBFEA5A1}" destId="{550E18EB-D079-4520-85B0-A11FC77778AD}" srcOrd="1" destOrd="0" presId="urn:microsoft.com/office/officeart/2005/8/layout/orgChart1"/>
    <dgm:cxn modelId="{15939995-2EDB-47D7-BA9A-A6FD17CA913F}" type="presOf" srcId="{7C159075-1E02-4D64-B402-763A88B783EC}" destId="{29FA5FFC-3BDA-458B-BDC7-4B9B3AAC6E78}" srcOrd="0" destOrd="0" presId="urn:microsoft.com/office/officeart/2005/8/layout/orgChart1"/>
    <dgm:cxn modelId="{032F3596-5E57-4224-8D86-7B6C1FB69408}" type="presOf" srcId="{8B7262FA-C275-4149-B582-777A0D91091F}" destId="{B6D9C0AC-950F-4165-BFDE-A01C0D6D57AB}" srcOrd="1" destOrd="0" presId="urn:microsoft.com/office/officeart/2005/8/layout/orgChart1"/>
    <dgm:cxn modelId="{705A849B-26EC-4CF0-AB61-F28B9DDF5092}" type="presOf" srcId="{15666168-88AB-4A6B-8C34-C0DBBBFEA5A1}" destId="{6A5B7C82-A19C-4636-87E8-2094E8D3E83F}" srcOrd="0" destOrd="0" presId="urn:microsoft.com/office/officeart/2005/8/layout/orgChart1"/>
    <dgm:cxn modelId="{80C6A19C-48FF-4FF9-879F-0FBC72C937E7}" type="presOf" srcId="{B1D739A0-C4FC-447E-B514-4711A4DB87A4}" destId="{285B7ED8-4BF8-493C-9A60-ED9629CBEEB1}" srcOrd="0" destOrd="0" presId="urn:microsoft.com/office/officeart/2005/8/layout/orgChart1"/>
    <dgm:cxn modelId="{B2075A9F-9BD0-4932-9C5F-34E33F0A2086}" type="presOf" srcId="{B38BAADB-89D4-478B-B549-4DCC7D4ABA1A}" destId="{F31CEA26-C3E5-4A89-AB84-5121337CB315}" srcOrd="0" destOrd="0" presId="urn:microsoft.com/office/officeart/2005/8/layout/orgChart1"/>
    <dgm:cxn modelId="{13FBA4A3-F2E6-4E15-BFCB-CFB7B0C7BB55}" type="presOf" srcId="{B38BAADB-89D4-478B-B549-4DCC7D4ABA1A}" destId="{F0565CB6-01DA-4650-9986-726D007F4FE2}" srcOrd="1" destOrd="0" presId="urn:microsoft.com/office/officeart/2005/8/layout/orgChart1"/>
    <dgm:cxn modelId="{AF60C5A5-D711-46D2-8953-F507E0953BA8}" type="presOf" srcId="{8B7262FA-C275-4149-B582-777A0D91091F}" destId="{45D2AEEE-CCCC-4B1F-8436-FEDE702113C2}" srcOrd="0" destOrd="0" presId="urn:microsoft.com/office/officeart/2005/8/layout/orgChart1"/>
    <dgm:cxn modelId="{47AAF7AF-4EFF-4A92-8D56-4A729A4DE47C}" type="presOf" srcId="{AF52C817-4BFD-44B5-B2A2-CDFA34408BAD}" destId="{E978C226-6916-4AC1-93DC-51CFAD88DAC8}" srcOrd="0" destOrd="0" presId="urn:microsoft.com/office/officeart/2005/8/layout/orgChart1"/>
    <dgm:cxn modelId="{F1B00FB2-5F51-4D85-BB8C-649D60A44CC7}" type="presOf" srcId="{3D952516-2362-4A12-B58D-5A8BFDAA42CC}" destId="{5C6EE4C2-89B7-454A-BCFF-FB75C92739AF}" srcOrd="0" destOrd="0" presId="urn:microsoft.com/office/officeart/2005/8/layout/orgChart1"/>
    <dgm:cxn modelId="{6186C6D3-D1D1-4C9D-9585-89E43A191817}" srcId="{B38BAADB-89D4-478B-B549-4DCC7D4ABA1A}" destId="{15666168-88AB-4A6B-8C34-C0DBBBFEA5A1}" srcOrd="4" destOrd="0" parTransId="{9E7B9F2D-CC16-4C39-8D67-24B2CDAE1DBC}" sibTransId="{381B9E0F-63D6-43C0-933B-0E1FCE831904}"/>
    <dgm:cxn modelId="{73DA1BD5-FCEA-413E-92D8-0534B6F71F2E}" srcId="{B38BAADB-89D4-478B-B549-4DCC7D4ABA1A}" destId="{569ACAE5-B404-4774-A484-790C87AFF496}" srcOrd="7" destOrd="0" parTransId="{53370876-E1BE-4B96-93FE-621C257B9B13}" sibTransId="{B0089A5D-6FF4-4CFF-A36F-1F9D0BD9BEFD}"/>
    <dgm:cxn modelId="{3DB708DB-3731-4CD0-8C31-E881CE338481}" type="presOf" srcId="{9E7B9F2D-CC16-4C39-8D67-24B2CDAE1DBC}" destId="{84D0C271-D910-4DF4-98C0-4764935A8BD6}" srcOrd="0" destOrd="0" presId="urn:microsoft.com/office/officeart/2005/8/layout/orgChart1"/>
    <dgm:cxn modelId="{B5D60DDE-7AEA-4585-8F6C-D39F1A48FDCC}" type="presOf" srcId="{183C458A-3F0A-493F-897B-57BA2C0932F5}" destId="{467C1BBD-EFD2-4FBC-A363-CAD56D8B86F0}" srcOrd="0" destOrd="0" presId="urn:microsoft.com/office/officeart/2005/8/layout/orgChart1"/>
    <dgm:cxn modelId="{8D41B7E4-E633-4648-9FC8-A588A837C138}" srcId="{B38BAADB-89D4-478B-B549-4DCC7D4ABA1A}" destId="{7B662055-3E6C-4FF4-827F-03121200B464}" srcOrd="1" destOrd="0" parTransId="{1F53F1E4-CC23-45CE-A6D1-D4F3D980628D}" sibTransId="{7807BCD0-63F6-42C8-9723-1B10C2373B00}"/>
    <dgm:cxn modelId="{E8D1B5EE-7F7F-4259-A484-8883E4AEDEF1}" type="presOf" srcId="{1F53F1E4-CC23-45CE-A6D1-D4F3D980628D}" destId="{4FFA2C3B-F72B-455F-9269-78B2505834B6}" srcOrd="0" destOrd="0" presId="urn:microsoft.com/office/officeart/2005/8/layout/orgChart1"/>
    <dgm:cxn modelId="{E511ADF3-666A-4C48-9934-D28389C4BE31}" type="presOf" srcId="{FD450DF6-433E-4B91-B47D-4B9D0E223A59}" destId="{44D0DFE5-1917-4F44-95FC-2B15704A5E37}" srcOrd="0" destOrd="0" presId="urn:microsoft.com/office/officeart/2005/8/layout/orgChart1"/>
    <dgm:cxn modelId="{3E9EBAF3-A6E1-41FD-A93C-6523198E2A97}" type="presOf" srcId="{569ACAE5-B404-4774-A484-790C87AFF496}" destId="{161AE5CC-1DB2-46DC-A907-400674E463AD}" srcOrd="1" destOrd="0" presId="urn:microsoft.com/office/officeart/2005/8/layout/orgChart1"/>
    <dgm:cxn modelId="{6130C1F7-99FF-4887-9019-2C64D445F89C}" type="presOf" srcId="{63E2D5F1-326B-4120-A746-05FABDB870BB}" destId="{DB604FF2-0E77-4662-8941-472513A0B9BB}" srcOrd="0" destOrd="0" presId="urn:microsoft.com/office/officeart/2005/8/layout/orgChart1"/>
    <dgm:cxn modelId="{EA8459FB-5B88-405E-8F6E-9525E3F4D0D4}" type="presOf" srcId="{3D952516-2362-4A12-B58D-5A8BFDAA42CC}" destId="{1FF64200-CC2E-407A-9DFF-51F5FDC86EAF}" srcOrd="1" destOrd="0" presId="urn:microsoft.com/office/officeart/2005/8/layout/orgChart1"/>
    <dgm:cxn modelId="{77A7A4FF-6204-467F-AB23-D496F98090AE}" type="presOf" srcId="{569ACAE5-B404-4774-A484-790C87AFF496}" destId="{974DF024-AEE3-485C-9C80-0BD10D5036F8}" srcOrd="0" destOrd="0" presId="urn:microsoft.com/office/officeart/2005/8/layout/orgChart1"/>
    <dgm:cxn modelId="{E5A90561-6AF2-459F-AE57-D904FD6802EA}" type="presParOf" srcId="{05FF624E-6739-4691-BB56-56C071F49894}" destId="{B18FF38F-1BFB-4F8C-8205-FA83C17E43F3}" srcOrd="0" destOrd="0" presId="urn:microsoft.com/office/officeart/2005/8/layout/orgChart1"/>
    <dgm:cxn modelId="{72C89CB4-90A6-42E7-B72F-DA18EE05ED67}" type="presParOf" srcId="{B18FF38F-1BFB-4F8C-8205-FA83C17E43F3}" destId="{2B351511-9AA3-4AAE-ACD9-880737749095}" srcOrd="0" destOrd="0" presId="urn:microsoft.com/office/officeart/2005/8/layout/orgChart1"/>
    <dgm:cxn modelId="{2CDD378F-82B7-48B3-B4E9-0B4ECD29B737}" type="presParOf" srcId="{2B351511-9AA3-4AAE-ACD9-880737749095}" destId="{F31CEA26-C3E5-4A89-AB84-5121337CB315}" srcOrd="0" destOrd="0" presId="urn:microsoft.com/office/officeart/2005/8/layout/orgChart1"/>
    <dgm:cxn modelId="{626367D0-F912-47D9-8E2A-D5960E685E84}" type="presParOf" srcId="{2B351511-9AA3-4AAE-ACD9-880737749095}" destId="{F0565CB6-01DA-4650-9986-726D007F4FE2}" srcOrd="1" destOrd="0" presId="urn:microsoft.com/office/officeart/2005/8/layout/orgChart1"/>
    <dgm:cxn modelId="{1CF0BC48-C0F7-4537-B8C2-7F3B8ED53646}" type="presParOf" srcId="{B18FF38F-1BFB-4F8C-8205-FA83C17E43F3}" destId="{2B616AEC-8430-44B4-9175-59ECE2DE1CEE}" srcOrd="1" destOrd="0" presId="urn:microsoft.com/office/officeart/2005/8/layout/orgChart1"/>
    <dgm:cxn modelId="{B0E0B17E-7B5D-4209-8862-2D7D7A0B5CAE}" type="presParOf" srcId="{2B616AEC-8430-44B4-9175-59ECE2DE1CEE}" destId="{285B7ED8-4BF8-493C-9A60-ED9629CBEEB1}" srcOrd="0" destOrd="0" presId="urn:microsoft.com/office/officeart/2005/8/layout/orgChart1"/>
    <dgm:cxn modelId="{AA08B611-6C8E-4B62-8906-3992E52DE568}" type="presParOf" srcId="{2B616AEC-8430-44B4-9175-59ECE2DE1CEE}" destId="{FDD8DC5F-786B-48C6-B22A-BCD26E179EEA}" srcOrd="1" destOrd="0" presId="urn:microsoft.com/office/officeart/2005/8/layout/orgChart1"/>
    <dgm:cxn modelId="{039905B0-1C36-49E7-B56C-5104E8F65EEF}" type="presParOf" srcId="{FDD8DC5F-786B-48C6-B22A-BCD26E179EEA}" destId="{F227B796-B7E4-4608-90A7-1F943A988523}" srcOrd="0" destOrd="0" presId="urn:microsoft.com/office/officeart/2005/8/layout/orgChart1"/>
    <dgm:cxn modelId="{85BBA08D-C86D-4217-A4B2-6911F061BDCE}" type="presParOf" srcId="{F227B796-B7E4-4608-90A7-1F943A988523}" destId="{44D0DFE5-1917-4F44-95FC-2B15704A5E37}" srcOrd="0" destOrd="0" presId="urn:microsoft.com/office/officeart/2005/8/layout/orgChart1"/>
    <dgm:cxn modelId="{67392A55-6186-4D9A-8148-808132EA6677}" type="presParOf" srcId="{F227B796-B7E4-4608-90A7-1F943A988523}" destId="{47050881-166B-4C63-872F-88788E8CE8B5}" srcOrd="1" destOrd="0" presId="urn:microsoft.com/office/officeart/2005/8/layout/orgChart1"/>
    <dgm:cxn modelId="{EF1029B8-AA53-4126-BD8F-3735FFD04277}" type="presParOf" srcId="{FDD8DC5F-786B-48C6-B22A-BCD26E179EEA}" destId="{D67DCC15-BD4C-486E-BE6E-9A2E6592D6E8}" srcOrd="1" destOrd="0" presId="urn:microsoft.com/office/officeart/2005/8/layout/orgChart1"/>
    <dgm:cxn modelId="{224D9C6D-02CC-4479-BCEA-8C13570A76C1}" type="presParOf" srcId="{FDD8DC5F-786B-48C6-B22A-BCD26E179EEA}" destId="{7FFB20A5-169B-4420-BCA2-A5C871C5E2DD}" srcOrd="2" destOrd="0" presId="urn:microsoft.com/office/officeart/2005/8/layout/orgChart1"/>
    <dgm:cxn modelId="{DB8AC1E4-B905-4286-942B-381FAE43A029}" type="presParOf" srcId="{2B616AEC-8430-44B4-9175-59ECE2DE1CEE}" destId="{4FFA2C3B-F72B-455F-9269-78B2505834B6}" srcOrd="2" destOrd="0" presId="urn:microsoft.com/office/officeart/2005/8/layout/orgChart1"/>
    <dgm:cxn modelId="{D1501CBA-8FB9-453C-965A-B0EB5DE87C5E}" type="presParOf" srcId="{2B616AEC-8430-44B4-9175-59ECE2DE1CEE}" destId="{0BC42C26-4FDB-42F0-9F7D-9D9E1A88BF39}" srcOrd="3" destOrd="0" presId="urn:microsoft.com/office/officeart/2005/8/layout/orgChart1"/>
    <dgm:cxn modelId="{FD1E19A8-E5BC-4FF8-9CC1-727E9E096CE5}" type="presParOf" srcId="{0BC42C26-4FDB-42F0-9F7D-9D9E1A88BF39}" destId="{E5F42697-66D4-45D5-AAE3-D05424D6F73A}" srcOrd="0" destOrd="0" presId="urn:microsoft.com/office/officeart/2005/8/layout/orgChart1"/>
    <dgm:cxn modelId="{16FC6543-5E33-4355-BB69-CBD09CDB0253}" type="presParOf" srcId="{E5F42697-66D4-45D5-AAE3-D05424D6F73A}" destId="{7D8B7D47-10A8-4E34-80C5-67B5A6577976}" srcOrd="0" destOrd="0" presId="urn:microsoft.com/office/officeart/2005/8/layout/orgChart1"/>
    <dgm:cxn modelId="{5130257B-7769-4780-9C29-69663AB6A616}" type="presParOf" srcId="{E5F42697-66D4-45D5-AAE3-D05424D6F73A}" destId="{BE4474F1-5543-4157-908D-4FE44C979BC9}" srcOrd="1" destOrd="0" presId="urn:microsoft.com/office/officeart/2005/8/layout/orgChart1"/>
    <dgm:cxn modelId="{990A9EBD-33BF-47D5-9502-0D193D850EA8}" type="presParOf" srcId="{0BC42C26-4FDB-42F0-9F7D-9D9E1A88BF39}" destId="{A008238E-8383-4D2E-B728-EB3EC744F8EF}" srcOrd="1" destOrd="0" presId="urn:microsoft.com/office/officeart/2005/8/layout/orgChart1"/>
    <dgm:cxn modelId="{E8F1410D-A22D-4CC0-A572-D002C021C04C}" type="presParOf" srcId="{0BC42C26-4FDB-42F0-9F7D-9D9E1A88BF39}" destId="{11E63CE0-CA0F-49E0-B80D-D44ED2ED27C5}" srcOrd="2" destOrd="0" presId="urn:microsoft.com/office/officeart/2005/8/layout/orgChart1"/>
    <dgm:cxn modelId="{FE373194-9FFC-4815-A52B-23C0566FAE00}" type="presParOf" srcId="{2B616AEC-8430-44B4-9175-59ECE2DE1CEE}" destId="{467C1BBD-EFD2-4FBC-A363-CAD56D8B86F0}" srcOrd="4" destOrd="0" presId="urn:microsoft.com/office/officeart/2005/8/layout/orgChart1"/>
    <dgm:cxn modelId="{15CF7E9F-BFE3-4848-8355-8D118E448EFA}" type="presParOf" srcId="{2B616AEC-8430-44B4-9175-59ECE2DE1CEE}" destId="{4576D5BF-E1BD-4661-8282-B121CFCC6418}" srcOrd="5" destOrd="0" presId="urn:microsoft.com/office/officeart/2005/8/layout/orgChart1"/>
    <dgm:cxn modelId="{7E918924-CB10-4F6B-B5DC-BB2076CC4C19}" type="presParOf" srcId="{4576D5BF-E1BD-4661-8282-B121CFCC6418}" destId="{F3E11971-566F-4228-BC6D-2BFCBBF82EDF}" srcOrd="0" destOrd="0" presId="urn:microsoft.com/office/officeart/2005/8/layout/orgChart1"/>
    <dgm:cxn modelId="{FC449A7E-1260-42C0-8594-D91CE65F2451}" type="presParOf" srcId="{F3E11971-566F-4228-BC6D-2BFCBBF82EDF}" destId="{DB604FF2-0E77-4662-8941-472513A0B9BB}" srcOrd="0" destOrd="0" presId="urn:microsoft.com/office/officeart/2005/8/layout/orgChart1"/>
    <dgm:cxn modelId="{64D2F46F-099A-4B48-804C-3872658C95A5}" type="presParOf" srcId="{F3E11971-566F-4228-BC6D-2BFCBBF82EDF}" destId="{DE5BC090-DCAC-46A8-8EBC-55C2820CFDA3}" srcOrd="1" destOrd="0" presId="urn:microsoft.com/office/officeart/2005/8/layout/orgChart1"/>
    <dgm:cxn modelId="{1C6A2FF0-5818-413F-B3BD-3270D82A66D1}" type="presParOf" srcId="{4576D5BF-E1BD-4661-8282-B121CFCC6418}" destId="{29A2B06A-C8F4-4438-80A1-19156AB611D1}" srcOrd="1" destOrd="0" presId="urn:microsoft.com/office/officeart/2005/8/layout/orgChart1"/>
    <dgm:cxn modelId="{629CB2F6-5447-4A0A-A994-69F514F26D6F}" type="presParOf" srcId="{4576D5BF-E1BD-4661-8282-B121CFCC6418}" destId="{89F8BC2B-A207-406D-A3AB-A8ED8BACBF1B}" srcOrd="2" destOrd="0" presId="urn:microsoft.com/office/officeart/2005/8/layout/orgChart1"/>
    <dgm:cxn modelId="{B9B22560-FFFD-457E-9C01-A8C114D534C6}" type="presParOf" srcId="{2B616AEC-8430-44B4-9175-59ECE2DE1CEE}" destId="{47C6779E-F4A9-4BD5-8E15-EEBADF1322BC}" srcOrd="6" destOrd="0" presId="urn:microsoft.com/office/officeart/2005/8/layout/orgChart1"/>
    <dgm:cxn modelId="{08D44839-3BDC-4B50-B1A5-83BC6EE40CF5}" type="presParOf" srcId="{2B616AEC-8430-44B4-9175-59ECE2DE1CEE}" destId="{F855BA4F-4EC2-4350-83E8-01017FF07CB3}" srcOrd="7" destOrd="0" presId="urn:microsoft.com/office/officeart/2005/8/layout/orgChart1"/>
    <dgm:cxn modelId="{DF4E50FF-60BA-4675-B205-81C3FF6FD50A}" type="presParOf" srcId="{F855BA4F-4EC2-4350-83E8-01017FF07CB3}" destId="{55F0AC63-DEA2-4CF3-9D7E-2CC4F98E8F08}" srcOrd="0" destOrd="0" presId="urn:microsoft.com/office/officeart/2005/8/layout/orgChart1"/>
    <dgm:cxn modelId="{6C0F15E9-CF3D-4061-8C5B-3808B0A99F6E}" type="presParOf" srcId="{55F0AC63-DEA2-4CF3-9D7E-2CC4F98E8F08}" destId="{29FA5FFC-3BDA-458B-BDC7-4B9B3AAC6E78}" srcOrd="0" destOrd="0" presId="urn:microsoft.com/office/officeart/2005/8/layout/orgChart1"/>
    <dgm:cxn modelId="{01FC7310-9BEC-49B5-A4CB-B672EB8A083C}" type="presParOf" srcId="{55F0AC63-DEA2-4CF3-9D7E-2CC4F98E8F08}" destId="{F4A2864D-C68F-4989-8963-5D46CB0B2A5D}" srcOrd="1" destOrd="0" presId="urn:microsoft.com/office/officeart/2005/8/layout/orgChart1"/>
    <dgm:cxn modelId="{6E8B4148-A9FE-4C39-BA4E-E9B012B3C23B}" type="presParOf" srcId="{F855BA4F-4EC2-4350-83E8-01017FF07CB3}" destId="{8AD17593-1DB8-4DDB-AE1C-CBBD94D89431}" srcOrd="1" destOrd="0" presId="urn:microsoft.com/office/officeart/2005/8/layout/orgChart1"/>
    <dgm:cxn modelId="{4B646B31-F9E3-4E28-AE4F-21D8AD7CC16D}" type="presParOf" srcId="{F855BA4F-4EC2-4350-83E8-01017FF07CB3}" destId="{01138BD9-6D3A-447B-85FD-1CE99621A94A}" srcOrd="2" destOrd="0" presId="urn:microsoft.com/office/officeart/2005/8/layout/orgChart1"/>
    <dgm:cxn modelId="{E7A2255E-772F-47F0-81D6-291873792C41}" type="presParOf" srcId="{2B616AEC-8430-44B4-9175-59ECE2DE1CEE}" destId="{84D0C271-D910-4DF4-98C0-4764935A8BD6}" srcOrd="8" destOrd="0" presId="urn:microsoft.com/office/officeart/2005/8/layout/orgChart1"/>
    <dgm:cxn modelId="{FD22B060-6370-4814-B72C-DF9C7660275B}" type="presParOf" srcId="{2B616AEC-8430-44B4-9175-59ECE2DE1CEE}" destId="{97712D3E-C4B3-4707-A0C7-3C77E1BCE1DF}" srcOrd="9" destOrd="0" presId="urn:microsoft.com/office/officeart/2005/8/layout/orgChart1"/>
    <dgm:cxn modelId="{7D172195-5F4D-485F-9F07-84EEFDD72E33}" type="presParOf" srcId="{97712D3E-C4B3-4707-A0C7-3C77E1BCE1DF}" destId="{F231C7D0-72F0-4D6F-887F-D29B58A9E368}" srcOrd="0" destOrd="0" presId="urn:microsoft.com/office/officeart/2005/8/layout/orgChart1"/>
    <dgm:cxn modelId="{7223CE28-7E65-4501-B49E-4320A96B4EDE}" type="presParOf" srcId="{F231C7D0-72F0-4D6F-887F-D29B58A9E368}" destId="{6A5B7C82-A19C-4636-87E8-2094E8D3E83F}" srcOrd="0" destOrd="0" presId="urn:microsoft.com/office/officeart/2005/8/layout/orgChart1"/>
    <dgm:cxn modelId="{66769AB5-E601-490D-BCA8-D996F146737D}" type="presParOf" srcId="{F231C7D0-72F0-4D6F-887F-D29B58A9E368}" destId="{550E18EB-D079-4520-85B0-A11FC77778AD}" srcOrd="1" destOrd="0" presId="urn:microsoft.com/office/officeart/2005/8/layout/orgChart1"/>
    <dgm:cxn modelId="{2631EE42-E86D-4FBD-8094-E9A196455E64}" type="presParOf" srcId="{97712D3E-C4B3-4707-A0C7-3C77E1BCE1DF}" destId="{D9D8B8A7-65A1-452A-8266-C585BBF84AF0}" srcOrd="1" destOrd="0" presId="urn:microsoft.com/office/officeart/2005/8/layout/orgChart1"/>
    <dgm:cxn modelId="{D3223A99-0879-4CBB-B7C6-3A68D08BD407}" type="presParOf" srcId="{97712D3E-C4B3-4707-A0C7-3C77E1BCE1DF}" destId="{5C8294C9-74B9-43DE-A1AF-838A29DFF229}" srcOrd="2" destOrd="0" presId="urn:microsoft.com/office/officeart/2005/8/layout/orgChart1"/>
    <dgm:cxn modelId="{A7F55F61-2F15-44A6-9EBB-A53000FFB428}" type="presParOf" srcId="{2B616AEC-8430-44B4-9175-59ECE2DE1CEE}" destId="{E978C226-6916-4AC1-93DC-51CFAD88DAC8}" srcOrd="10" destOrd="0" presId="urn:microsoft.com/office/officeart/2005/8/layout/orgChart1"/>
    <dgm:cxn modelId="{E47A10C1-96E3-42AB-AA2B-42CC15997239}" type="presParOf" srcId="{2B616AEC-8430-44B4-9175-59ECE2DE1CEE}" destId="{3801DCA3-8379-4F7C-8FA7-B36CC8373AAF}" srcOrd="11" destOrd="0" presId="urn:microsoft.com/office/officeart/2005/8/layout/orgChart1"/>
    <dgm:cxn modelId="{39930A5B-C44D-41B8-9F16-9BE735D3AD4E}" type="presParOf" srcId="{3801DCA3-8379-4F7C-8FA7-B36CC8373AAF}" destId="{2F42CCCB-56B8-4EE1-9C1B-D7B1809CC110}" srcOrd="0" destOrd="0" presId="urn:microsoft.com/office/officeart/2005/8/layout/orgChart1"/>
    <dgm:cxn modelId="{D68EFA1F-8D6F-4C3A-9DF7-C8C453F75E1A}" type="presParOf" srcId="{2F42CCCB-56B8-4EE1-9C1B-D7B1809CC110}" destId="{5C6EE4C2-89B7-454A-BCFF-FB75C92739AF}" srcOrd="0" destOrd="0" presId="urn:microsoft.com/office/officeart/2005/8/layout/orgChart1"/>
    <dgm:cxn modelId="{CA799862-72AF-4749-AD5E-3ECF3CCCB12F}" type="presParOf" srcId="{2F42CCCB-56B8-4EE1-9C1B-D7B1809CC110}" destId="{1FF64200-CC2E-407A-9DFF-51F5FDC86EAF}" srcOrd="1" destOrd="0" presId="urn:microsoft.com/office/officeart/2005/8/layout/orgChart1"/>
    <dgm:cxn modelId="{CBF723B6-8DB7-45D0-AA58-83F3733230B7}" type="presParOf" srcId="{3801DCA3-8379-4F7C-8FA7-B36CC8373AAF}" destId="{0FE90E01-CECB-492D-9377-0361A08022B7}" srcOrd="1" destOrd="0" presId="urn:microsoft.com/office/officeart/2005/8/layout/orgChart1"/>
    <dgm:cxn modelId="{AB5DD538-63CC-4BFB-A52B-7497761EF26F}" type="presParOf" srcId="{3801DCA3-8379-4F7C-8FA7-B36CC8373AAF}" destId="{5766F039-4C90-4508-801E-8B098ADBDEBC}" srcOrd="2" destOrd="0" presId="urn:microsoft.com/office/officeart/2005/8/layout/orgChart1"/>
    <dgm:cxn modelId="{320F2137-8166-4B23-9911-44E5EDFCA98B}" type="presParOf" srcId="{2B616AEC-8430-44B4-9175-59ECE2DE1CEE}" destId="{9938DA49-B9C1-41D1-8E99-850564A10EB6}" srcOrd="12" destOrd="0" presId="urn:microsoft.com/office/officeart/2005/8/layout/orgChart1"/>
    <dgm:cxn modelId="{96445863-F7DB-4100-9CD8-E7F7998AA149}" type="presParOf" srcId="{2B616AEC-8430-44B4-9175-59ECE2DE1CEE}" destId="{64672DFE-1A70-47EF-B217-0CDF7C7B8655}" srcOrd="13" destOrd="0" presId="urn:microsoft.com/office/officeart/2005/8/layout/orgChart1"/>
    <dgm:cxn modelId="{94572923-27FC-46CE-8E76-D488DC089A40}" type="presParOf" srcId="{64672DFE-1A70-47EF-B217-0CDF7C7B8655}" destId="{D72E3505-1F8A-4837-8AED-CF7A2245CA7A}" srcOrd="0" destOrd="0" presId="urn:microsoft.com/office/officeart/2005/8/layout/orgChart1"/>
    <dgm:cxn modelId="{CFB7506A-6AC9-4DFC-AE17-67A3990BBBC2}" type="presParOf" srcId="{D72E3505-1F8A-4837-8AED-CF7A2245CA7A}" destId="{45D2AEEE-CCCC-4B1F-8436-FEDE702113C2}" srcOrd="0" destOrd="0" presId="urn:microsoft.com/office/officeart/2005/8/layout/orgChart1"/>
    <dgm:cxn modelId="{C690CD02-58E3-424C-9A33-BD16A1FF544F}" type="presParOf" srcId="{D72E3505-1F8A-4837-8AED-CF7A2245CA7A}" destId="{B6D9C0AC-950F-4165-BFDE-A01C0D6D57AB}" srcOrd="1" destOrd="0" presId="urn:microsoft.com/office/officeart/2005/8/layout/orgChart1"/>
    <dgm:cxn modelId="{87F68478-CFDA-4EDA-B0A3-7738CF80F00B}" type="presParOf" srcId="{64672DFE-1A70-47EF-B217-0CDF7C7B8655}" destId="{1FC6BF5B-898E-4E6D-998D-EDCBF5334CA6}" srcOrd="1" destOrd="0" presId="urn:microsoft.com/office/officeart/2005/8/layout/orgChart1"/>
    <dgm:cxn modelId="{4CD2F89B-D45C-462E-89A3-1E2747806D7E}" type="presParOf" srcId="{64672DFE-1A70-47EF-B217-0CDF7C7B8655}" destId="{23C7AE50-A76C-4EFA-9E85-D1A536555B6F}" srcOrd="2" destOrd="0" presId="urn:microsoft.com/office/officeart/2005/8/layout/orgChart1"/>
    <dgm:cxn modelId="{426420E6-58E0-47C7-AC45-A90A5A59AF02}" type="presParOf" srcId="{B18FF38F-1BFB-4F8C-8205-FA83C17E43F3}" destId="{646C4265-7054-4E2B-91F9-428B409477B9}" srcOrd="2" destOrd="0" presId="urn:microsoft.com/office/officeart/2005/8/layout/orgChart1"/>
    <dgm:cxn modelId="{07AB0044-A13B-4C2D-86F7-2856CF71643A}" type="presParOf" srcId="{646C4265-7054-4E2B-91F9-428B409477B9}" destId="{464CFA35-6F82-4F91-8BFA-E12C8FE7421A}" srcOrd="0" destOrd="0" presId="urn:microsoft.com/office/officeart/2005/8/layout/orgChart1"/>
    <dgm:cxn modelId="{87D42A30-B97F-4047-8C56-5E45913C2388}" type="presParOf" srcId="{646C4265-7054-4E2B-91F9-428B409477B9}" destId="{3796DAE8-CC6E-4E14-BB12-4668AC680A71}" srcOrd="1" destOrd="0" presId="urn:microsoft.com/office/officeart/2005/8/layout/orgChart1"/>
    <dgm:cxn modelId="{E0675EEB-7B28-4CE0-B6BD-3180F12408D8}" type="presParOf" srcId="{3796DAE8-CC6E-4E14-BB12-4668AC680A71}" destId="{C183621F-5765-42AF-A336-50A9391AC67A}" srcOrd="0" destOrd="0" presId="urn:microsoft.com/office/officeart/2005/8/layout/orgChart1"/>
    <dgm:cxn modelId="{45E291C1-0825-4B38-BD9A-F9C8B81C1B11}" type="presParOf" srcId="{C183621F-5765-42AF-A336-50A9391AC67A}" destId="{974DF024-AEE3-485C-9C80-0BD10D5036F8}" srcOrd="0" destOrd="0" presId="urn:microsoft.com/office/officeart/2005/8/layout/orgChart1"/>
    <dgm:cxn modelId="{97640957-BD82-40A6-961C-274703DB405A}" type="presParOf" srcId="{C183621F-5765-42AF-A336-50A9391AC67A}" destId="{161AE5CC-1DB2-46DC-A907-400674E463AD}" srcOrd="1" destOrd="0" presId="urn:microsoft.com/office/officeart/2005/8/layout/orgChart1"/>
    <dgm:cxn modelId="{AC954044-32DF-4F3C-894A-68B72D1EDF87}" type="presParOf" srcId="{3796DAE8-CC6E-4E14-BB12-4668AC680A71}" destId="{0BB298E3-18BE-497E-8D0D-E45936D2492E}" srcOrd="1" destOrd="0" presId="urn:microsoft.com/office/officeart/2005/8/layout/orgChart1"/>
    <dgm:cxn modelId="{48452370-1DFC-4CA1-8E14-245A5B78C3D4}" type="presParOf" srcId="{3796DAE8-CC6E-4E14-BB12-4668AC680A71}" destId="{030A12B0-A6E9-4601-AF79-4CFB5D128B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FA35-6F82-4F91-8BFA-E12C8FE7421A}">
      <dsp:nvSpPr>
        <dsp:cNvPr id="0" name=""/>
        <dsp:cNvSpPr/>
      </dsp:nvSpPr>
      <dsp:spPr>
        <a:xfrm>
          <a:off x="5558235" y="1642843"/>
          <a:ext cx="144732" cy="634065"/>
        </a:xfrm>
        <a:custGeom>
          <a:avLst/>
          <a:gdLst/>
          <a:ahLst/>
          <a:cxnLst/>
          <a:rect l="0" t="0" r="0" b="0"/>
          <a:pathLst>
            <a:path>
              <a:moveTo>
                <a:pt x="144732" y="0"/>
              </a:moveTo>
              <a:lnTo>
                <a:pt x="144732" y="634065"/>
              </a:lnTo>
              <a:lnTo>
                <a:pt x="0" y="6340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8DA49-B9C1-41D1-8E99-850564A10EB6}">
      <dsp:nvSpPr>
        <dsp:cNvPr id="0" name=""/>
        <dsp:cNvSpPr/>
      </dsp:nvSpPr>
      <dsp:spPr>
        <a:xfrm>
          <a:off x="5654442" y="1642843"/>
          <a:ext cx="91440" cy="2620164"/>
        </a:xfrm>
        <a:custGeom>
          <a:avLst/>
          <a:gdLst/>
          <a:ahLst/>
          <a:cxnLst/>
          <a:rect l="0" t="0" r="0" b="0"/>
          <a:pathLst>
            <a:path>
              <a:moveTo>
                <a:pt x="48525" y="0"/>
              </a:moveTo>
              <a:lnTo>
                <a:pt x="48525" y="2475432"/>
              </a:lnTo>
              <a:lnTo>
                <a:pt x="45720" y="2475432"/>
              </a:lnTo>
              <a:lnTo>
                <a:pt x="45720" y="2620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8C226-6916-4AC1-93DC-51CFAD88DAC8}">
      <dsp:nvSpPr>
        <dsp:cNvPr id="0" name=""/>
        <dsp:cNvSpPr/>
      </dsp:nvSpPr>
      <dsp:spPr>
        <a:xfrm>
          <a:off x="5702968" y="1642843"/>
          <a:ext cx="4685239" cy="127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3908"/>
              </a:lnTo>
              <a:lnTo>
                <a:pt x="4685239" y="1133908"/>
              </a:lnTo>
              <a:lnTo>
                <a:pt x="4685239" y="1278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0C271-D910-4DF4-98C0-4764935A8BD6}">
      <dsp:nvSpPr>
        <dsp:cNvPr id="0" name=""/>
        <dsp:cNvSpPr/>
      </dsp:nvSpPr>
      <dsp:spPr>
        <a:xfrm>
          <a:off x="5702968" y="1642843"/>
          <a:ext cx="2838703" cy="127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3908"/>
              </a:lnTo>
              <a:lnTo>
                <a:pt x="2838703" y="1133908"/>
              </a:lnTo>
              <a:lnTo>
                <a:pt x="2838703" y="1278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779E-F4A9-4BD5-8E15-EEBADF1322BC}">
      <dsp:nvSpPr>
        <dsp:cNvPr id="0" name=""/>
        <dsp:cNvSpPr/>
      </dsp:nvSpPr>
      <dsp:spPr>
        <a:xfrm>
          <a:off x="5702968" y="1642843"/>
          <a:ext cx="1045339" cy="127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3908"/>
              </a:lnTo>
              <a:lnTo>
                <a:pt x="1045339" y="1133908"/>
              </a:lnTo>
              <a:lnTo>
                <a:pt x="1045339" y="1278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C1BBD-EFD2-4FBC-A363-CAD56D8B86F0}">
      <dsp:nvSpPr>
        <dsp:cNvPr id="0" name=""/>
        <dsp:cNvSpPr/>
      </dsp:nvSpPr>
      <dsp:spPr>
        <a:xfrm>
          <a:off x="4661398" y="1642843"/>
          <a:ext cx="1041569" cy="1278640"/>
        </a:xfrm>
        <a:custGeom>
          <a:avLst/>
          <a:gdLst/>
          <a:ahLst/>
          <a:cxnLst/>
          <a:rect l="0" t="0" r="0" b="0"/>
          <a:pathLst>
            <a:path>
              <a:moveTo>
                <a:pt x="1041569" y="0"/>
              </a:moveTo>
              <a:lnTo>
                <a:pt x="1041569" y="1133908"/>
              </a:lnTo>
              <a:lnTo>
                <a:pt x="0" y="1133908"/>
              </a:lnTo>
              <a:lnTo>
                <a:pt x="0" y="1278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A2C3B-F72B-455F-9269-78B2505834B6}">
      <dsp:nvSpPr>
        <dsp:cNvPr id="0" name=""/>
        <dsp:cNvSpPr/>
      </dsp:nvSpPr>
      <dsp:spPr>
        <a:xfrm>
          <a:off x="2969822" y="1642843"/>
          <a:ext cx="2733145" cy="1268130"/>
        </a:xfrm>
        <a:custGeom>
          <a:avLst/>
          <a:gdLst/>
          <a:ahLst/>
          <a:cxnLst/>
          <a:rect l="0" t="0" r="0" b="0"/>
          <a:pathLst>
            <a:path>
              <a:moveTo>
                <a:pt x="2733145" y="0"/>
              </a:moveTo>
              <a:lnTo>
                <a:pt x="2733145" y="1123398"/>
              </a:lnTo>
              <a:lnTo>
                <a:pt x="0" y="1123398"/>
              </a:lnTo>
              <a:lnTo>
                <a:pt x="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B7ED8-4BF8-493C-9A60-ED9629CBEEB1}">
      <dsp:nvSpPr>
        <dsp:cNvPr id="0" name=""/>
        <dsp:cNvSpPr/>
      </dsp:nvSpPr>
      <dsp:spPr>
        <a:xfrm>
          <a:off x="852733" y="1642843"/>
          <a:ext cx="4850234" cy="1268130"/>
        </a:xfrm>
        <a:custGeom>
          <a:avLst/>
          <a:gdLst/>
          <a:ahLst/>
          <a:cxnLst/>
          <a:rect l="0" t="0" r="0" b="0"/>
          <a:pathLst>
            <a:path>
              <a:moveTo>
                <a:pt x="4850234" y="0"/>
              </a:moveTo>
              <a:lnTo>
                <a:pt x="4850234" y="1123398"/>
              </a:lnTo>
              <a:lnTo>
                <a:pt x="0" y="1123398"/>
              </a:lnTo>
              <a:lnTo>
                <a:pt x="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CEA26-C3E5-4A89-AB84-5121337CB315}">
      <dsp:nvSpPr>
        <dsp:cNvPr id="0" name=""/>
        <dsp:cNvSpPr/>
      </dsp:nvSpPr>
      <dsp:spPr>
        <a:xfrm>
          <a:off x="4236912" y="953642"/>
          <a:ext cx="2932111" cy="689201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u="sng" kern="1200" dirty="0"/>
            <a:t>Laurie Armantrading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Head of Service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4236912" y="953642"/>
        <a:ext cx="2932111" cy="689201"/>
      </dsp:txXfrm>
    </dsp:sp>
    <dsp:sp modelId="{44D0DFE5-1917-4F44-95FC-2B15704A5E37}">
      <dsp:nvSpPr>
        <dsp:cNvPr id="0" name=""/>
        <dsp:cNvSpPr/>
      </dsp:nvSpPr>
      <dsp:spPr>
        <a:xfrm>
          <a:off x="163531" y="2910974"/>
          <a:ext cx="1378402" cy="162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Martin Nsubuga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Breakaway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&amp;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Bramshurst </a:t>
          </a:r>
        </a:p>
      </dsp:txBody>
      <dsp:txXfrm>
        <a:off x="163531" y="2910974"/>
        <a:ext cx="1378402" cy="1622511"/>
      </dsp:txXfrm>
    </dsp:sp>
    <dsp:sp modelId="{7D8B7D47-10A8-4E34-80C5-67B5A6577976}">
      <dsp:nvSpPr>
        <dsp:cNvPr id="0" name=""/>
        <dsp:cNvSpPr/>
      </dsp:nvSpPr>
      <dsp:spPr>
        <a:xfrm>
          <a:off x="2280621" y="2910974"/>
          <a:ext cx="1378402" cy="1496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Leon Honeysett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Greenwood LD &amp; MH Day Services</a:t>
          </a:r>
        </a:p>
      </dsp:txBody>
      <dsp:txXfrm>
        <a:off x="2280621" y="2910974"/>
        <a:ext cx="1378402" cy="1496090"/>
      </dsp:txXfrm>
    </dsp:sp>
    <dsp:sp modelId="{DB604FF2-0E77-4662-8941-472513A0B9BB}">
      <dsp:nvSpPr>
        <dsp:cNvPr id="0" name=""/>
        <dsp:cNvSpPr/>
      </dsp:nvSpPr>
      <dsp:spPr>
        <a:xfrm>
          <a:off x="3972197" y="2921484"/>
          <a:ext cx="1378402" cy="970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Joe Ansell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Careline</a:t>
          </a:r>
        </a:p>
      </dsp:txBody>
      <dsp:txXfrm>
        <a:off x="3972197" y="2921484"/>
        <a:ext cx="1378402" cy="970574"/>
      </dsp:txXfrm>
    </dsp:sp>
    <dsp:sp modelId="{29FA5FFC-3BDA-458B-BDC7-4B9B3AAC6E78}">
      <dsp:nvSpPr>
        <dsp:cNvPr id="0" name=""/>
        <dsp:cNvSpPr/>
      </dsp:nvSpPr>
      <dsp:spPr>
        <a:xfrm>
          <a:off x="6054922" y="2921484"/>
          <a:ext cx="1386769" cy="1109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Salih Mehmet</a:t>
          </a: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 Charlie Ratchford Court</a:t>
          </a:r>
        </a:p>
      </dsp:txBody>
      <dsp:txXfrm>
        <a:off x="6054922" y="2921484"/>
        <a:ext cx="1386769" cy="1109028"/>
      </dsp:txXfrm>
    </dsp:sp>
    <dsp:sp modelId="{6A5B7C82-A19C-4636-87E8-2094E8D3E83F}">
      <dsp:nvSpPr>
        <dsp:cNvPr id="0" name=""/>
        <dsp:cNvSpPr/>
      </dsp:nvSpPr>
      <dsp:spPr>
        <a:xfrm>
          <a:off x="7852470" y="2921484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Vacant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Kingsgate</a:t>
          </a:r>
        </a:p>
      </dsp:txBody>
      <dsp:txXfrm>
        <a:off x="7852470" y="2921484"/>
        <a:ext cx="1378402" cy="689201"/>
      </dsp:txXfrm>
    </dsp:sp>
    <dsp:sp modelId="{5C6EE4C2-89B7-454A-BCFF-FB75C92739AF}">
      <dsp:nvSpPr>
        <dsp:cNvPr id="0" name=""/>
        <dsp:cNvSpPr/>
      </dsp:nvSpPr>
      <dsp:spPr>
        <a:xfrm>
          <a:off x="9699006" y="2921484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>
              <a:solidFill>
                <a:schemeClr val="tx1"/>
              </a:solidFill>
            </a:rPr>
            <a:t>Richard Adlem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Shared Lives</a:t>
          </a:r>
        </a:p>
      </dsp:txBody>
      <dsp:txXfrm>
        <a:off x="9699006" y="2921484"/>
        <a:ext cx="1378402" cy="689201"/>
      </dsp:txXfrm>
    </dsp:sp>
    <dsp:sp modelId="{45D2AEEE-CCCC-4B1F-8436-FEDE702113C2}">
      <dsp:nvSpPr>
        <dsp:cNvPr id="0" name=""/>
        <dsp:cNvSpPr/>
      </dsp:nvSpPr>
      <dsp:spPr>
        <a:xfrm>
          <a:off x="5010961" y="4263008"/>
          <a:ext cx="1378402" cy="949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>
              <a:solidFill>
                <a:schemeClr val="tx1"/>
              </a:solidFill>
            </a:rPr>
            <a:t>TBC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Mora Burnett House*</a:t>
          </a:r>
        </a:p>
      </dsp:txBody>
      <dsp:txXfrm>
        <a:off x="5010961" y="4263008"/>
        <a:ext cx="1378402" cy="949561"/>
      </dsp:txXfrm>
    </dsp:sp>
    <dsp:sp modelId="{974DF024-AEE3-485C-9C80-0BD10D5036F8}">
      <dsp:nvSpPr>
        <dsp:cNvPr id="0" name=""/>
        <dsp:cNvSpPr/>
      </dsp:nvSpPr>
      <dsp:spPr>
        <a:xfrm>
          <a:off x="2927098" y="1932308"/>
          <a:ext cx="2631136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u="sng" kern="1200" dirty="0"/>
            <a:t>Violet Northover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Quality and Development Lead</a:t>
          </a:r>
        </a:p>
      </dsp:txBody>
      <dsp:txXfrm>
        <a:off x="2927098" y="1932308"/>
        <a:ext cx="2631136" cy="689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1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42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3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8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08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5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3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3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137AF-70F6-42EA-8250-FB4B302F5ADC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2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712" y="524868"/>
            <a:ext cx="4638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/>
              <a:t>ASC Provider Services (October 2023)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051905"/>
              </p:ext>
            </p:extLst>
          </p:nvPr>
        </p:nvGraphicFramePr>
        <p:xfrm>
          <a:off x="514040" y="846004"/>
          <a:ext cx="11405936" cy="5487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9B4D583-D537-2332-D57A-9897751065C1}"/>
              </a:ext>
            </a:extLst>
          </p:cNvPr>
          <p:cNvSpPr txBox="1"/>
          <p:nvPr/>
        </p:nvSpPr>
        <p:spPr>
          <a:xfrm>
            <a:off x="7039738" y="5390250"/>
            <a:ext cx="4638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*Due to be in-house 01/12/23 </a:t>
            </a:r>
          </a:p>
        </p:txBody>
      </p:sp>
    </p:spTree>
    <p:extLst>
      <p:ext uri="{BB962C8B-B14F-4D97-AF65-F5344CB8AC3E}">
        <p14:creationId xmlns:p14="http://schemas.microsoft.com/office/powerpoint/2010/main" val="226637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3AF2-5CAF-4F56-B0C0-DFA9C552F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8014"/>
            <a:ext cx="10515600" cy="5843749"/>
          </a:xfrm>
        </p:spPr>
        <p:txBody>
          <a:bodyPr>
            <a:normAutofit/>
          </a:bodyPr>
          <a:lstStyle/>
          <a:p>
            <a:r>
              <a:rPr lang="en-GB" sz="2000" dirty="0"/>
              <a:t>Breakaway – residential short breaks for adults with learning disabilities</a:t>
            </a:r>
          </a:p>
          <a:p>
            <a:r>
              <a:rPr lang="en-GB" sz="2000" dirty="0"/>
              <a:t>Bramshurst – supported living for people with physical disabilities and acquired brain injury</a:t>
            </a:r>
          </a:p>
          <a:p>
            <a:r>
              <a:rPr lang="en-GB" sz="2000" dirty="0"/>
              <a:t>Greenwood LD Day Service – day service for people with Learning Disabilities.  Supporting people with building-based and community-based day activities.</a:t>
            </a:r>
          </a:p>
          <a:p>
            <a:r>
              <a:rPr lang="en-GB" sz="2000" dirty="0"/>
              <a:t>Greenwood MH Day Service – day service for people recovering from mental ill-health.  Sessional and therapeutic day activities.</a:t>
            </a:r>
          </a:p>
          <a:p>
            <a:r>
              <a:rPr lang="en-GB" sz="2000" dirty="0"/>
              <a:t>(NB: these are just 2 of many activities happening in Greenwood Centre – which fall outside of Provider services area)</a:t>
            </a:r>
          </a:p>
          <a:p>
            <a:r>
              <a:rPr lang="en-GB" sz="2000" dirty="0"/>
              <a:t>Camden Careline – Assistive Technology/Telecare and Community Alarm service.  Service installs, monitors falls pendants and other alarms, as well as visiting people after falls etc.</a:t>
            </a:r>
          </a:p>
          <a:p>
            <a:r>
              <a:rPr lang="en-GB" sz="2000" dirty="0"/>
              <a:t>Kingsgate Day Service – building-based day service for older people (this is different to Kingsgate Community Centre which is not part of Adult Social Care)</a:t>
            </a:r>
          </a:p>
          <a:p>
            <a:r>
              <a:rPr lang="en-GB" sz="2000" dirty="0"/>
              <a:t>Charlie Ratchford Court – Extra Care Service for ASC – not just older people, also people with learning disabilities and mental ill-health. Also incorporates communal space to be rented out for community activities and groups</a:t>
            </a:r>
          </a:p>
          <a:p>
            <a:r>
              <a:rPr lang="en-GB" sz="2000" dirty="0"/>
              <a:t>Shared Lives – for adults who live with a family in their home and share their lives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5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D6DC44B4FA6E488868BBDAB0E842B2" ma:contentTypeVersion="13" ma:contentTypeDescription="Create a new document." ma:contentTypeScope="" ma:versionID="f87abc3c2a01416ada7528f1157f737a">
  <xsd:schema xmlns:xsd="http://www.w3.org/2001/XMLSchema" xmlns:xs="http://www.w3.org/2001/XMLSchema" xmlns:p="http://schemas.microsoft.com/office/2006/metadata/properties" xmlns:ns3="360c65b0-1cc5-427a-8427-4bd291ec2a6a" xmlns:ns4="1848a915-f24d-4e68-9840-56e7bc0b9b3f" targetNamespace="http://schemas.microsoft.com/office/2006/metadata/properties" ma:root="true" ma:fieldsID="ca34905550efb7a9d51b5be8a3890f20" ns3:_="" ns4:_="">
    <xsd:import namespace="360c65b0-1cc5-427a-8427-4bd291ec2a6a"/>
    <xsd:import namespace="1848a915-f24d-4e68-9840-56e7bc0b9b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c65b0-1cc5-427a-8427-4bd291ec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8a915-f24d-4e68-9840-56e7bc0b9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C0FFD4-8F4D-4167-9C1A-0E7D5F0B5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0c65b0-1cc5-427a-8427-4bd291ec2a6a"/>
    <ds:schemaRef ds:uri="1848a915-f24d-4e68-9840-56e7bc0b9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8A1237-3332-441B-BBA0-1D1923BE7E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0F8029-2E03-42A0-8C18-11C28F666F0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257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Amanda</dc:creator>
  <cp:lastModifiedBy>Rachel Mannix</cp:lastModifiedBy>
  <cp:revision>5</cp:revision>
  <dcterms:created xsi:type="dcterms:W3CDTF">2020-08-06T14:05:58Z</dcterms:created>
  <dcterms:modified xsi:type="dcterms:W3CDTF">2023-10-17T11:52:42Z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0x0101000BD6DC44B4FA6E488868BBDAB0E842B2</vt:lpwstr>
  </property>
</Properties>
</file>