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E7714F-EB80-4F23-8B81-87DCAD04C007}" v="6" dt="2025-06-05T08:26:23.2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ine Traynard" userId="4b26079c-a74e-41fe-b2f5-0808f157e3bd" providerId="ADAL" clId="{671EF483-3979-4284-8CC5-8D3C9B8B6DE6}"/>
    <pc:docChg chg="undo custSel modSld">
      <pc:chgData name="Clementine Traynard" userId="4b26079c-a74e-41fe-b2f5-0808f157e3bd" providerId="ADAL" clId="{671EF483-3979-4284-8CC5-8D3C9B8B6DE6}" dt="2025-05-29T15:58:14.589" v="132"/>
      <pc:docMkLst>
        <pc:docMk/>
      </pc:docMkLst>
      <pc:sldChg chg="modSp mod">
        <pc:chgData name="Clementine Traynard" userId="4b26079c-a74e-41fe-b2f5-0808f157e3bd" providerId="ADAL" clId="{671EF483-3979-4284-8CC5-8D3C9B8B6DE6}" dt="2025-05-29T15:58:14.589" v="132"/>
        <pc:sldMkLst>
          <pc:docMk/>
          <pc:sldMk cId="3158359170" sldId="265"/>
        </pc:sldMkLst>
        <pc:spChg chg="mod">
          <ac:chgData name="Clementine Traynard" userId="4b26079c-a74e-41fe-b2f5-0808f157e3bd" providerId="ADAL" clId="{671EF483-3979-4284-8CC5-8D3C9B8B6DE6}" dt="2025-05-29T15:56:58.097" v="129" actId="20577"/>
          <ac:spMkLst>
            <pc:docMk/>
            <pc:sldMk cId="3158359170" sldId="265"/>
            <ac:spMk id="2" creationId="{0AA301DD-6FB1-7E33-4020-36C0A90451B1}"/>
          </ac:spMkLst>
        </pc:spChg>
        <pc:graphicFrameChg chg="mod">
          <ac:chgData name="Clementine Traynard" userId="4b26079c-a74e-41fe-b2f5-0808f157e3bd" providerId="ADAL" clId="{671EF483-3979-4284-8CC5-8D3C9B8B6DE6}" dt="2025-05-29T15:58:14.589" v="132"/>
          <ac:graphicFrameMkLst>
            <pc:docMk/>
            <pc:sldMk cId="3158359170" sldId="265"/>
            <ac:graphicFrameMk id="3" creationId="{E26DA4B3-512C-7A4D-B103-637382D4B4DD}"/>
          </ac:graphicFrameMkLst>
        </pc:graphicFrameChg>
      </pc:sldChg>
    </pc:docChg>
  </pc:docChgLst>
  <pc:docChgLst>
    <pc:chgData name="Clementine Traynard" userId="4b26079c-a74e-41fe-b2f5-0808f157e3bd" providerId="ADAL" clId="{31D4C9D6-4D48-4FCB-9292-4377A55670FB}"/>
    <pc:docChg chg="modSld">
      <pc:chgData name="Clementine Traynard" userId="4b26079c-a74e-41fe-b2f5-0808f157e3bd" providerId="ADAL" clId="{31D4C9D6-4D48-4FCB-9292-4377A55670FB}" dt="2025-05-21T13:19:47.201" v="17" actId="1076"/>
      <pc:docMkLst>
        <pc:docMk/>
      </pc:docMkLst>
      <pc:sldChg chg="addSp modSp mod">
        <pc:chgData name="Clementine Traynard" userId="4b26079c-a74e-41fe-b2f5-0808f157e3bd" providerId="ADAL" clId="{31D4C9D6-4D48-4FCB-9292-4377A55670FB}" dt="2025-05-21T13:19:47.201" v="17" actId="1076"/>
        <pc:sldMkLst>
          <pc:docMk/>
          <pc:sldMk cId="3158359170" sldId="265"/>
        </pc:sldMkLst>
        <pc:spChg chg="add mod">
          <ac:chgData name="Clementine Traynard" userId="4b26079c-a74e-41fe-b2f5-0808f157e3bd" providerId="ADAL" clId="{31D4C9D6-4D48-4FCB-9292-4377A55670FB}" dt="2025-05-21T13:19:47.201" v="17" actId="1076"/>
          <ac:spMkLst>
            <pc:docMk/>
            <pc:sldMk cId="3158359170" sldId="265"/>
            <ac:spMk id="4" creationId="{0ABAF16B-6970-3659-24AD-279A7FFD4EB6}"/>
          </ac:spMkLst>
        </pc:spChg>
      </pc:sldChg>
    </pc:docChg>
  </pc:docChgLst>
  <pc:docChgLst>
    <pc:chgData name="Clementine Traynard" userId="4b26079c-a74e-41fe-b2f5-0808f157e3bd" providerId="ADAL" clId="{ABE7714F-EB80-4F23-8B81-87DCAD04C007}"/>
    <pc:docChg chg="modSld">
      <pc:chgData name="Clementine Traynard" userId="4b26079c-a74e-41fe-b2f5-0808f157e3bd" providerId="ADAL" clId="{ABE7714F-EB80-4F23-8B81-87DCAD04C007}" dt="2025-06-05T08:26:23.211" v="5"/>
      <pc:docMkLst>
        <pc:docMk/>
      </pc:docMkLst>
      <pc:sldChg chg="modSp">
        <pc:chgData name="Clementine Traynard" userId="4b26079c-a74e-41fe-b2f5-0808f157e3bd" providerId="ADAL" clId="{ABE7714F-EB80-4F23-8B81-87DCAD04C007}" dt="2025-06-05T08:26:23.211" v="5"/>
        <pc:sldMkLst>
          <pc:docMk/>
          <pc:sldMk cId="3158359170" sldId="265"/>
        </pc:sldMkLst>
        <pc:graphicFrameChg chg="mod">
          <ac:chgData name="Clementine Traynard" userId="4b26079c-a74e-41fe-b2f5-0808f157e3bd" providerId="ADAL" clId="{ABE7714F-EB80-4F23-8B81-87DCAD04C007}" dt="2025-06-05T08:26:23.211" v="5"/>
          <ac:graphicFrameMkLst>
            <pc:docMk/>
            <pc:sldMk cId="3158359170" sldId="265"/>
            <ac:graphicFrameMk id="3" creationId="{E26DA4B3-512C-7A4D-B103-637382D4B4D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pPr algn="ctr"/>
          <a:r>
            <a:rPr lang="en-GB" b="1" i="0"/>
            <a:t>Jonathon Horn</a:t>
          </a:r>
          <a:endParaRPr lang="en-US" b="1"/>
        </a:p>
        <a:p>
          <a:pPr algn="ctr"/>
          <a:r>
            <a:rPr lang="en-GB"/>
            <a:t>Head of Learning Disability, Autism, and Mental Health Commissioning  ​</a:t>
          </a:r>
          <a:endParaRPr lang="en-US"/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pPr algn="ctr"/>
          <a:r>
            <a:rPr lang="en-GB" b="1" i="0"/>
            <a:t>Miranda Griffith</a:t>
          </a:r>
          <a:endParaRPr lang="en-US" b="1"/>
        </a:p>
        <a:p>
          <a:pPr algn="ctr"/>
          <a:r>
            <a:rPr lang="en-GB" b="0" i="0" u="none"/>
            <a:t>Strategic Commissioner</a:t>
          </a:r>
          <a:r>
            <a:rPr lang="en-GB" b="0" i="0"/>
            <a:t>​</a:t>
          </a:r>
          <a:endParaRPr lang="en-US" b="0"/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pPr algn="ctr"/>
          <a:r>
            <a:rPr lang="en-GB" b="1" i="0"/>
            <a:t>Salome Bryant</a:t>
          </a:r>
          <a:endParaRPr lang="en-US" b="1"/>
        </a:p>
        <a:p>
          <a:pPr algn="ctr"/>
          <a:r>
            <a:rPr lang="en-GB" b="0" i="0" u="none"/>
            <a:t>Strategic Commissioner</a:t>
          </a:r>
          <a:r>
            <a:rPr lang="en-GB" b="0" i="0"/>
            <a:t>​</a:t>
          </a:r>
          <a:endParaRPr lang="en-US" b="0"/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5F4A86F5-D610-FE4A-A298-11FAC61ADEBC}">
      <dgm:prSet/>
      <dgm:spPr/>
      <dgm:t>
        <a:bodyPr/>
        <a:lstStyle/>
        <a:p>
          <a:r>
            <a:rPr lang="en-GB" b="1" i="0"/>
            <a:t>Poppy Cullen</a:t>
          </a:r>
          <a:br>
            <a:rPr lang="en-GB" b="1"/>
          </a:br>
          <a:r>
            <a:rPr lang="en-GB" b="0" i="0" u="none"/>
            <a:t>Strategic Commissioner</a:t>
          </a:r>
          <a:r>
            <a:rPr lang="en-GB" b="0" i="0"/>
            <a:t>​</a:t>
          </a:r>
          <a:endParaRPr lang="en-GB" b="0">
            <a:latin typeface="Calibri Light" panose="020F0302020204030204"/>
          </a:endParaRPr>
        </a:p>
      </dgm:t>
    </dgm:pt>
    <dgm:pt modelId="{EAE001E7-04CD-5042-BD9C-A27BC3B2C29C}" type="parTrans" cxnId="{48AA8049-6D7D-2F45-A200-5D667C6991A4}">
      <dgm:prSet/>
      <dgm:spPr/>
      <dgm:t>
        <a:bodyPr/>
        <a:lstStyle/>
        <a:p>
          <a:endParaRPr lang="en-GB"/>
        </a:p>
      </dgm:t>
    </dgm:pt>
    <dgm:pt modelId="{E9E49774-FD09-3040-835E-C61D9F0BD7BF}" type="sibTrans" cxnId="{48AA8049-6D7D-2F45-A200-5D667C6991A4}">
      <dgm:prSet/>
      <dgm:spPr/>
      <dgm:t>
        <a:bodyPr/>
        <a:lstStyle/>
        <a:p>
          <a:endParaRPr lang="en-GB"/>
        </a:p>
      </dgm:t>
    </dgm:pt>
    <dgm:pt modelId="{E2D71E84-265C-0F49-9084-CBBBB42B7B0C}">
      <dgm:prSet/>
      <dgm:spPr/>
      <dgm:t>
        <a:bodyPr/>
        <a:lstStyle/>
        <a:p>
          <a:pPr rtl="0"/>
          <a:r>
            <a:rPr lang="en-GB" b="1" i="0"/>
            <a:t>Ian Middlebrook</a:t>
          </a:r>
          <a:br>
            <a:rPr lang="en-GB">
              <a:latin typeface="Calibri Light" panose="020F0302020204030204"/>
            </a:rPr>
          </a:br>
          <a:r>
            <a:rPr lang="en-GB" b="0" i="0" u="none"/>
            <a:t>Commissioning Programme Manager</a:t>
          </a:r>
          <a:endParaRPr lang="en-GB" b="0">
            <a:latin typeface="Calibri Light" panose="020F0302020204030204"/>
          </a:endParaRPr>
        </a:p>
      </dgm:t>
    </dgm:pt>
    <dgm:pt modelId="{F1E31C33-B253-C84F-8D8B-02A4F7103F8B}" type="parTrans" cxnId="{54ECA3E2-CCEB-5149-A554-C165004B69D3}">
      <dgm:prSet/>
      <dgm:spPr/>
      <dgm:t>
        <a:bodyPr/>
        <a:lstStyle/>
        <a:p>
          <a:endParaRPr lang="en-GB"/>
        </a:p>
      </dgm:t>
    </dgm:pt>
    <dgm:pt modelId="{90816E39-366D-184F-9FA5-2B564B0C9DA0}" type="sibTrans" cxnId="{54ECA3E2-CCEB-5149-A554-C165004B69D3}">
      <dgm:prSet/>
      <dgm:spPr/>
      <dgm:t>
        <a:bodyPr/>
        <a:lstStyle/>
        <a:p>
          <a:endParaRPr lang="en-GB"/>
        </a:p>
      </dgm:t>
    </dgm:pt>
    <dgm:pt modelId="{28B05F6D-CD1E-43DB-8E84-3F4220692238}">
      <dgm:prSet/>
      <dgm:spPr/>
      <dgm:t>
        <a:bodyPr/>
        <a:lstStyle/>
        <a:p>
          <a:pPr>
            <a:buNone/>
          </a:pPr>
          <a:r>
            <a:rPr lang="en-GB" b="1" i="0"/>
            <a:t>Fung-Yee Lee</a:t>
          </a:r>
          <a:br>
            <a:rPr lang="en-GB" b="1" i="0" u="none"/>
          </a:br>
          <a:r>
            <a:rPr lang="en-GB" b="0" i="0" u="none"/>
            <a:t>Commissioning Manager </a:t>
          </a:r>
          <a:endParaRPr lang="en-GB" b="0"/>
        </a:p>
      </dgm:t>
    </dgm:pt>
    <dgm:pt modelId="{F89211BB-0938-4385-B330-6C8A304B7C99}" type="parTrans" cxnId="{84CF7465-5EF1-49BA-9C09-B129AD917205}">
      <dgm:prSet/>
      <dgm:spPr/>
      <dgm:t>
        <a:bodyPr/>
        <a:lstStyle/>
        <a:p>
          <a:endParaRPr lang="en-GB"/>
        </a:p>
      </dgm:t>
    </dgm:pt>
    <dgm:pt modelId="{7A87F434-7BED-4AF7-BB3B-087E36784B87}" type="sibTrans" cxnId="{84CF7465-5EF1-49BA-9C09-B129AD917205}">
      <dgm:prSet/>
      <dgm:spPr/>
      <dgm:t>
        <a:bodyPr/>
        <a:lstStyle/>
        <a:p>
          <a:endParaRPr lang="en-GB"/>
        </a:p>
      </dgm:t>
    </dgm:pt>
    <dgm:pt modelId="{55992315-FD80-449C-A621-EE13EC8892DE}">
      <dgm:prSet/>
      <dgm:spPr/>
      <dgm:t>
        <a:bodyPr/>
        <a:lstStyle/>
        <a:p>
          <a:pPr>
            <a:buNone/>
          </a:pPr>
          <a:r>
            <a:rPr lang="en-GB" b="1" i="0"/>
            <a:t>Farhana Hussain</a:t>
          </a:r>
          <a:br>
            <a:rPr lang="en-GB" b="1" i="0" u="none"/>
          </a:br>
          <a:r>
            <a:rPr lang="en-GB" b="0" i="0" u="none"/>
            <a:t>Commissioning Manager </a:t>
          </a:r>
          <a:endParaRPr lang="en-GB"/>
        </a:p>
      </dgm:t>
    </dgm:pt>
    <dgm:pt modelId="{0C900430-190A-4B61-B836-C65579D21BF1}" type="sibTrans" cxnId="{C42E5D99-FED7-4A1B-A671-D9E743C9C5EB}">
      <dgm:prSet/>
      <dgm:spPr/>
      <dgm:t>
        <a:bodyPr/>
        <a:lstStyle/>
        <a:p>
          <a:endParaRPr lang="en-GB"/>
        </a:p>
      </dgm:t>
    </dgm:pt>
    <dgm:pt modelId="{B6C2FB6A-FA6A-452F-BDB6-D5C111290032}" type="parTrans" cxnId="{C42E5D99-FED7-4A1B-A671-D9E743C9C5EB}">
      <dgm:prSet/>
      <dgm:spPr/>
      <dgm:t>
        <a:bodyPr/>
        <a:lstStyle/>
        <a:p>
          <a:endParaRPr lang="en-GB"/>
        </a:p>
      </dgm:t>
    </dgm:pt>
    <dgm:pt modelId="{A73219BF-54FF-43E5-9DBB-7901D72DDF8E}">
      <dgm:prSet/>
      <dgm:spPr/>
      <dgm:t>
        <a:bodyPr/>
        <a:lstStyle/>
        <a:p>
          <a:pPr>
            <a:buNone/>
          </a:pPr>
          <a:r>
            <a:rPr lang="en-GB" b="1" i="0"/>
            <a:t>Louise Roberts</a:t>
          </a:r>
          <a:br>
            <a:rPr lang="en-GB" b="1" i="0"/>
          </a:br>
          <a:r>
            <a:rPr lang="en-GB" b="0" i="0" u="none"/>
            <a:t>Commissioning Manager </a:t>
          </a:r>
          <a:endParaRPr lang="en-GB"/>
        </a:p>
      </dgm:t>
    </dgm:pt>
    <dgm:pt modelId="{E1976FD7-A202-4836-BA5A-D2A16AE0F0B2}" type="parTrans" cxnId="{FA4A70DB-89A4-4328-A35A-3542060CA30D}">
      <dgm:prSet/>
      <dgm:spPr/>
      <dgm:t>
        <a:bodyPr/>
        <a:lstStyle/>
        <a:p>
          <a:endParaRPr lang="en-GB"/>
        </a:p>
      </dgm:t>
    </dgm:pt>
    <dgm:pt modelId="{B09DD9E6-CDDA-4620-8396-9044E7C262C7}" type="sibTrans" cxnId="{FA4A70DB-89A4-4328-A35A-3542060CA30D}">
      <dgm:prSet/>
      <dgm:spPr/>
      <dgm:t>
        <a:bodyPr/>
        <a:lstStyle/>
        <a:p>
          <a:endParaRPr lang="en-GB"/>
        </a:p>
      </dgm:t>
    </dgm:pt>
    <dgm:pt modelId="{BD9608E9-A405-4FB1-B12A-6E0D63D5A456}">
      <dgm:prSet/>
      <dgm:spPr/>
      <dgm:t>
        <a:bodyPr/>
        <a:lstStyle/>
        <a:p>
          <a:r>
            <a:rPr lang="en-GB" b="1" i="0"/>
            <a:t>Julia Craig</a:t>
          </a:r>
          <a:br>
            <a:rPr lang="en-GB" b="1" i="0" u="none"/>
          </a:br>
          <a:r>
            <a:rPr lang="en-GB" b="0" i="0" u="none"/>
            <a:t>Commissioning Manager </a:t>
          </a:r>
          <a:endParaRPr lang="en-GB" b="0" dirty="0"/>
        </a:p>
      </dgm:t>
    </dgm:pt>
    <dgm:pt modelId="{4977E91B-A5BC-4B81-8712-FF200464D15D}" type="parTrans" cxnId="{4911D1AE-4C62-417A-81F3-97053F6C9438}">
      <dgm:prSet/>
      <dgm:spPr/>
      <dgm:t>
        <a:bodyPr/>
        <a:lstStyle/>
        <a:p>
          <a:endParaRPr lang="en-GB"/>
        </a:p>
      </dgm:t>
    </dgm:pt>
    <dgm:pt modelId="{D787E036-0EB4-4849-BB62-8D7376D8CD10}" type="sibTrans" cxnId="{4911D1AE-4C62-417A-81F3-97053F6C9438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X="119168" custScaleY="132662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58F809C4-20D9-419B-8945-FB1303191A17}" type="pres">
      <dgm:prSet presAssocID="{0662E71D-A438-4F2C-B49A-C3B37A8ED211}" presName="Name35" presStyleLbl="parChTrans1D2" presStyleIdx="0" presStyleCnt="4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0" presStyleCnt="4" custScaleX="91728" custScaleY="132662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0" presStyleCnt="4"/>
      <dgm:spPr/>
    </dgm:pt>
    <dgm:pt modelId="{DB5CA7C9-A708-4ED0-A0A4-5058B11E21B6}" type="pres">
      <dgm:prSet presAssocID="{2F73E02F-87D7-48A0-B3A3-7D1BD3650F7B}" presName="hierChild4" presStyleCnt="0"/>
      <dgm:spPr/>
    </dgm:pt>
    <dgm:pt modelId="{3B5D802F-C5EC-42FF-A358-8FFBA3B154D5}" type="pres">
      <dgm:prSet presAssocID="{F89211BB-0938-4385-B330-6C8A304B7C99}" presName="Name37" presStyleLbl="parChTrans1D3" presStyleIdx="0" presStyleCnt="4"/>
      <dgm:spPr/>
    </dgm:pt>
    <dgm:pt modelId="{08D7222C-220E-4C29-9365-6BF23DBF31D7}" type="pres">
      <dgm:prSet presAssocID="{28B05F6D-CD1E-43DB-8E84-3F4220692238}" presName="hierRoot2" presStyleCnt="0">
        <dgm:presLayoutVars>
          <dgm:hierBranch val="init"/>
        </dgm:presLayoutVars>
      </dgm:prSet>
      <dgm:spPr/>
    </dgm:pt>
    <dgm:pt modelId="{BC17AD34-AF34-4415-9674-69B053E68464}" type="pres">
      <dgm:prSet presAssocID="{28B05F6D-CD1E-43DB-8E84-3F4220692238}" presName="rootComposite" presStyleCnt="0"/>
      <dgm:spPr/>
    </dgm:pt>
    <dgm:pt modelId="{19DB8626-7326-47C1-9D58-8A5B6BD21235}" type="pres">
      <dgm:prSet presAssocID="{28B05F6D-CD1E-43DB-8E84-3F4220692238}" presName="rootText" presStyleLbl="node3" presStyleIdx="0" presStyleCnt="4">
        <dgm:presLayoutVars>
          <dgm:chPref val="3"/>
        </dgm:presLayoutVars>
      </dgm:prSet>
      <dgm:spPr/>
    </dgm:pt>
    <dgm:pt modelId="{EB389C4D-5BF0-4FA7-9A03-739CB9AA6813}" type="pres">
      <dgm:prSet presAssocID="{28B05F6D-CD1E-43DB-8E84-3F4220692238}" presName="rootConnector" presStyleLbl="node3" presStyleIdx="0" presStyleCnt="4"/>
      <dgm:spPr/>
    </dgm:pt>
    <dgm:pt modelId="{A9A23112-83EC-4299-987C-137D4C46F0D5}" type="pres">
      <dgm:prSet presAssocID="{28B05F6D-CD1E-43DB-8E84-3F4220692238}" presName="hierChild4" presStyleCnt="0"/>
      <dgm:spPr/>
    </dgm:pt>
    <dgm:pt modelId="{C305D6ED-823D-4A59-B78F-C1B9B81E6DDA}" type="pres">
      <dgm:prSet presAssocID="{28B05F6D-CD1E-43DB-8E84-3F4220692238}" presName="hierChild5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21952CEF-ADBC-4E3A-8287-92A851237D1E}" type="pres">
      <dgm:prSet presAssocID="{CD80DCCB-4093-425A-A76F-A58090548395}" presName="Name35" presStyleLbl="parChTrans1D2" presStyleIdx="1" presStyleCnt="4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1" presStyleCnt="4" custScaleX="85236" custScaleY="132662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1" presStyleCnt="4"/>
      <dgm:spPr/>
    </dgm:pt>
    <dgm:pt modelId="{DE660BF9-177D-4380-AE18-C5D23F992F85}" type="pres">
      <dgm:prSet presAssocID="{7A5AC308-6726-4E27-959D-D3E9E9385B71}" presName="hierChild4" presStyleCnt="0"/>
      <dgm:spPr/>
    </dgm:pt>
    <dgm:pt modelId="{DC4D9D95-AF28-499F-9473-3A6C8EFDBCE4}" type="pres">
      <dgm:prSet presAssocID="{4977E91B-A5BC-4B81-8712-FF200464D15D}" presName="Name37" presStyleLbl="parChTrans1D3" presStyleIdx="1" presStyleCnt="4"/>
      <dgm:spPr/>
    </dgm:pt>
    <dgm:pt modelId="{38CA0675-6816-46D7-A0F1-BD13908D78A4}" type="pres">
      <dgm:prSet presAssocID="{BD9608E9-A405-4FB1-B12A-6E0D63D5A456}" presName="hierRoot2" presStyleCnt="0">
        <dgm:presLayoutVars>
          <dgm:hierBranch val="init"/>
        </dgm:presLayoutVars>
      </dgm:prSet>
      <dgm:spPr/>
    </dgm:pt>
    <dgm:pt modelId="{5E0C084A-A19C-4F1C-A557-ED9C72C2A2DC}" type="pres">
      <dgm:prSet presAssocID="{BD9608E9-A405-4FB1-B12A-6E0D63D5A456}" presName="rootComposite" presStyleCnt="0"/>
      <dgm:spPr/>
    </dgm:pt>
    <dgm:pt modelId="{15FC0707-59AF-4E33-88DB-D503C35DC54A}" type="pres">
      <dgm:prSet presAssocID="{BD9608E9-A405-4FB1-B12A-6E0D63D5A456}" presName="rootText" presStyleLbl="node3" presStyleIdx="1" presStyleCnt="4">
        <dgm:presLayoutVars>
          <dgm:chPref val="3"/>
        </dgm:presLayoutVars>
      </dgm:prSet>
      <dgm:spPr/>
    </dgm:pt>
    <dgm:pt modelId="{C846E78B-35E9-4B09-B3D6-A6CCD4667EB5}" type="pres">
      <dgm:prSet presAssocID="{BD9608E9-A405-4FB1-B12A-6E0D63D5A456}" presName="rootConnector" presStyleLbl="node3" presStyleIdx="1" presStyleCnt="4"/>
      <dgm:spPr/>
    </dgm:pt>
    <dgm:pt modelId="{654D63B2-A180-42B8-AE41-C666B1DCA9B9}" type="pres">
      <dgm:prSet presAssocID="{BD9608E9-A405-4FB1-B12A-6E0D63D5A456}" presName="hierChild4" presStyleCnt="0"/>
      <dgm:spPr/>
    </dgm:pt>
    <dgm:pt modelId="{D14607A6-FF63-4802-9692-580B1BF68769}" type="pres">
      <dgm:prSet presAssocID="{BD9608E9-A405-4FB1-B12A-6E0D63D5A456}" presName="hierChild5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2393834A-13AB-4AFC-B0DB-77B5937EA838}" type="pres">
      <dgm:prSet presAssocID="{EAE001E7-04CD-5042-BD9C-A27BC3B2C29C}" presName="Name35" presStyleLbl="parChTrans1D2" presStyleIdx="2" presStyleCnt="4"/>
      <dgm:spPr/>
    </dgm:pt>
    <dgm:pt modelId="{72EDA99A-A616-5948-AB8F-DCAFA0BF269A}" type="pres">
      <dgm:prSet presAssocID="{5F4A86F5-D610-FE4A-A298-11FAC61ADEBC}" presName="hierRoot2" presStyleCnt="0">
        <dgm:presLayoutVars>
          <dgm:hierBranch val="init"/>
        </dgm:presLayoutVars>
      </dgm:prSet>
      <dgm:spPr/>
    </dgm:pt>
    <dgm:pt modelId="{561AF141-3DE2-A94C-A09F-20FBAF2A2BA2}" type="pres">
      <dgm:prSet presAssocID="{5F4A86F5-D610-FE4A-A298-11FAC61ADEBC}" presName="rootComposite" presStyleCnt="0"/>
      <dgm:spPr/>
    </dgm:pt>
    <dgm:pt modelId="{F1814C58-80B4-624E-A1AC-8BEA7B9A241A}" type="pres">
      <dgm:prSet presAssocID="{5F4A86F5-D610-FE4A-A298-11FAC61ADEBC}" presName="rootText" presStyleLbl="node2" presStyleIdx="2" presStyleCnt="4" custScaleX="90426" custScaleY="132476">
        <dgm:presLayoutVars>
          <dgm:chPref val="3"/>
        </dgm:presLayoutVars>
      </dgm:prSet>
      <dgm:spPr/>
    </dgm:pt>
    <dgm:pt modelId="{58E74725-868E-9644-A691-902AD0ABE275}" type="pres">
      <dgm:prSet presAssocID="{5F4A86F5-D610-FE4A-A298-11FAC61ADEBC}" presName="rootConnector" presStyleLbl="node2" presStyleIdx="2" presStyleCnt="4"/>
      <dgm:spPr/>
    </dgm:pt>
    <dgm:pt modelId="{B89B9754-5F0F-C140-919D-C422ABAE899E}" type="pres">
      <dgm:prSet presAssocID="{5F4A86F5-D610-FE4A-A298-11FAC61ADEBC}" presName="hierChild4" presStyleCnt="0"/>
      <dgm:spPr/>
    </dgm:pt>
    <dgm:pt modelId="{B6E30C64-C053-449F-A411-CD2DE8DBA971}" type="pres">
      <dgm:prSet presAssocID="{B6C2FB6A-FA6A-452F-BDB6-D5C111290032}" presName="Name37" presStyleLbl="parChTrans1D3" presStyleIdx="2" presStyleCnt="4"/>
      <dgm:spPr/>
    </dgm:pt>
    <dgm:pt modelId="{6715C981-E8E0-4D5F-8998-AA99F44B6DFC}" type="pres">
      <dgm:prSet presAssocID="{55992315-FD80-449C-A621-EE13EC8892DE}" presName="hierRoot2" presStyleCnt="0">
        <dgm:presLayoutVars>
          <dgm:hierBranch val="init"/>
        </dgm:presLayoutVars>
      </dgm:prSet>
      <dgm:spPr/>
    </dgm:pt>
    <dgm:pt modelId="{D7F01A40-8B8E-4BCF-8CCC-BB64646F2C59}" type="pres">
      <dgm:prSet presAssocID="{55992315-FD80-449C-A621-EE13EC8892DE}" presName="rootComposite" presStyleCnt="0"/>
      <dgm:spPr/>
    </dgm:pt>
    <dgm:pt modelId="{DCD8E980-BDE6-485B-89E9-569866636F38}" type="pres">
      <dgm:prSet presAssocID="{55992315-FD80-449C-A621-EE13EC8892DE}" presName="rootText" presStyleLbl="node3" presStyleIdx="2" presStyleCnt="4">
        <dgm:presLayoutVars>
          <dgm:chPref val="3"/>
        </dgm:presLayoutVars>
      </dgm:prSet>
      <dgm:spPr/>
    </dgm:pt>
    <dgm:pt modelId="{6FD8BA6C-4ADA-4BCC-AC02-15A255D03CFE}" type="pres">
      <dgm:prSet presAssocID="{55992315-FD80-449C-A621-EE13EC8892DE}" presName="rootConnector" presStyleLbl="node3" presStyleIdx="2" presStyleCnt="4"/>
      <dgm:spPr/>
    </dgm:pt>
    <dgm:pt modelId="{3FEBA059-1472-4A5B-9EED-FDC8F1EF9CA3}" type="pres">
      <dgm:prSet presAssocID="{55992315-FD80-449C-A621-EE13EC8892DE}" presName="hierChild4" presStyleCnt="0"/>
      <dgm:spPr/>
    </dgm:pt>
    <dgm:pt modelId="{4E64A933-821E-45EC-924A-310AF8B6A663}" type="pres">
      <dgm:prSet presAssocID="{55992315-FD80-449C-A621-EE13EC8892DE}" presName="hierChild5" presStyleCnt="0"/>
      <dgm:spPr/>
    </dgm:pt>
    <dgm:pt modelId="{AE63C347-B059-4281-BD1A-92A2E84C406D}" type="pres">
      <dgm:prSet presAssocID="{E1976FD7-A202-4836-BA5A-D2A16AE0F0B2}" presName="Name37" presStyleLbl="parChTrans1D3" presStyleIdx="3" presStyleCnt="4"/>
      <dgm:spPr/>
    </dgm:pt>
    <dgm:pt modelId="{BA757457-8C59-42B4-A91C-A9F3EBBB9964}" type="pres">
      <dgm:prSet presAssocID="{A73219BF-54FF-43E5-9DBB-7901D72DDF8E}" presName="hierRoot2" presStyleCnt="0">
        <dgm:presLayoutVars>
          <dgm:hierBranch val="init"/>
        </dgm:presLayoutVars>
      </dgm:prSet>
      <dgm:spPr/>
    </dgm:pt>
    <dgm:pt modelId="{0FD54F4E-0A96-4888-9DDA-71BC485A9C2F}" type="pres">
      <dgm:prSet presAssocID="{A73219BF-54FF-43E5-9DBB-7901D72DDF8E}" presName="rootComposite" presStyleCnt="0"/>
      <dgm:spPr/>
    </dgm:pt>
    <dgm:pt modelId="{E5A11059-5C22-4331-8D3A-607D939DCE77}" type="pres">
      <dgm:prSet presAssocID="{A73219BF-54FF-43E5-9DBB-7901D72DDF8E}" presName="rootText" presStyleLbl="node3" presStyleIdx="3" presStyleCnt="4">
        <dgm:presLayoutVars>
          <dgm:chPref val="3"/>
        </dgm:presLayoutVars>
      </dgm:prSet>
      <dgm:spPr/>
    </dgm:pt>
    <dgm:pt modelId="{7A59C09D-0912-4D94-A638-45F329A39746}" type="pres">
      <dgm:prSet presAssocID="{A73219BF-54FF-43E5-9DBB-7901D72DDF8E}" presName="rootConnector" presStyleLbl="node3" presStyleIdx="3" presStyleCnt="4"/>
      <dgm:spPr/>
    </dgm:pt>
    <dgm:pt modelId="{FCD035E7-54FA-41FC-99A6-CCE349C2446F}" type="pres">
      <dgm:prSet presAssocID="{A73219BF-54FF-43E5-9DBB-7901D72DDF8E}" presName="hierChild4" presStyleCnt="0"/>
      <dgm:spPr/>
    </dgm:pt>
    <dgm:pt modelId="{777AFC30-8315-4A52-AB63-7B732604F624}" type="pres">
      <dgm:prSet presAssocID="{A73219BF-54FF-43E5-9DBB-7901D72DDF8E}" presName="hierChild5" presStyleCnt="0"/>
      <dgm:spPr/>
    </dgm:pt>
    <dgm:pt modelId="{ED3BBC22-66A3-6B4C-A794-C802B48FFE85}" type="pres">
      <dgm:prSet presAssocID="{5F4A86F5-D610-FE4A-A298-11FAC61ADEBC}" presName="hierChild5" presStyleCnt="0"/>
      <dgm:spPr/>
    </dgm:pt>
    <dgm:pt modelId="{6E0DFFD9-D79E-4895-99C7-14FB4B089E7D}" type="pres">
      <dgm:prSet presAssocID="{F1E31C33-B253-C84F-8D8B-02A4F7103F8B}" presName="Name35" presStyleLbl="parChTrans1D2" presStyleIdx="3" presStyleCnt="4"/>
      <dgm:spPr/>
    </dgm:pt>
    <dgm:pt modelId="{454518DD-DC9B-0D4C-B9AD-AD8A0A4416B7}" type="pres">
      <dgm:prSet presAssocID="{E2D71E84-265C-0F49-9084-CBBBB42B7B0C}" presName="hierRoot2" presStyleCnt="0">
        <dgm:presLayoutVars>
          <dgm:hierBranch val="init"/>
        </dgm:presLayoutVars>
      </dgm:prSet>
      <dgm:spPr/>
    </dgm:pt>
    <dgm:pt modelId="{69D8565F-A9FB-2C4C-B80C-D866F3BD329D}" type="pres">
      <dgm:prSet presAssocID="{E2D71E84-265C-0F49-9084-CBBBB42B7B0C}" presName="rootComposite" presStyleCnt="0"/>
      <dgm:spPr/>
    </dgm:pt>
    <dgm:pt modelId="{433084E8-60BB-0E43-915D-85E387757BC5}" type="pres">
      <dgm:prSet presAssocID="{E2D71E84-265C-0F49-9084-CBBBB42B7B0C}" presName="rootText" presStyleLbl="node2" presStyleIdx="3" presStyleCnt="4" custScaleY="132476">
        <dgm:presLayoutVars>
          <dgm:chPref val="3"/>
        </dgm:presLayoutVars>
      </dgm:prSet>
      <dgm:spPr/>
    </dgm:pt>
    <dgm:pt modelId="{C01C4F22-A422-4247-8BB8-D672106D401E}" type="pres">
      <dgm:prSet presAssocID="{E2D71E84-265C-0F49-9084-CBBBB42B7B0C}" presName="rootConnector" presStyleLbl="node2" presStyleIdx="3" presStyleCnt="4"/>
      <dgm:spPr/>
    </dgm:pt>
    <dgm:pt modelId="{8A898EFD-C8D2-1544-B242-889E203D094C}" type="pres">
      <dgm:prSet presAssocID="{E2D71E84-265C-0F49-9084-CBBBB42B7B0C}" presName="hierChild4" presStyleCnt="0"/>
      <dgm:spPr/>
    </dgm:pt>
    <dgm:pt modelId="{28D70A6B-E686-AF4C-AF6E-D8EA4CBAD918}" type="pres">
      <dgm:prSet presAssocID="{E2D71E84-265C-0F49-9084-CBBBB42B7B0C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EC99414-9564-4052-A5CF-7C6501DD2B3F}" type="presOf" srcId="{F1E31C33-B253-C84F-8D8B-02A4F7103F8B}" destId="{6E0DFFD9-D79E-4895-99C7-14FB4B089E7D}" srcOrd="0" destOrd="0" presId="urn:microsoft.com/office/officeart/2005/8/layout/orgChart1"/>
    <dgm:cxn modelId="{5D965F1F-57FD-4A1B-89F6-0ABC15610152}" type="presOf" srcId="{4977E91B-A5BC-4B81-8712-FF200464D15D}" destId="{DC4D9D95-AF28-499F-9473-3A6C8EFDBCE4}" srcOrd="0" destOrd="0" presId="urn:microsoft.com/office/officeart/2005/8/layout/orgChart1"/>
    <dgm:cxn modelId="{6CEE2826-0B5C-43A1-977D-29EC0BD06795}" type="presOf" srcId="{28B05F6D-CD1E-43DB-8E84-3F4220692238}" destId="{19DB8626-7326-47C1-9D58-8A5B6BD21235}" srcOrd="0" destOrd="0" presId="urn:microsoft.com/office/officeart/2005/8/layout/orgChart1"/>
    <dgm:cxn modelId="{7EA96826-FF70-4A0C-B9D6-4C740FA96684}" type="presOf" srcId="{CD80DCCB-4093-425A-A76F-A58090548395}" destId="{21952CEF-ADBC-4E3A-8287-92A851237D1E}" srcOrd="0" destOrd="0" presId="urn:microsoft.com/office/officeart/2005/8/layout/orgChart1"/>
    <dgm:cxn modelId="{A37EF826-34FC-4473-9620-7E5117F07029}" type="presOf" srcId="{2F73E02F-87D7-48A0-B3A3-7D1BD3650F7B}" destId="{1215AACC-37C9-4B45-9855-A03018BCD4D7}" srcOrd="0" destOrd="0" presId="urn:microsoft.com/office/officeart/2005/8/layout/orgChart1"/>
    <dgm:cxn modelId="{78AF442B-8B8D-49E2-9738-4A89B3E1083D}" type="presOf" srcId="{A73219BF-54FF-43E5-9DBB-7901D72DDF8E}" destId="{E5A11059-5C22-4331-8D3A-607D939DCE77}" srcOrd="0" destOrd="0" presId="urn:microsoft.com/office/officeart/2005/8/layout/orgChart1"/>
    <dgm:cxn modelId="{5703DA34-D1F1-4A78-BDC0-8A81AE31516B}" type="presOf" srcId="{2F73E02F-87D7-48A0-B3A3-7D1BD3650F7B}" destId="{E25AA72F-94CC-46AD-A495-E3F07A01FFE3}" srcOrd="1" destOrd="0" presId="urn:microsoft.com/office/officeart/2005/8/layout/orgChart1"/>
    <dgm:cxn modelId="{C7E7E236-595E-4962-9CCE-41FCB4390C3E}" type="presOf" srcId="{28B05F6D-CD1E-43DB-8E84-3F4220692238}" destId="{EB389C4D-5BF0-4FA7-9A03-739CB9AA6813}" srcOrd="1" destOrd="0" presId="urn:microsoft.com/office/officeart/2005/8/layout/orgChart1"/>
    <dgm:cxn modelId="{A32F003A-5C72-46AD-A47D-5F257BA0F0F0}" type="presOf" srcId="{0662E71D-A438-4F2C-B49A-C3B37A8ED211}" destId="{58F809C4-20D9-419B-8945-FB1303191A17}" srcOrd="0" destOrd="0" presId="urn:microsoft.com/office/officeart/2005/8/layout/orgChart1"/>
    <dgm:cxn modelId="{F0723540-F3D0-4213-A5A5-742BF3DBCB42}" type="presOf" srcId="{55992315-FD80-449C-A621-EE13EC8892DE}" destId="{DCD8E980-BDE6-485B-89E9-569866636F38}" srcOrd="0" destOrd="0" presId="urn:microsoft.com/office/officeart/2005/8/layout/orgChart1"/>
    <dgm:cxn modelId="{C5BC3560-7532-43C1-997E-D46FC1A718CE}" type="presOf" srcId="{EAE001E7-04CD-5042-BD9C-A27BC3B2C29C}" destId="{2393834A-13AB-4AFC-B0DB-77B5937EA838}" srcOrd="0" destOrd="0" presId="urn:microsoft.com/office/officeart/2005/8/layout/orgChart1"/>
    <dgm:cxn modelId="{5DF3E361-C97D-4A3B-96FF-D76B48836CD8}" type="presOf" srcId="{7A5AC308-6726-4E27-959D-D3E9E9385B71}" destId="{89895EF7-B3BE-4830-B255-9A79F1DECD58}" srcOrd="0" destOrd="0" presId="urn:microsoft.com/office/officeart/2005/8/layout/orgChart1"/>
    <dgm:cxn modelId="{149E9D42-4790-4D51-8A57-C070BE77656E}" type="presOf" srcId="{71BCCD49-43A9-43FD-B1C1-C6A650CAB78F}" destId="{5DFA7F30-03E1-4EE2-8AF9-73C2EEC0004C}" srcOrd="0" destOrd="0" presId="urn:microsoft.com/office/officeart/2005/8/layout/orgChart1"/>
    <dgm:cxn modelId="{A4C71D43-5055-48BC-A9CE-CB32B95C8E08}" type="presOf" srcId="{BD9608E9-A405-4FB1-B12A-6E0D63D5A456}" destId="{15FC0707-59AF-4E33-88DB-D503C35DC54A}" srcOrd="0" destOrd="0" presId="urn:microsoft.com/office/officeart/2005/8/layout/orgChart1"/>
    <dgm:cxn modelId="{84CF7465-5EF1-49BA-9C09-B129AD917205}" srcId="{2F73E02F-87D7-48A0-B3A3-7D1BD3650F7B}" destId="{28B05F6D-CD1E-43DB-8E84-3F4220692238}" srcOrd="0" destOrd="0" parTransId="{F89211BB-0938-4385-B330-6C8A304B7C99}" sibTransId="{7A87F434-7BED-4AF7-BB3B-087E36784B87}"/>
    <dgm:cxn modelId="{48AA8049-6D7D-2F45-A200-5D667C6991A4}" srcId="{71BCCD49-43A9-43FD-B1C1-C6A650CAB78F}" destId="{5F4A86F5-D610-FE4A-A298-11FAC61ADEBC}" srcOrd="2" destOrd="0" parTransId="{EAE001E7-04CD-5042-BD9C-A27BC3B2C29C}" sibTransId="{E9E49774-FD09-3040-835E-C61D9F0BD7BF}"/>
    <dgm:cxn modelId="{222C314D-94A5-4AD1-B13D-545932CE320C}" type="presOf" srcId="{E1976FD7-A202-4836-BA5A-D2A16AE0F0B2}" destId="{AE63C347-B059-4281-BD1A-92A2E84C406D}" srcOrd="0" destOrd="0" presId="urn:microsoft.com/office/officeart/2005/8/layout/orgChart1"/>
    <dgm:cxn modelId="{8DE6AA7A-D843-48F4-A7B5-139167D5F413}" type="presOf" srcId="{5F4A86F5-D610-FE4A-A298-11FAC61ADEBC}" destId="{58E74725-868E-9644-A691-902AD0ABE275}" srcOrd="1" destOrd="0" presId="urn:microsoft.com/office/officeart/2005/8/layout/orgChart1"/>
    <dgm:cxn modelId="{2B33A17C-61DF-4851-962F-6E105221A666}" type="presOf" srcId="{5F4A86F5-D610-FE4A-A298-11FAC61ADEBC}" destId="{F1814C58-80B4-624E-A1AC-8BEA7B9A241A}" srcOrd="0" destOrd="0" presId="urn:microsoft.com/office/officeart/2005/8/layout/orgChart1"/>
    <dgm:cxn modelId="{B1972E7D-34BC-4A6C-A0C6-5E229DF85394}" type="presOf" srcId="{E2D71E84-265C-0F49-9084-CBBBB42B7B0C}" destId="{C01C4F22-A422-4247-8BB8-D672106D401E}" srcOrd="1" destOrd="0" presId="urn:microsoft.com/office/officeart/2005/8/layout/orgChart1"/>
    <dgm:cxn modelId="{04608688-AE37-4B5F-AAE4-D99E431E7527}" type="presOf" srcId="{71BCCD49-43A9-43FD-B1C1-C6A650CAB78F}" destId="{964EDE6F-F5A1-4CF9-A8EE-03C7809E3AF7}" srcOrd="1" destOrd="0" presId="urn:microsoft.com/office/officeart/2005/8/layout/orgChart1"/>
    <dgm:cxn modelId="{6D1EFC89-1F41-4C43-A1B5-52FBFA4E3818}" type="presOf" srcId="{BD9608E9-A405-4FB1-B12A-6E0D63D5A456}" destId="{C846E78B-35E9-4B09-B3D6-A6CCD4667EB5}" srcOrd="1" destOrd="0" presId="urn:microsoft.com/office/officeart/2005/8/layout/orgChart1"/>
    <dgm:cxn modelId="{D987B58A-B600-4840-94A7-6C01732BB6AB}" type="presOf" srcId="{7A5AC308-6726-4E27-959D-D3E9E9385B71}" destId="{F890CD6D-8A19-40C6-9EF4-3D361B1FBFDD}" srcOrd="1" destOrd="0" presId="urn:microsoft.com/office/officeart/2005/8/layout/orgChart1"/>
    <dgm:cxn modelId="{C42E5D99-FED7-4A1B-A671-D9E743C9C5EB}" srcId="{5F4A86F5-D610-FE4A-A298-11FAC61ADEBC}" destId="{55992315-FD80-449C-A621-EE13EC8892DE}" srcOrd="0" destOrd="0" parTransId="{B6C2FB6A-FA6A-452F-BDB6-D5C111290032}" sibTransId="{0C900430-190A-4B61-B836-C65579D21BF1}"/>
    <dgm:cxn modelId="{1F2A27A5-D8CC-4B35-BE52-D588AC8AE890}" type="presOf" srcId="{F89211BB-0938-4385-B330-6C8A304B7C99}" destId="{3B5D802F-C5EC-42FF-A358-8FFBA3B154D5}" srcOrd="0" destOrd="0" presId="urn:microsoft.com/office/officeart/2005/8/layout/orgChart1"/>
    <dgm:cxn modelId="{1FB7A6AD-4A7B-4C28-BA45-80207F6648B3}" srcId="{71BCCD49-43A9-43FD-B1C1-C6A650CAB78F}" destId="{2F73E02F-87D7-48A0-B3A3-7D1BD3650F7B}" srcOrd="0" destOrd="0" parTransId="{0662E71D-A438-4F2C-B49A-C3B37A8ED211}" sibTransId="{DAA24315-4FAA-4B2D-B849-40C368B08D45}"/>
    <dgm:cxn modelId="{4911D1AE-4C62-417A-81F3-97053F6C9438}" srcId="{7A5AC308-6726-4E27-959D-D3E9E9385B71}" destId="{BD9608E9-A405-4FB1-B12A-6E0D63D5A456}" srcOrd="0" destOrd="0" parTransId="{4977E91B-A5BC-4B81-8712-FF200464D15D}" sibTransId="{D787E036-0EB4-4849-BB62-8D7376D8CD10}"/>
    <dgm:cxn modelId="{A8C381B0-82EE-4927-9BB8-87BAEBDA561D}" type="presOf" srcId="{E2D71E84-265C-0F49-9084-CBBBB42B7B0C}" destId="{433084E8-60BB-0E43-915D-85E387757BC5}" srcOrd="0" destOrd="0" presId="urn:microsoft.com/office/officeart/2005/8/layout/orgChart1"/>
    <dgm:cxn modelId="{099E18B8-9273-4894-AD5A-25369CEC3BC6}" type="presOf" srcId="{55992315-FD80-449C-A621-EE13EC8892DE}" destId="{6FD8BA6C-4ADA-4BCC-AC02-15A255D03CFE}" srcOrd="1" destOrd="0" presId="urn:microsoft.com/office/officeart/2005/8/layout/orgChart1"/>
    <dgm:cxn modelId="{82BE1BC4-E103-4E5F-BAD4-5A37B528ABED}" type="presOf" srcId="{B6C2FB6A-FA6A-452F-BDB6-D5C111290032}" destId="{B6E30C64-C053-449F-A411-CD2DE8DBA971}" srcOrd="0" destOrd="0" presId="urn:microsoft.com/office/officeart/2005/8/layout/orgChart1"/>
    <dgm:cxn modelId="{ACBFA2D8-A384-43D2-8399-340AA577BA3F}" srcId="{71BCCD49-43A9-43FD-B1C1-C6A650CAB78F}" destId="{7A5AC308-6726-4E27-959D-D3E9E9385B71}" srcOrd="1" destOrd="0" parTransId="{CD80DCCB-4093-425A-A76F-A58090548395}" sibTransId="{E54C8AF4-BAE3-4AF9-B168-0A1DCC8A74FE}"/>
    <dgm:cxn modelId="{FA4A70DB-89A4-4328-A35A-3542060CA30D}" srcId="{5F4A86F5-D610-FE4A-A298-11FAC61ADEBC}" destId="{A73219BF-54FF-43E5-9DBB-7901D72DDF8E}" srcOrd="1" destOrd="0" parTransId="{E1976FD7-A202-4836-BA5A-D2A16AE0F0B2}" sibTransId="{B09DD9E6-CDDA-4620-8396-9044E7C262C7}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54ECA3E2-CCEB-5149-A554-C165004B69D3}" srcId="{71BCCD49-43A9-43FD-B1C1-C6A650CAB78F}" destId="{E2D71E84-265C-0F49-9084-CBBBB42B7B0C}" srcOrd="3" destOrd="0" parTransId="{F1E31C33-B253-C84F-8D8B-02A4F7103F8B}" sibTransId="{90816E39-366D-184F-9FA5-2B564B0C9DA0}"/>
    <dgm:cxn modelId="{89295BE5-3539-4C87-8708-7BA201E0CBE6}" type="presOf" srcId="{A73219BF-54FF-43E5-9DBB-7901D72DDF8E}" destId="{7A59C09D-0912-4D94-A638-45F329A39746}" srcOrd="1" destOrd="0" presId="urn:microsoft.com/office/officeart/2005/8/layout/orgChart1"/>
    <dgm:cxn modelId="{341F1BDB-BC8D-4832-BE3E-3E8B37DDFA1E}" type="presParOf" srcId="{DE84A36F-3CDD-4338-A997-7FBBD8925572}" destId="{778B1090-7FFA-4F0C-A6B4-11F7778B0496}" srcOrd="0" destOrd="0" presId="urn:microsoft.com/office/officeart/2005/8/layout/orgChart1"/>
    <dgm:cxn modelId="{F32EDDE8-B873-4834-A76F-C653B9AFD538}" type="presParOf" srcId="{778B1090-7FFA-4F0C-A6B4-11F7778B0496}" destId="{2AB20C59-52AA-48D8-947D-398209BE2E9C}" srcOrd="0" destOrd="0" presId="urn:microsoft.com/office/officeart/2005/8/layout/orgChart1"/>
    <dgm:cxn modelId="{D10222A7-99BE-430C-8C46-5D19B1AD015E}" type="presParOf" srcId="{2AB20C59-52AA-48D8-947D-398209BE2E9C}" destId="{5DFA7F30-03E1-4EE2-8AF9-73C2EEC0004C}" srcOrd="0" destOrd="0" presId="urn:microsoft.com/office/officeart/2005/8/layout/orgChart1"/>
    <dgm:cxn modelId="{B5FC17C1-CC63-4C78-8F84-CA5276DBE848}" type="presParOf" srcId="{2AB20C59-52AA-48D8-947D-398209BE2E9C}" destId="{964EDE6F-F5A1-4CF9-A8EE-03C7809E3AF7}" srcOrd="1" destOrd="0" presId="urn:microsoft.com/office/officeart/2005/8/layout/orgChart1"/>
    <dgm:cxn modelId="{A58FBED0-0FB9-4B2F-A05D-E457E768428C}" type="presParOf" srcId="{778B1090-7FFA-4F0C-A6B4-11F7778B0496}" destId="{BAB0F55B-D8E2-4248-9267-0A6BB16EE06E}" srcOrd="1" destOrd="0" presId="urn:microsoft.com/office/officeart/2005/8/layout/orgChart1"/>
    <dgm:cxn modelId="{9D1ADFC5-8375-40E3-9C33-ABC8AB491173}" type="presParOf" srcId="{BAB0F55B-D8E2-4248-9267-0A6BB16EE06E}" destId="{58F809C4-20D9-419B-8945-FB1303191A17}" srcOrd="0" destOrd="0" presId="urn:microsoft.com/office/officeart/2005/8/layout/orgChart1"/>
    <dgm:cxn modelId="{A1E77DD8-7B83-427B-836D-B33A085DC7EC}" type="presParOf" srcId="{BAB0F55B-D8E2-4248-9267-0A6BB16EE06E}" destId="{52116F7D-7323-47E8-A9FD-E92E7F0641E4}" srcOrd="1" destOrd="0" presId="urn:microsoft.com/office/officeart/2005/8/layout/orgChart1"/>
    <dgm:cxn modelId="{110ECAAF-BB67-46DB-8129-64D57CB810A9}" type="presParOf" srcId="{52116F7D-7323-47E8-A9FD-E92E7F0641E4}" destId="{D5B6BC3C-C4D5-4892-9169-ED75F660EC0E}" srcOrd="0" destOrd="0" presId="urn:microsoft.com/office/officeart/2005/8/layout/orgChart1"/>
    <dgm:cxn modelId="{0E71ADAD-6425-4D75-AB8A-A08BB95BC2DC}" type="presParOf" srcId="{D5B6BC3C-C4D5-4892-9169-ED75F660EC0E}" destId="{1215AACC-37C9-4B45-9855-A03018BCD4D7}" srcOrd="0" destOrd="0" presId="urn:microsoft.com/office/officeart/2005/8/layout/orgChart1"/>
    <dgm:cxn modelId="{9B694F11-BEBC-4529-BB8D-CA6759FE752C}" type="presParOf" srcId="{D5B6BC3C-C4D5-4892-9169-ED75F660EC0E}" destId="{E25AA72F-94CC-46AD-A495-E3F07A01FFE3}" srcOrd="1" destOrd="0" presId="urn:microsoft.com/office/officeart/2005/8/layout/orgChart1"/>
    <dgm:cxn modelId="{883A66DF-8D0E-4398-B3A6-84424253A96E}" type="presParOf" srcId="{52116F7D-7323-47E8-A9FD-E92E7F0641E4}" destId="{DB5CA7C9-A708-4ED0-A0A4-5058B11E21B6}" srcOrd="1" destOrd="0" presId="urn:microsoft.com/office/officeart/2005/8/layout/orgChart1"/>
    <dgm:cxn modelId="{25EC6A20-B9E0-4BEF-B789-AB275395E830}" type="presParOf" srcId="{DB5CA7C9-A708-4ED0-A0A4-5058B11E21B6}" destId="{3B5D802F-C5EC-42FF-A358-8FFBA3B154D5}" srcOrd="0" destOrd="0" presId="urn:microsoft.com/office/officeart/2005/8/layout/orgChart1"/>
    <dgm:cxn modelId="{A4211306-22BD-4428-8DFB-EB95B85CA87A}" type="presParOf" srcId="{DB5CA7C9-A708-4ED0-A0A4-5058B11E21B6}" destId="{08D7222C-220E-4C29-9365-6BF23DBF31D7}" srcOrd="1" destOrd="0" presId="urn:microsoft.com/office/officeart/2005/8/layout/orgChart1"/>
    <dgm:cxn modelId="{1EF2AB0F-23F8-43F4-8AA3-DBAC62BF4068}" type="presParOf" srcId="{08D7222C-220E-4C29-9365-6BF23DBF31D7}" destId="{BC17AD34-AF34-4415-9674-69B053E68464}" srcOrd="0" destOrd="0" presId="urn:microsoft.com/office/officeart/2005/8/layout/orgChart1"/>
    <dgm:cxn modelId="{9EDA72D2-259A-41E9-A203-C117FE8BC66A}" type="presParOf" srcId="{BC17AD34-AF34-4415-9674-69B053E68464}" destId="{19DB8626-7326-47C1-9D58-8A5B6BD21235}" srcOrd="0" destOrd="0" presId="urn:microsoft.com/office/officeart/2005/8/layout/orgChart1"/>
    <dgm:cxn modelId="{8A7B5D1B-9F08-4561-B9EA-ACC5AD5418B3}" type="presParOf" srcId="{BC17AD34-AF34-4415-9674-69B053E68464}" destId="{EB389C4D-5BF0-4FA7-9A03-739CB9AA6813}" srcOrd="1" destOrd="0" presId="urn:microsoft.com/office/officeart/2005/8/layout/orgChart1"/>
    <dgm:cxn modelId="{DBC2525D-5444-4573-BB25-F42144EA90A8}" type="presParOf" srcId="{08D7222C-220E-4C29-9365-6BF23DBF31D7}" destId="{A9A23112-83EC-4299-987C-137D4C46F0D5}" srcOrd="1" destOrd="0" presId="urn:microsoft.com/office/officeart/2005/8/layout/orgChart1"/>
    <dgm:cxn modelId="{247D5AE1-05F5-4031-9230-DCDFD6432D37}" type="presParOf" srcId="{08D7222C-220E-4C29-9365-6BF23DBF31D7}" destId="{C305D6ED-823D-4A59-B78F-C1B9B81E6DDA}" srcOrd="2" destOrd="0" presId="urn:microsoft.com/office/officeart/2005/8/layout/orgChart1"/>
    <dgm:cxn modelId="{F781D94B-DE0C-4AF4-9FE1-D761FA0469D6}" type="presParOf" srcId="{52116F7D-7323-47E8-A9FD-E92E7F0641E4}" destId="{A491C87B-6A8B-4F7F-9C61-4BD5B2A01946}" srcOrd="2" destOrd="0" presId="urn:microsoft.com/office/officeart/2005/8/layout/orgChart1"/>
    <dgm:cxn modelId="{2A9EE1E1-4868-4263-9BFA-053C29B7342B}" type="presParOf" srcId="{BAB0F55B-D8E2-4248-9267-0A6BB16EE06E}" destId="{21952CEF-ADBC-4E3A-8287-92A851237D1E}" srcOrd="2" destOrd="0" presId="urn:microsoft.com/office/officeart/2005/8/layout/orgChart1"/>
    <dgm:cxn modelId="{9C199932-0640-4177-BA66-C98EE741409D}" type="presParOf" srcId="{BAB0F55B-D8E2-4248-9267-0A6BB16EE06E}" destId="{513A1279-7F09-402C-871B-8D3A21A2E68B}" srcOrd="3" destOrd="0" presId="urn:microsoft.com/office/officeart/2005/8/layout/orgChart1"/>
    <dgm:cxn modelId="{C78ABBB3-9520-418B-8F80-61EEBC94714C}" type="presParOf" srcId="{513A1279-7F09-402C-871B-8D3A21A2E68B}" destId="{3DA8CA0E-A1F2-4733-A734-EABCD2D5EDF4}" srcOrd="0" destOrd="0" presId="urn:microsoft.com/office/officeart/2005/8/layout/orgChart1"/>
    <dgm:cxn modelId="{4F660349-F0A0-4BFA-B70D-F088A211D15A}" type="presParOf" srcId="{3DA8CA0E-A1F2-4733-A734-EABCD2D5EDF4}" destId="{89895EF7-B3BE-4830-B255-9A79F1DECD58}" srcOrd="0" destOrd="0" presId="urn:microsoft.com/office/officeart/2005/8/layout/orgChart1"/>
    <dgm:cxn modelId="{85644E05-8236-428C-891C-B5EBAE444F6B}" type="presParOf" srcId="{3DA8CA0E-A1F2-4733-A734-EABCD2D5EDF4}" destId="{F890CD6D-8A19-40C6-9EF4-3D361B1FBFDD}" srcOrd="1" destOrd="0" presId="urn:microsoft.com/office/officeart/2005/8/layout/orgChart1"/>
    <dgm:cxn modelId="{9FD63119-3B12-422D-9E03-968D626B4A05}" type="presParOf" srcId="{513A1279-7F09-402C-871B-8D3A21A2E68B}" destId="{DE660BF9-177D-4380-AE18-C5D23F992F85}" srcOrd="1" destOrd="0" presId="urn:microsoft.com/office/officeart/2005/8/layout/orgChart1"/>
    <dgm:cxn modelId="{D14E56BE-C318-4EDD-BB47-35AC6D8C380A}" type="presParOf" srcId="{DE660BF9-177D-4380-AE18-C5D23F992F85}" destId="{DC4D9D95-AF28-499F-9473-3A6C8EFDBCE4}" srcOrd="0" destOrd="0" presId="urn:microsoft.com/office/officeart/2005/8/layout/orgChart1"/>
    <dgm:cxn modelId="{247A19E4-0D26-40B7-9322-F8570A6A1B08}" type="presParOf" srcId="{DE660BF9-177D-4380-AE18-C5D23F992F85}" destId="{38CA0675-6816-46D7-A0F1-BD13908D78A4}" srcOrd="1" destOrd="0" presId="urn:microsoft.com/office/officeart/2005/8/layout/orgChart1"/>
    <dgm:cxn modelId="{C1797506-DA5E-4488-85D8-CE9DB1321FA5}" type="presParOf" srcId="{38CA0675-6816-46D7-A0F1-BD13908D78A4}" destId="{5E0C084A-A19C-4F1C-A557-ED9C72C2A2DC}" srcOrd="0" destOrd="0" presId="urn:microsoft.com/office/officeart/2005/8/layout/orgChart1"/>
    <dgm:cxn modelId="{761F1ADD-5801-40F0-A9EE-584791099168}" type="presParOf" srcId="{5E0C084A-A19C-4F1C-A557-ED9C72C2A2DC}" destId="{15FC0707-59AF-4E33-88DB-D503C35DC54A}" srcOrd="0" destOrd="0" presId="urn:microsoft.com/office/officeart/2005/8/layout/orgChart1"/>
    <dgm:cxn modelId="{99B7E1D8-15CB-49F0-B643-717377443BB5}" type="presParOf" srcId="{5E0C084A-A19C-4F1C-A557-ED9C72C2A2DC}" destId="{C846E78B-35E9-4B09-B3D6-A6CCD4667EB5}" srcOrd="1" destOrd="0" presId="urn:microsoft.com/office/officeart/2005/8/layout/orgChart1"/>
    <dgm:cxn modelId="{D3F05855-347F-4076-A51E-DF70F34CABF6}" type="presParOf" srcId="{38CA0675-6816-46D7-A0F1-BD13908D78A4}" destId="{654D63B2-A180-42B8-AE41-C666B1DCA9B9}" srcOrd="1" destOrd="0" presId="urn:microsoft.com/office/officeart/2005/8/layout/orgChart1"/>
    <dgm:cxn modelId="{CC124ED8-9FAB-4216-AF95-F24951D53E68}" type="presParOf" srcId="{38CA0675-6816-46D7-A0F1-BD13908D78A4}" destId="{D14607A6-FF63-4802-9692-580B1BF68769}" srcOrd="2" destOrd="0" presId="urn:microsoft.com/office/officeart/2005/8/layout/orgChart1"/>
    <dgm:cxn modelId="{099CE803-2442-4E49-B842-187BBBC11474}" type="presParOf" srcId="{513A1279-7F09-402C-871B-8D3A21A2E68B}" destId="{7FA9DD43-3EB1-49FC-A79B-4B11F9C2201C}" srcOrd="2" destOrd="0" presId="urn:microsoft.com/office/officeart/2005/8/layout/orgChart1"/>
    <dgm:cxn modelId="{6E1043D6-36F1-468C-A745-053EF1B9AAB7}" type="presParOf" srcId="{BAB0F55B-D8E2-4248-9267-0A6BB16EE06E}" destId="{2393834A-13AB-4AFC-B0DB-77B5937EA838}" srcOrd="4" destOrd="0" presId="urn:microsoft.com/office/officeart/2005/8/layout/orgChart1"/>
    <dgm:cxn modelId="{0746EE0A-2C52-4F9A-B084-687FC2830B9E}" type="presParOf" srcId="{BAB0F55B-D8E2-4248-9267-0A6BB16EE06E}" destId="{72EDA99A-A616-5948-AB8F-DCAFA0BF269A}" srcOrd="5" destOrd="0" presId="urn:microsoft.com/office/officeart/2005/8/layout/orgChart1"/>
    <dgm:cxn modelId="{92EE0AEA-546B-44EE-83EF-486CE6F8A10C}" type="presParOf" srcId="{72EDA99A-A616-5948-AB8F-DCAFA0BF269A}" destId="{561AF141-3DE2-A94C-A09F-20FBAF2A2BA2}" srcOrd="0" destOrd="0" presId="urn:microsoft.com/office/officeart/2005/8/layout/orgChart1"/>
    <dgm:cxn modelId="{43AFEC41-B21E-4AF3-BD0F-0466C2EAFCDA}" type="presParOf" srcId="{561AF141-3DE2-A94C-A09F-20FBAF2A2BA2}" destId="{F1814C58-80B4-624E-A1AC-8BEA7B9A241A}" srcOrd="0" destOrd="0" presId="urn:microsoft.com/office/officeart/2005/8/layout/orgChart1"/>
    <dgm:cxn modelId="{24BAB193-A6EC-4652-9C06-FC365AF89CB8}" type="presParOf" srcId="{561AF141-3DE2-A94C-A09F-20FBAF2A2BA2}" destId="{58E74725-868E-9644-A691-902AD0ABE275}" srcOrd="1" destOrd="0" presId="urn:microsoft.com/office/officeart/2005/8/layout/orgChart1"/>
    <dgm:cxn modelId="{7E62B538-923F-4874-919B-78BA4A9242DD}" type="presParOf" srcId="{72EDA99A-A616-5948-AB8F-DCAFA0BF269A}" destId="{B89B9754-5F0F-C140-919D-C422ABAE899E}" srcOrd="1" destOrd="0" presId="urn:microsoft.com/office/officeart/2005/8/layout/orgChart1"/>
    <dgm:cxn modelId="{4C39D0BE-2CC8-4E7C-8432-FCBF751DD26E}" type="presParOf" srcId="{B89B9754-5F0F-C140-919D-C422ABAE899E}" destId="{B6E30C64-C053-449F-A411-CD2DE8DBA971}" srcOrd="0" destOrd="0" presId="urn:microsoft.com/office/officeart/2005/8/layout/orgChart1"/>
    <dgm:cxn modelId="{CB58957C-93A7-43B9-8D8C-657F4EFFDA80}" type="presParOf" srcId="{B89B9754-5F0F-C140-919D-C422ABAE899E}" destId="{6715C981-E8E0-4D5F-8998-AA99F44B6DFC}" srcOrd="1" destOrd="0" presId="urn:microsoft.com/office/officeart/2005/8/layout/orgChart1"/>
    <dgm:cxn modelId="{03ADED7F-4F8F-4690-AE57-33470A6951C9}" type="presParOf" srcId="{6715C981-E8E0-4D5F-8998-AA99F44B6DFC}" destId="{D7F01A40-8B8E-4BCF-8CCC-BB64646F2C59}" srcOrd="0" destOrd="0" presId="urn:microsoft.com/office/officeart/2005/8/layout/orgChart1"/>
    <dgm:cxn modelId="{FAD5C5CA-E2EF-48D1-A3D3-8566AABCAE22}" type="presParOf" srcId="{D7F01A40-8B8E-4BCF-8CCC-BB64646F2C59}" destId="{DCD8E980-BDE6-485B-89E9-569866636F38}" srcOrd="0" destOrd="0" presId="urn:microsoft.com/office/officeart/2005/8/layout/orgChart1"/>
    <dgm:cxn modelId="{41AA3D83-78B5-4B3F-96D9-1C11B55DECC7}" type="presParOf" srcId="{D7F01A40-8B8E-4BCF-8CCC-BB64646F2C59}" destId="{6FD8BA6C-4ADA-4BCC-AC02-15A255D03CFE}" srcOrd="1" destOrd="0" presId="urn:microsoft.com/office/officeart/2005/8/layout/orgChart1"/>
    <dgm:cxn modelId="{299A889D-2646-46D9-BB1E-399F7A9B189F}" type="presParOf" srcId="{6715C981-E8E0-4D5F-8998-AA99F44B6DFC}" destId="{3FEBA059-1472-4A5B-9EED-FDC8F1EF9CA3}" srcOrd="1" destOrd="0" presId="urn:microsoft.com/office/officeart/2005/8/layout/orgChart1"/>
    <dgm:cxn modelId="{584C617D-A17B-45FF-96B8-57AF16D92208}" type="presParOf" srcId="{6715C981-E8E0-4D5F-8998-AA99F44B6DFC}" destId="{4E64A933-821E-45EC-924A-310AF8B6A663}" srcOrd="2" destOrd="0" presId="urn:microsoft.com/office/officeart/2005/8/layout/orgChart1"/>
    <dgm:cxn modelId="{7F9F409E-4068-4104-A4BA-950361AE4621}" type="presParOf" srcId="{B89B9754-5F0F-C140-919D-C422ABAE899E}" destId="{AE63C347-B059-4281-BD1A-92A2E84C406D}" srcOrd="2" destOrd="0" presId="urn:microsoft.com/office/officeart/2005/8/layout/orgChart1"/>
    <dgm:cxn modelId="{5AB94147-B870-444A-BA6C-CCE99384FD67}" type="presParOf" srcId="{B89B9754-5F0F-C140-919D-C422ABAE899E}" destId="{BA757457-8C59-42B4-A91C-A9F3EBBB9964}" srcOrd="3" destOrd="0" presId="urn:microsoft.com/office/officeart/2005/8/layout/orgChart1"/>
    <dgm:cxn modelId="{9BD21A1A-6488-405A-B1DC-0729D5AE7E30}" type="presParOf" srcId="{BA757457-8C59-42B4-A91C-A9F3EBBB9964}" destId="{0FD54F4E-0A96-4888-9DDA-71BC485A9C2F}" srcOrd="0" destOrd="0" presId="urn:microsoft.com/office/officeart/2005/8/layout/orgChart1"/>
    <dgm:cxn modelId="{3E95E206-7D0E-470C-91EC-9582368DF133}" type="presParOf" srcId="{0FD54F4E-0A96-4888-9DDA-71BC485A9C2F}" destId="{E5A11059-5C22-4331-8D3A-607D939DCE77}" srcOrd="0" destOrd="0" presId="urn:microsoft.com/office/officeart/2005/8/layout/orgChart1"/>
    <dgm:cxn modelId="{95AF6AB4-02A5-4D44-A3DA-1B777DDEE780}" type="presParOf" srcId="{0FD54F4E-0A96-4888-9DDA-71BC485A9C2F}" destId="{7A59C09D-0912-4D94-A638-45F329A39746}" srcOrd="1" destOrd="0" presId="urn:microsoft.com/office/officeart/2005/8/layout/orgChart1"/>
    <dgm:cxn modelId="{C47EA76F-E35C-42C7-B132-38B1AC9A6A3E}" type="presParOf" srcId="{BA757457-8C59-42B4-A91C-A9F3EBBB9964}" destId="{FCD035E7-54FA-41FC-99A6-CCE349C2446F}" srcOrd="1" destOrd="0" presId="urn:microsoft.com/office/officeart/2005/8/layout/orgChart1"/>
    <dgm:cxn modelId="{943677F4-20CA-43DA-B9E8-F5E94308CB6C}" type="presParOf" srcId="{BA757457-8C59-42B4-A91C-A9F3EBBB9964}" destId="{777AFC30-8315-4A52-AB63-7B732604F624}" srcOrd="2" destOrd="0" presId="urn:microsoft.com/office/officeart/2005/8/layout/orgChart1"/>
    <dgm:cxn modelId="{2762FCE7-35F3-4B77-AA3F-F1089CF4C25F}" type="presParOf" srcId="{72EDA99A-A616-5948-AB8F-DCAFA0BF269A}" destId="{ED3BBC22-66A3-6B4C-A794-C802B48FFE85}" srcOrd="2" destOrd="0" presId="urn:microsoft.com/office/officeart/2005/8/layout/orgChart1"/>
    <dgm:cxn modelId="{7FA16311-807F-45A9-A1B5-CE0909AC8E27}" type="presParOf" srcId="{BAB0F55B-D8E2-4248-9267-0A6BB16EE06E}" destId="{6E0DFFD9-D79E-4895-99C7-14FB4B089E7D}" srcOrd="6" destOrd="0" presId="urn:microsoft.com/office/officeart/2005/8/layout/orgChart1"/>
    <dgm:cxn modelId="{DDA77D2F-C64A-4D1F-ADAF-DC1437CF96BD}" type="presParOf" srcId="{BAB0F55B-D8E2-4248-9267-0A6BB16EE06E}" destId="{454518DD-DC9B-0D4C-B9AD-AD8A0A4416B7}" srcOrd="7" destOrd="0" presId="urn:microsoft.com/office/officeart/2005/8/layout/orgChart1"/>
    <dgm:cxn modelId="{58AAAC09-5DF6-406B-94BC-D48E73214247}" type="presParOf" srcId="{454518DD-DC9B-0D4C-B9AD-AD8A0A4416B7}" destId="{69D8565F-A9FB-2C4C-B80C-D866F3BD329D}" srcOrd="0" destOrd="0" presId="urn:microsoft.com/office/officeart/2005/8/layout/orgChart1"/>
    <dgm:cxn modelId="{3C17F6AC-DCFB-4F75-BAA9-EB4BD3D72A30}" type="presParOf" srcId="{69D8565F-A9FB-2C4C-B80C-D866F3BD329D}" destId="{433084E8-60BB-0E43-915D-85E387757BC5}" srcOrd="0" destOrd="0" presId="urn:microsoft.com/office/officeart/2005/8/layout/orgChart1"/>
    <dgm:cxn modelId="{CCED1FFB-32A8-45AC-9D9D-B0886BBDF6A8}" type="presParOf" srcId="{69D8565F-A9FB-2C4C-B80C-D866F3BD329D}" destId="{C01C4F22-A422-4247-8BB8-D672106D401E}" srcOrd="1" destOrd="0" presId="urn:microsoft.com/office/officeart/2005/8/layout/orgChart1"/>
    <dgm:cxn modelId="{74E91B66-8AAB-41CC-9A1E-95618C628E6F}" type="presParOf" srcId="{454518DD-DC9B-0D4C-B9AD-AD8A0A4416B7}" destId="{8A898EFD-C8D2-1544-B242-889E203D094C}" srcOrd="1" destOrd="0" presId="urn:microsoft.com/office/officeart/2005/8/layout/orgChart1"/>
    <dgm:cxn modelId="{A5E029FF-FBD4-4B3A-BFA4-E41AD902C5E8}" type="presParOf" srcId="{454518DD-DC9B-0D4C-B9AD-AD8A0A4416B7}" destId="{28D70A6B-E686-AF4C-AF6E-D8EA4CBAD918}" srcOrd="2" destOrd="0" presId="urn:microsoft.com/office/officeart/2005/8/layout/orgChart1"/>
    <dgm:cxn modelId="{0ED48FF3-8EE4-4993-9820-A23F8F08FA87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DFFD9-D79E-4895-99C7-14FB4B089E7D}">
      <dsp:nvSpPr>
        <dsp:cNvPr id="0" name=""/>
        <dsp:cNvSpPr/>
      </dsp:nvSpPr>
      <dsp:spPr>
        <a:xfrm>
          <a:off x="4703520" y="1066755"/>
          <a:ext cx="2833385" cy="336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200"/>
              </a:lnTo>
              <a:lnTo>
                <a:pt x="2833385" y="168200"/>
              </a:lnTo>
              <a:lnTo>
                <a:pt x="2833385" y="3364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3C347-B059-4281-BD1A-92A2E84C406D}">
      <dsp:nvSpPr>
        <dsp:cNvPr id="0" name=""/>
        <dsp:cNvSpPr/>
      </dsp:nvSpPr>
      <dsp:spPr>
        <a:xfrm>
          <a:off x="5095865" y="2464226"/>
          <a:ext cx="217281" cy="1874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4231"/>
              </a:lnTo>
              <a:lnTo>
                <a:pt x="217281" y="18742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30C64-C053-449F-A411-CD2DE8DBA971}">
      <dsp:nvSpPr>
        <dsp:cNvPr id="0" name=""/>
        <dsp:cNvSpPr/>
      </dsp:nvSpPr>
      <dsp:spPr>
        <a:xfrm>
          <a:off x="5095865" y="2464226"/>
          <a:ext cx="217281" cy="736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877"/>
              </a:lnTo>
              <a:lnTo>
                <a:pt x="217281" y="736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3834A-13AB-4AFC-B0DB-77B5937EA838}">
      <dsp:nvSpPr>
        <dsp:cNvPr id="0" name=""/>
        <dsp:cNvSpPr/>
      </dsp:nvSpPr>
      <dsp:spPr>
        <a:xfrm>
          <a:off x="4703520" y="1066755"/>
          <a:ext cx="971760" cy="336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200"/>
              </a:lnTo>
              <a:lnTo>
                <a:pt x="971760" y="168200"/>
              </a:lnTo>
              <a:lnTo>
                <a:pt x="971760" y="3364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4D9D95-AF28-499F-9473-3A6C8EFDBCE4}">
      <dsp:nvSpPr>
        <dsp:cNvPr id="0" name=""/>
        <dsp:cNvSpPr/>
      </dsp:nvSpPr>
      <dsp:spPr>
        <a:xfrm>
          <a:off x="3170028" y="2465716"/>
          <a:ext cx="204810" cy="736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877"/>
              </a:lnTo>
              <a:lnTo>
                <a:pt x="204810" y="736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52CEF-ADBC-4E3A-8287-92A851237D1E}">
      <dsp:nvSpPr>
        <dsp:cNvPr id="0" name=""/>
        <dsp:cNvSpPr/>
      </dsp:nvSpPr>
      <dsp:spPr>
        <a:xfrm>
          <a:off x="3716189" y="1066755"/>
          <a:ext cx="987331" cy="336400"/>
        </a:xfrm>
        <a:custGeom>
          <a:avLst/>
          <a:gdLst/>
          <a:ahLst/>
          <a:cxnLst/>
          <a:rect l="0" t="0" r="0" b="0"/>
          <a:pathLst>
            <a:path>
              <a:moveTo>
                <a:pt x="987331" y="0"/>
              </a:moveTo>
              <a:lnTo>
                <a:pt x="987331" y="168200"/>
              </a:lnTo>
              <a:lnTo>
                <a:pt x="0" y="168200"/>
              </a:lnTo>
              <a:lnTo>
                <a:pt x="0" y="3364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D802F-C5EC-42FF-A358-8FFBA3B154D5}">
      <dsp:nvSpPr>
        <dsp:cNvPr id="0" name=""/>
        <dsp:cNvSpPr/>
      </dsp:nvSpPr>
      <dsp:spPr>
        <a:xfrm>
          <a:off x="1216121" y="2465716"/>
          <a:ext cx="220409" cy="736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877"/>
              </a:lnTo>
              <a:lnTo>
                <a:pt x="220409" y="7368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809C4-20D9-419B-8945-FB1303191A17}">
      <dsp:nvSpPr>
        <dsp:cNvPr id="0" name=""/>
        <dsp:cNvSpPr/>
      </dsp:nvSpPr>
      <dsp:spPr>
        <a:xfrm>
          <a:off x="1803880" y="1066755"/>
          <a:ext cx="2899639" cy="336400"/>
        </a:xfrm>
        <a:custGeom>
          <a:avLst/>
          <a:gdLst/>
          <a:ahLst/>
          <a:cxnLst/>
          <a:rect l="0" t="0" r="0" b="0"/>
          <a:pathLst>
            <a:path>
              <a:moveTo>
                <a:pt x="2899639" y="0"/>
              </a:moveTo>
              <a:lnTo>
                <a:pt x="2899639" y="168200"/>
              </a:lnTo>
              <a:lnTo>
                <a:pt x="0" y="168200"/>
              </a:lnTo>
              <a:lnTo>
                <a:pt x="0" y="3364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749040" y="4194"/>
          <a:ext cx="1908960" cy="1062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Jonathon Horn</a:t>
          </a:r>
          <a:endParaRPr lang="en-US" sz="1300" b="1" kern="120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Head of Learning Disability, Autism, and Mental Health Commissioning  ​</a:t>
          </a:r>
          <a:endParaRPr lang="en-US" sz="1300" kern="1200"/>
        </a:p>
      </dsp:txBody>
      <dsp:txXfrm>
        <a:off x="3749040" y="4194"/>
        <a:ext cx="1908960" cy="1062560"/>
      </dsp:txXfrm>
    </dsp:sp>
    <dsp:sp modelId="{1215AACC-37C9-4B45-9855-A03018BCD4D7}">
      <dsp:nvSpPr>
        <dsp:cNvPr id="0" name=""/>
        <dsp:cNvSpPr/>
      </dsp:nvSpPr>
      <dsp:spPr>
        <a:xfrm>
          <a:off x="1069181" y="1403155"/>
          <a:ext cx="1469397" cy="1062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Salome Bryant</a:t>
          </a:r>
          <a:endParaRPr lang="en-US" sz="1300" b="1" kern="120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i="0" u="none" kern="1200"/>
            <a:t>Strategic Commissioner</a:t>
          </a:r>
          <a:r>
            <a:rPr lang="en-GB" sz="1300" b="0" i="0" kern="1200"/>
            <a:t>​</a:t>
          </a:r>
          <a:endParaRPr lang="en-US" sz="1300" b="0" kern="1200"/>
        </a:p>
      </dsp:txBody>
      <dsp:txXfrm>
        <a:off x="1069181" y="1403155"/>
        <a:ext cx="1469397" cy="1062560"/>
      </dsp:txXfrm>
    </dsp:sp>
    <dsp:sp modelId="{19DB8626-7326-47C1-9D58-8A5B6BD21235}">
      <dsp:nvSpPr>
        <dsp:cNvPr id="0" name=""/>
        <dsp:cNvSpPr/>
      </dsp:nvSpPr>
      <dsp:spPr>
        <a:xfrm>
          <a:off x="1436531" y="2802117"/>
          <a:ext cx="1601907" cy="800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Fung-Yee Lee</a:t>
          </a:r>
          <a:br>
            <a:rPr lang="en-GB" sz="1300" b="1" i="0" u="none" kern="1200"/>
          </a:br>
          <a:r>
            <a:rPr lang="en-GB" sz="1300" b="0" i="0" u="none" kern="1200"/>
            <a:t>Commissioning Manager </a:t>
          </a:r>
          <a:endParaRPr lang="en-GB" sz="1300" b="0" kern="1200"/>
        </a:p>
      </dsp:txBody>
      <dsp:txXfrm>
        <a:off x="1436531" y="2802117"/>
        <a:ext cx="1601907" cy="800953"/>
      </dsp:txXfrm>
    </dsp:sp>
    <dsp:sp modelId="{89895EF7-B3BE-4830-B255-9A79F1DECD58}">
      <dsp:nvSpPr>
        <dsp:cNvPr id="0" name=""/>
        <dsp:cNvSpPr/>
      </dsp:nvSpPr>
      <dsp:spPr>
        <a:xfrm>
          <a:off x="3033488" y="1403155"/>
          <a:ext cx="1365401" cy="1062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Miranda Griffith</a:t>
          </a:r>
          <a:endParaRPr lang="en-US" sz="1300" b="1" kern="120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i="0" u="none" kern="1200"/>
            <a:t>Strategic Commissioner</a:t>
          </a:r>
          <a:r>
            <a:rPr lang="en-GB" sz="1300" b="0" i="0" kern="1200"/>
            <a:t>​</a:t>
          </a:r>
          <a:endParaRPr lang="en-US" sz="1300" b="0" kern="1200"/>
        </a:p>
      </dsp:txBody>
      <dsp:txXfrm>
        <a:off x="3033488" y="1403155"/>
        <a:ext cx="1365401" cy="1062560"/>
      </dsp:txXfrm>
    </dsp:sp>
    <dsp:sp modelId="{15FC0707-59AF-4E33-88DB-D503C35DC54A}">
      <dsp:nvSpPr>
        <dsp:cNvPr id="0" name=""/>
        <dsp:cNvSpPr/>
      </dsp:nvSpPr>
      <dsp:spPr>
        <a:xfrm>
          <a:off x="3374838" y="2802117"/>
          <a:ext cx="1601907" cy="800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Julia Craig</a:t>
          </a:r>
          <a:br>
            <a:rPr lang="en-GB" sz="1300" b="1" i="0" u="none" kern="1200"/>
          </a:br>
          <a:r>
            <a:rPr lang="en-GB" sz="1300" b="0" i="0" u="none" kern="1200"/>
            <a:t>Commissioning Manager </a:t>
          </a:r>
          <a:endParaRPr lang="en-GB" sz="1300" b="0" kern="1200" dirty="0"/>
        </a:p>
      </dsp:txBody>
      <dsp:txXfrm>
        <a:off x="3374838" y="2802117"/>
        <a:ext cx="1601907" cy="800953"/>
      </dsp:txXfrm>
    </dsp:sp>
    <dsp:sp modelId="{F1814C58-80B4-624E-A1AC-8BEA7B9A241A}">
      <dsp:nvSpPr>
        <dsp:cNvPr id="0" name=""/>
        <dsp:cNvSpPr/>
      </dsp:nvSpPr>
      <dsp:spPr>
        <a:xfrm>
          <a:off x="4951011" y="1403155"/>
          <a:ext cx="1448540" cy="1061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Poppy Cullen</a:t>
          </a:r>
          <a:br>
            <a:rPr lang="en-GB" sz="1300" b="1" kern="1200"/>
          </a:br>
          <a:r>
            <a:rPr lang="en-GB" sz="1300" b="0" i="0" u="none" kern="1200"/>
            <a:t>Strategic Commissioner</a:t>
          </a:r>
          <a:r>
            <a:rPr lang="en-GB" sz="1300" b="0" i="0" kern="1200"/>
            <a:t>​</a:t>
          </a:r>
          <a:endParaRPr lang="en-GB" sz="1300" b="0" kern="1200">
            <a:latin typeface="Calibri Light" panose="020F0302020204030204"/>
          </a:endParaRPr>
        </a:p>
      </dsp:txBody>
      <dsp:txXfrm>
        <a:off x="4951011" y="1403155"/>
        <a:ext cx="1448540" cy="1061071"/>
      </dsp:txXfrm>
    </dsp:sp>
    <dsp:sp modelId="{DCD8E980-BDE6-485B-89E9-569866636F38}">
      <dsp:nvSpPr>
        <dsp:cNvPr id="0" name=""/>
        <dsp:cNvSpPr/>
      </dsp:nvSpPr>
      <dsp:spPr>
        <a:xfrm>
          <a:off x="5313146" y="2800627"/>
          <a:ext cx="1601907" cy="800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Farhana Hussain</a:t>
          </a:r>
          <a:br>
            <a:rPr lang="en-GB" sz="1300" b="1" i="0" u="none" kern="1200"/>
          </a:br>
          <a:r>
            <a:rPr lang="en-GB" sz="1300" b="0" i="0" u="none" kern="1200"/>
            <a:t>Commissioning Manager </a:t>
          </a:r>
          <a:endParaRPr lang="en-GB" sz="1300" kern="1200"/>
        </a:p>
      </dsp:txBody>
      <dsp:txXfrm>
        <a:off x="5313146" y="2800627"/>
        <a:ext cx="1601907" cy="800953"/>
      </dsp:txXfrm>
    </dsp:sp>
    <dsp:sp modelId="{E5A11059-5C22-4331-8D3A-607D939DCE77}">
      <dsp:nvSpPr>
        <dsp:cNvPr id="0" name=""/>
        <dsp:cNvSpPr/>
      </dsp:nvSpPr>
      <dsp:spPr>
        <a:xfrm>
          <a:off x="5313146" y="3937981"/>
          <a:ext cx="1601907" cy="800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Louise Roberts</a:t>
          </a:r>
          <a:br>
            <a:rPr lang="en-GB" sz="1300" b="1" i="0" kern="1200"/>
          </a:br>
          <a:r>
            <a:rPr lang="en-GB" sz="1300" b="0" i="0" u="none" kern="1200"/>
            <a:t>Commissioning Manager </a:t>
          </a:r>
          <a:endParaRPr lang="en-GB" sz="1300" kern="1200"/>
        </a:p>
      </dsp:txBody>
      <dsp:txXfrm>
        <a:off x="5313146" y="3937981"/>
        <a:ext cx="1601907" cy="800953"/>
      </dsp:txXfrm>
    </dsp:sp>
    <dsp:sp modelId="{433084E8-60BB-0E43-915D-85E387757BC5}">
      <dsp:nvSpPr>
        <dsp:cNvPr id="0" name=""/>
        <dsp:cNvSpPr/>
      </dsp:nvSpPr>
      <dsp:spPr>
        <a:xfrm>
          <a:off x="6735952" y="1403155"/>
          <a:ext cx="1601907" cy="1061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/>
            <a:t>Ian Middlebrook</a:t>
          </a:r>
          <a:br>
            <a:rPr lang="en-GB" sz="1300" kern="1200">
              <a:latin typeface="Calibri Light" panose="020F0302020204030204"/>
            </a:rPr>
          </a:br>
          <a:r>
            <a:rPr lang="en-GB" sz="1300" b="0" i="0" u="none" kern="1200"/>
            <a:t>Commissioning Programme Manager</a:t>
          </a:r>
          <a:endParaRPr lang="en-GB" sz="1300" b="0" kern="1200">
            <a:latin typeface="Calibri Light" panose="020F0302020204030204"/>
          </a:endParaRPr>
        </a:p>
      </dsp:txBody>
      <dsp:txXfrm>
        <a:off x="6735952" y="1403155"/>
        <a:ext cx="1601907" cy="1061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15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36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5" y="1449732"/>
            <a:ext cx="8578679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48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190" y="1600203"/>
            <a:ext cx="10988210" cy="44463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73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5" y="1168763"/>
            <a:ext cx="10716684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45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631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6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66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6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01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6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0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8"/>
            <a:ext cx="12192000" cy="65947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438078"/>
            <a:ext cx="5023734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err="1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>
              <a:solidFill>
                <a:schemeClr val="bg1"/>
              </a:solidFill>
              <a:latin typeface=""/>
            </a:endParaRPr>
          </a:p>
        </p:txBody>
      </p:sp>
      <p:pic>
        <p:nvPicPr>
          <p:cNvPr id="9" name="Picture 8" descr="camden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26" y="6417698"/>
            <a:ext cx="1708398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74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01DD-6FB1-7E33-4020-36C0A9045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39" y="2096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2400" b="1"/>
              <a:t>Learning Disability, Autism, and Mental Health  Commissioning Team</a:t>
            </a:r>
            <a:endParaRPr lang="en-GB" sz="240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26DA4B3-512C-7A4D-B103-637382D4B4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3799413"/>
              </p:ext>
            </p:extLst>
          </p:nvPr>
        </p:nvGraphicFramePr>
        <p:xfrm>
          <a:off x="1392023" y="1260921"/>
          <a:ext cx="9407041" cy="4743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ABAF16B-6970-3659-24AD-279A7FFD4EB6}"/>
              </a:ext>
            </a:extLst>
          </p:cNvPr>
          <p:cNvSpPr txBox="1"/>
          <p:nvPr/>
        </p:nvSpPr>
        <p:spPr>
          <a:xfrm>
            <a:off x="10040112" y="5751576"/>
            <a:ext cx="1977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Updated May 2025</a:t>
            </a:r>
          </a:p>
        </p:txBody>
      </p:sp>
    </p:spTree>
    <p:extLst>
      <p:ext uri="{BB962C8B-B14F-4D97-AF65-F5344CB8AC3E}">
        <p14:creationId xmlns:p14="http://schemas.microsoft.com/office/powerpoint/2010/main" val="31583591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4" ma:contentTypeDescription="Create a new document." ma:contentTypeScope="" ma:versionID="7679444123796dab42c55757923a3044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f3a468dca56721954c23a818a2f5c585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EEE043-8638-48D1-A243-ABEF70D4DA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FE5152-4E16-461D-A2BF-B62992C0DFAF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f58d0bfa-942c-4ffe-bc4c-a2745951bf1b"/>
    <ds:schemaRef ds:uri="http://purl.org/dc/terms/"/>
    <ds:schemaRef ds:uri="http://schemas.microsoft.com/office/infopath/2007/PartnerControls"/>
    <ds:schemaRef ds:uri="a3d887fa-9e5c-4bf4-a98f-67c5f10555e3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8CB54AF-42E4-4AF9-AB4B-800AE14CB82D}">
  <ds:schemaRefs>
    <ds:schemaRef ds:uri="a3d887fa-9e5c-4bf4-a98f-67c5f10555e3"/>
    <ds:schemaRef ds:uri="f58d0bfa-942c-4ffe-bc4c-a2745951bf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Learning Disability, Autism, and Mental Health  Commissioning Team</vt:lpstr>
    </vt:vector>
  </TitlesOfParts>
  <Company>London Borough of Camden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Clementine Traynard</dc:creator>
  <cp:lastModifiedBy>Clementine Traynard</cp:lastModifiedBy>
  <cp:revision>1</cp:revision>
  <dcterms:created xsi:type="dcterms:W3CDTF">2025-05-21T12:58:32Z</dcterms:created>
  <dcterms:modified xsi:type="dcterms:W3CDTF">2025-06-05T08:26:30Z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  <property fmtid="{D5CDD505-2E9C-101B-9397-08002B2CF9AE}" pid="3" name="MediaServiceImageTags">
    <vt:lpwstr/>
  </property>
</Properties>
</file>