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D7C"/>
    <a:srgbClr val="6BBD42"/>
    <a:srgbClr val="F8A62D"/>
    <a:srgbClr val="4BA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74F2-AD74-4708-9BFF-384E4EB3B5C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F0B2-0348-46CE-AA3A-DBD05C661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6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18E2-A437-460A-AE23-29E5EB7F67B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61D1-8E87-48F4-A6BD-ED652F88E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29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9FA-2C1F-4D0D-8BAF-A1E58BE726F0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9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48C3-BA44-4457-A6EF-37A35021AEE3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0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3286-F7CE-40B9-9FD5-80B946C0EF03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3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DA69-FC0E-4B05-BCEF-5AE0C1E68E5C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3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339-06C8-49F3-A9BB-0D665669F34B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42D-E5A4-46CC-AC31-66E10527E0AD}" type="datetime1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2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D1-FADA-413D-89CA-1EEA6C264659}" type="datetime1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6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BFAF-1D93-41C8-BDF7-DE1EBE7B996C}" type="datetime1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B7C4-FFC7-4D82-ADFD-C50D0131EA47}" type="datetime1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B3D0-37F8-4050-87D7-F938E8D1F105}" type="datetime1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5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02B-7F53-4B76-83AC-ED9454A714E7}" type="datetime1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5426-74F9-4E10-AE2E-4B67CC386981}" type="datetime1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E621-420F-495E-9BEF-DFD2E42F2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2" y="1765611"/>
            <a:ext cx="3141109" cy="641283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This slide has the early help logo (triangle and words combined), and the words and triangle as separate images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0" y="2817385"/>
            <a:ext cx="3204105" cy="3421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452" y="1439889"/>
            <a:ext cx="4515147" cy="41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57" y="463737"/>
            <a:ext cx="11263365" cy="1325563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Early </a:t>
            </a:r>
            <a:r>
              <a:rPr lang="en-GB" sz="2400" dirty="0" smtClean="0"/>
              <a:t>Help Uses a specific colour palette. You can recreate it yourself, using these custom colours.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(the screen shot is to show you how to create the custom colours – click font, then font colour, then more colours and you should get to this page. Got custom and change the boxes marked red, green and blue) 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040" y="2230711"/>
            <a:ext cx="10515600" cy="468980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Early Help Green</a:t>
            </a:r>
          </a:p>
          <a:p>
            <a:pPr lvl="1"/>
            <a:r>
              <a:rPr lang="en-GB" dirty="0" smtClean="0"/>
              <a:t>Red: 107</a:t>
            </a:r>
          </a:p>
          <a:p>
            <a:pPr lvl="1"/>
            <a:r>
              <a:rPr lang="en-GB" dirty="0" smtClean="0"/>
              <a:t>Green 189</a:t>
            </a:r>
          </a:p>
          <a:p>
            <a:pPr lvl="1"/>
            <a:r>
              <a:rPr lang="en-GB" dirty="0" smtClean="0"/>
              <a:t>Blue 66</a:t>
            </a:r>
          </a:p>
          <a:p>
            <a:pPr lvl="1"/>
            <a:endParaRPr lang="en-GB" dirty="0"/>
          </a:p>
          <a:p>
            <a:r>
              <a:rPr lang="en-GB" dirty="0" smtClean="0"/>
              <a:t>Early Help Pink</a:t>
            </a:r>
          </a:p>
          <a:p>
            <a:pPr lvl="1"/>
            <a:r>
              <a:rPr lang="en-GB" dirty="0" smtClean="0"/>
              <a:t>Red 244</a:t>
            </a:r>
          </a:p>
          <a:p>
            <a:pPr lvl="1"/>
            <a:r>
              <a:rPr lang="en-GB" dirty="0" smtClean="0"/>
              <a:t>Green 125</a:t>
            </a:r>
          </a:p>
          <a:p>
            <a:pPr lvl="1"/>
            <a:r>
              <a:rPr lang="en-GB" dirty="0" smtClean="0"/>
              <a:t>Blue 124</a:t>
            </a:r>
          </a:p>
          <a:p>
            <a:pPr lvl="1"/>
            <a:endParaRPr lang="en-GB" dirty="0"/>
          </a:p>
          <a:p>
            <a:r>
              <a:rPr lang="en-GB" dirty="0" smtClean="0"/>
              <a:t>Early Help Orange</a:t>
            </a:r>
          </a:p>
          <a:p>
            <a:pPr lvl="1"/>
            <a:r>
              <a:rPr lang="en-GB" dirty="0" smtClean="0"/>
              <a:t>Red 248</a:t>
            </a:r>
          </a:p>
          <a:p>
            <a:pPr lvl="1"/>
            <a:r>
              <a:rPr lang="en-GB" dirty="0" smtClean="0"/>
              <a:t>Green 166</a:t>
            </a:r>
          </a:p>
          <a:p>
            <a:pPr lvl="1"/>
            <a:r>
              <a:rPr lang="en-GB" dirty="0" smtClean="0"/>
              <a:t>Blue 45</a:t>
            </a:r>
          </a:p>
          <a:p>
            <a:pPr lvl="1"/>
            <a:endParaRPr lang="en-GB" dirty="0"/>
          </a:p>
          <a:p>
            <a:r>
              <a:rPr lang="en-GB" dirty="0" smtClean="0"/>
              <a:t>Early Help Blue</a:t>
            </a:r>
          </a:p>
          <a:p>
            <a:pPr lvl="1"/>
            <a:r>
              <a:rPr lang="en-GB" dirty="0" smtClean="0"/>
              <a:t>Red 75</a:t>
            </a:r>
          </a:p>
          <a:p>
            <a:pPr lvl="1"/>
            <a:r>
              <a:rPr lang="en-GB" dirty="0" smtClean="0"/>
              <a:t>Green 171</a:t>
            </a:r>
          </a:p>
          <a:p>
            <a:pPr lvl="1"/>
            <a:r>
              <a:rPr lang="en-GB" dirty="0" smtClean="0"/>
              <a:t>Blue 199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5F5F5C"/>
              </a:clrFrom>
              <a:clrTo>
                <a:srgbClr val="5F5F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11" y="6356350"/>
            <a:ext cx="1954306" cy="56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71296" y="2133332"/>
            <a:ext cx="247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6BBD42"/>
                </a:solidFill>
              </a:rPr>
              <a:t>Early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47D7C"/>
                </a:solidFill>
              </a:rPr>
              <a:t>Help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8A62D"/>
                </a:solidFill>
              </a:rPr>
              <a:t>Colour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4BABC7"/>
                </a:solidFill>
              </a:rPr>
              <a:t>Test</a:t>
            </a:r>
            <a:endParaRPr lang="en-GB" sz="3600" dirty="0">
              <a:solidFill>
                <a:srgbClr val="4BABC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58" y="2451013"/>
            <a:ext cx="2768496" cy="31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This slide has combined triangles and individual triangle (you can use these as bullet points for example </a:t>
            </a: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52663" y="1501543"/>
            <a:ext cx="2798590" cy="3208333"/>
            <a:chOff x="7379464" y="347031"/>
            <a:chExt cx="2776252" cy="3371160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7230737" y="2152420"/>
              <a:ext cx="1685580" cy="1388126"/>
            </a:xfrm>
            <a:prstGeom prst="triangle">
              <a:avLst/>
            </a:prstGeom>
            <a:solidFill>
              <a:srgbClr val="F8A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7230737" y="495758"/>
              <a:ext cx="1685580" cy="1388126"/>
            </a:xfrm>
            <a:prstGeom prst="triangle">
              <a:avLst/>
            </a:prstGeom>
            <a:solidFill>
              <a:srgbClr val="6BB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8618863" y="2181338"/>
              <a:ext cx="1685580" cy="1388126"/>
            </a:xfrm>
            <a:prstGeom prst="triangle">
              <a:avLst/>
            </a:prstGeom>
            <a:solidFill>
              <a:srgbClr val="4BA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8618863" y="525367"/>
              <a:ext cx="1685580" cy="1388126"/>
            </a:xfrm>
            <a:prstGeom prst="triangle">
              <a:avLst/>
            </a:prstGeom>
            <a:solidFill>
              <a:srgbClr val="F47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H:\Early Help Service Development\EH Branding\Doc2_files\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" y="2480067"/>
            <a:ext cx="4916943" cy="19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sosceles Triangle 9"/>
          <p:cNvSpPr/>
          <p:nvPr/>
        </p:nvSpPr>
        <p:spPr>
          <a:xfrm rot="5400000">
            <a:off x="878766" y="5045397"/>
            <a:ext cx="1685580" cy="1388126"/>
          </a:xfrm>
          <a:prstGeom prst="triangle">
            <a:avLst/>
          </a:prstGeom>
          <a:solidFill>
            <a:srgbClr val="6BB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3195810" y="5015687"/>
            <a:ext cx="1685580" cy="1388126"/>
          </a:xfrm>
          <a:prstGeom prst="triangle">
            <a:avLst/>
          </a:prstGeom>
          <a:solidFill>
            <a:srgbClr val="F47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5482325" y="5002059"/>
            <a:ext cx="1685580" cy="1388126"/>
          </a:xfrm>
          <a:prstGeom prst="triangle">
            <a:avLst/>
          </a:prstGeom>
          <a:solidFill>
            <a:srgbClr val="F8A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7329790" y="5090858"/>
            <a:ext cx="1685580" cy="1388126"/>
          </a:xfrm>
          <a:prstGeom prst="triangle">
            <a:avLst/>
          </a:prstGeom>
          <a:solidFill>
            <a:srgbClr val="4B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0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7" y="319921"/>
            <a:ext cx="1658620" cy="26047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1" y="754833"/>
            <a:ext cx="1308100" cy="2317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0" name="Picture 9" descr="C:\Temporary Internet Files\Content.Word\black family silhouet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46" y="510176"/>
            <a:ext cx="3359785" cy="384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02" y="4043807"/>
            <a:ext cx="2466975" cy="17545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9" y="3363985"/>
            <a:ext cx="3169735" cy="3114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04" y="4421706"/>
            <a:ext cx="2107841" cy="20564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81695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147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This slide has the early help logo (triangle and words combined), and the words and triangle as separate images</vt:lpstr>
      <vt:lpstr>Early Help Uses a specific colour palette. You can recreate it yourself, using these custom colours.   (the screen shot is to show you how to create the custom colours – click font, then font colour, then more colours and you should get to this page. Got custom and change the boxes marked red, green and blue) </vt:lpstr>
      <vt:lpstr>This slide has combined triangles and individual triangle (you can use these as bullet points for example </vt:lpstr>
      <vt:lpstr>PowerPoint Presentation</vt:lpstr>
    </vt:vector>
  </TitlesOfParts>
  <Company>London Borough of Camden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Jaggs</dc:creator>
  <cp:lastModifiedBy>Dove, Becca</cp:lastModifiedBy>
  <cp:revision>15</cp:revision>
  <dcterms:created xsi:type="dcterms:W3CDTF">2018-08-01T16:35:53Z</dcterms:created>
  <dcterms:modified xsi:type="dcterms:W3CDTF">2021-03-17T13:59:08Z</dcterms:modified>
</cp:coreProperties>
</file>