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9" r:id="rId4"/>
  </p:sldMasterIdLst>
  <p:notesMasterIdLst>
    <p:notesMasterId r:id="rId16"/>
  </p:notesMasterIdLst>
  <p:sldIdLst>
    <p:sldId id="256" r:id="rId5"/>
    <p:sldId id="257" r:id="rId6"/>
    <p:sldId id="263" r:id="rId7"/>
    <p:sldId id="270" r:id="rId8"/>
    <p:sldId id="258" r:id="rId9"/>
    <p:sldId id="260" r:id="rId10"/>
    <p:sldId id="267" r:id="rId11"/>
    <p:sldId id="268" r:id="rId12"/>
    <p:sldId id="266" r:id="rId13"/>
    <p:sldId id="269" r:id="rId14"/>
    <p:sldId id="271" r:id="rId15"/>
  </p:sldIdLst>
  <p:sldSz cx="102235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2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01864C3-B75A-EAD7-5F14-E461EB70C579}" name="Jessica Lawson" initials="JL" userId="S::Jessica.Lawson@Camden.gov.uk::c8aa9398-d922-4cd4-b8ec-98d4476edbe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E89A16-1D78-47A7-8FD0-4EB1013E34E3}" v="221" dt="2025-05-22T16:03:01.6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/>
    <p:restoredTop sz="94590"/>
  </p:normalViewPr>
  <p:slideViewPr>
    <p:cSldViewPr snapToGrid="0">
      <p:cViewPr varScale="1">
        <p:scale>
          <a:sx n="104" d="100"/>
          <a:sy n="104" d="100"/>
        </p:scale>
        <p:origin x="1470" y="114"/>
      </p:cViewPr>
      <p:guideLst>
        <p:guide orient="horz" pos="2160"/>
        <p:guide pos="32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ementine Traynard" userId="4b26079c-a74e-41fe-b2f5-0808f157e3bd" providerId="ADAL" clId="{9EE89A16-1D78-47A7-8FD0-4EB1013E34E3}"/>
    <pc:docChg chg="addSld modSld sldOrd">
      <pc:chgData name="Clementine Traynard" userId="4b26079c-a74e-41fe-b2f5-0808f157e3bd" providerId="ADAL" clId="{9EE89A16-1D78-47A7-8FD0-4EB1013E34E3}" dt="2025-05-22T16:03:06.816" v="259"/>
      <pc:docMkLst>
        <pc:docMk/>
      </pc:docMkLst>
      <pc:sldChg chg="modSp mod">
        <pc:chgData name="Clementine Traynard" userId="4b26079c-a74e-41fe-b2f5-0808f157e3bd" providerId="ADAL" clId="{9EE89A16-1D78-47A7-8FD0-4EB1013E34E3}" dt="2025-05-22T15:44:49.006" v="23" actId="20577"/>
        <pc:sldMkLst>
          <pc:docMk/>
          <pc:sldMk cId="2323678356" sldId="256"/>
        </pc:sldMkLst>
        <pc:spChg chg="mod">
          <ac:chgData name="Clementine Traynard" userId="4b26079c-a74e-41fe-b2f5-0808f157e3bd" providerId="ADAL" clId="{9EE89A16-1D78-47A7-8FD0-4EB1013E34E3}" dt="2025-05-22T15:44:49.006" v="23" actId="20577"/>
          <ac:spMkLst>
            <pc:docMk/>
            <pc:sldMk cId="2323678356" sldId="256"/>
            <ac:spMk id="5" creationId="{00000000-0000-0000-0000-000000000000}"/>
          </ac:spMkLst>
        </pc:spChg>
      </pc:sldChg>
      <pc:sldChg chg="modSp">
        <pc:chgData name="Clementine Traynard" userId="4b26079c-a74e-41fe-b2f5-0808f157e3bd" providerId="ADAL" clId="{9EE89A16-1D78-47A7-8FD0-4EB1013E34E3}" dt="2025-05-22T15:48:50.867" v="84" actId="17032"/>
        <pc:sldMkLst>
          <pc:docMk/>
          <pc:sldMk cId="600015039" sldId="257"/>
        </pc:sldMkLst>
        <pc:graphicFrameChg chg="mod">
          <ac:chgData name="Clementine Traynard" userId="4b26079c-a74e-41fe-b2f5-0808f157e3bd" providerId="ADAL" clId="{9EE89A16-1D78-47A7-8FD0-4EB1013E34E3}" dt="2025-05-22T15:48:50.867" v="84" actId="17032"/>
          <ac:graphicFrameMkLst>
            <pc:docMk/>
            <pc:sldMk cId="600015039" sldId="257"/>
            <ac:graphicFrameMk id="4" creationId="{00000000-0000-0000-0000-000000000000}"/>
          </ac:graphicFrameMkLst>
        </pc:graphicFrameChg>
      </pc:sldChg>
      <pc:sldChg chg="modSp">
        <pc:chgData name="Clementine Traynard" userId="4b26079c-a74e-41fe-b2f5-0808f157e3bd" providerId="ADAL" clId="{9EE89A16-1D78-47A7-8FD0-4EB1013E34E3}" dt="2025-05-22T15:50:51.500" v="124" actId="113"/>
        <pc:sldMkLst>
          <pc:docMk/>
          <pc:sldMk cId="3663598964" sldId="258"/>
        </pc:sldMkLst>
        <pc:graphicFrameChg chg="mod">
          <ac:chgData name="Clementine Traynard" userId="4b26079c-a74e-41fe-b2f5-0808f157e3bd" providerId="ADAL" clId="{9EE89A16-1D78-47A7-8FD0-4EB1013E34E3}" dt="2025-05-22T15:50:51.500" v="124" actId="113"/>
          <ac:graphicFrameMkLst>
            <pc:docMk/>
            <pc:sldMk cId="3663598964" sldId="258"/>
            <ac:graphicFrameMk id="4" creationId="{00000000-0000-0000-0000-000000000000}"/>
          </ac:graphicFrameMkLst>
        </pc:graphicFrameChg>
      </pc:sldChg>
      <pc:sldChg chg="modSp">
        <pc:chgData name="Clementine Traynard" userId="4b26079c-a74e-41fe-b2f5-0808f157e3bd" providerId="ADAL" clId="{9EE89A16-1D78-47A7-8FD0-4EB1013E34E3}" dt="2025-05-22T16:01:38.041" v="253" actId="113"/>
        <pc:sldMkLst>
          <pc:docMk/>
          <pc:sldMk cId="1484651151" sldId="260"/>
        </pc:sldMkLst>
        <pc:graphicFrameChg chg="mod">
          <ac:chgData name="Clementine Traynard" userId="4b26079c-a74e-41fe-b2f5-0808f157e3bd" providerId="ADAL" clId="{9EE89A16-1D78-47A7-8FD0-4EB1013E34E3}" dt="2025-05-22T16:01:38.041" v="253" actId="113"/>
          <ac:graphicFrameMkLst>
            <pc:docMk/>
            <pc:sldMk cId="1484651151" sldId="260"/>
            <ac:graphicFrameMk id="3" creationId="{00000000-0000-0000-0000-000000000000}"/>
          </ac:graphicFrameMkLst>
        </pc:graphicFrameChg>
      </pc:sldChg>
      <pc:sldChg chg="modSp">
        <pc:chgData name="Clementine Traynard" userId="4b26079c-a74e-41fe-b2f5-0808f157e3bd" providerId="ADAL" clId="{9EE89A16-1D78-47A7-8FD0-4EB1013E34E3}" dt="2025-05-22T15:49:48.295" v="103" actId="113"/>
        <pc:sldMkLst>
          <pc:docMk/>
          <pc:sldMk cId="924758670" sldId="263"/>
        </pc:sldMkLst>
        <pc:graphicFrameChg chg="mod">
          <ac:chgData name="Clementine Traynard" userId="4b26079c-a74e-41fe-b2f5-0808f157e3bd" providerId="ADAL" clId="{9EE89A16-1D78-47A7-8FD0-4EB1013E34E3}" dt="2025-05-22T15:49:48.295" v="103" actId="113"/>
          <ac:graphicFrameMkLst>
            <pc:docMk/>
            <pc:sldMk cId="924758670" sldId="263"/>
            <ac:graphicFrameMk id="3" creationId="{00000000-0000-0000-0000-000000000000}"/>
          </ac:graphicFrameMkLst>
        </pc:graphicFrameChg>
      </pc:sldChg>
      <pc:sldChg chg="modSp">
        <pc:chgData name="Clementine Traynard" userId="4b26079c-a74e-41fe-b2f5-0808f157e3bd" providerId="ADAL" clId="{9EE89A16-1D78-47A7-8FD0-4EB1013E34E3}" dt="2025-05-22T15:58:35.566" v="235" actId="113"/>
        <pc:sldMkLst>
          <pc:docMk/>
          <pc:sldMk cId="369876879" sldId="266"/>
        </pc:sldMkLst>
        <pc:graphicFrameChg chg="mod">
          <ac:chgData name="Clementine Traynard" userId="4b26079c-a74e-41fe-b2f5-0808f157e3bd" providerId="ADAL" clId="{9EE89A16-1D78-47A7-8FD0-4EB1013E34E3}" dt="2025-05-22T15:58:35.566" v="235" actId="113"/>
          <ac:graphicFrameMkLst>
            <pc:docMk/>
            <pc:sldMk cId="369876879" sldId="266"/>
            <ac:graphicFrameMk id="3" creationId="{B63F7FBF-BA68-08D7-368B-9D104A997B98}"/>
          </ac:graphicFrameMkLst>
        </pc:graphicFrameChg>
      </pc:sldChg>
      <pc:sldChg chg="modSp">
        <pc:chgData name="Clementine Traynard" userId="4b26079c-a74e-41fe-b2f5-0808f157e3bd" providerId="ADAL" clId="{9EE89A16-1D78-47A7-8FD0-4EB1013E34E3}" dt="2025-05-22T16:00:53.800" v="241" actId="113"/>
        <pc:sldMkLst>
          <pc:docMk/>
          <pc:sldMk cId="1010848970" sldId="267"/>
        </pc:sldMkLst>
        <pc:graphicFrameChg chg="mod">
          <ac:chgData name="Clementine Traynard" userId="4b26079c-a74e-41fe-b2f5-0808f157e3bd" providerId="ADAL" clId="{9EE89A16-1D78-47A7-8FD0-4EB1013E34E3}" dt="2025-05-22T16:00:53.800" v="241" actId="113"/>
          <ac:graphicFrameMkLst>
            <pc:docMk/>
            <pc:sldMk cId="1010848970" sldId="267"/>
            <ac:graphicFrameMk id="4" creationId="{00000000-0000-0000-0000-000000000000}"/>
          </ac:graphicFrameMkLst>
        </pc:graphicFrameChg>
      </pc:sldChg>
      <pc:sldChg chg="modSp">
        <pc:chgData name="Clementine Traynard" userId="4b26079c-a74e-41fe-b2f5-0808f157e3bd" providerId="ADAL" clId="{9EE89A16-1D78-47A7-8FD0-4EB1013E34E3}" dt="2025-05-22T15:54:27.353" v="136" actId="113"/>
        <pc:sldMkLst>
          <pc:docMk/>
          <pc:sldMk cId="3410067264" sldId="268"/>
        </pc:sldMkLst>
        <pc:graphicFrameChg chg="mod">
          <ac:chgData name="Clementine Traynard" userId="4b26079c-a74e-41fe-b2f5-0808f157e3bd" providerId="ADAL" clId="{9EE89A16-1D78-47A7-8FD0-4EB1013E34E3}" dt="2025-05-22T15:54:27.353" v="136" actId="113"/>
          <ac:graphicFrameMkLst>
            <pc:docMk/>
            <pc:sldMk cId="3410067264" sldId="268"/>
            <ac:graphicFrameMk id="4" creationId="{00000000-0000-0000-0000-000000000000}"/>
          </ac:graphicFrameMkLst>
        </pc:graphicFrameChg>
      </pc:sldChg>
      <pc:sldChg chg="modSp">
        <pc:chgData name="Clementine Traynard" userId="4b26079c-a74e-41fe-b2f5-0808f157e3bd" providerId="ADAL" clId="{9EE89A16-1D78-47A7-8FD0-4EB1013E34E3}" dt="2025-05-22T16:03:01.634" v="257" actId="113"/>
        <pc:sldMkLst>
          <pc:docMk/>
          <pc:sldMk cId="1342523279" sldId="269"/>
        </pc:sldMkLst>
        <pc:graphicFrameChg chg="mod">
          <ac:chgData name="Clementine Traynard" userId="4b26079c-a74e-41fe-b2f5-0808f157e3bd" providerId="ADAL" clId="{9EE89A16-1D78-47A7-8FD0-4EB1013E34E3}" dt="2025-05-22T16:03:01.634" v="257" actId="113"/>
          <ac:graphicFrameMkLst>
            <pc:docMk/>
            <pc:sldMk cId="1342523279" sldId="269"/>
            <ac:graphicFrameMk id="4" creationId="{00000000-0000-0000-0000-000000000000}"/>
          </ac:graphicFrameMkLst>
        </pc:graphicFrameChg>
      </pc:sldChg>
      <pc:sldChg chg="modSp">
        <pc:chgData name="Clementine Traynard" userId="4b26079c-a74e-41fe-b2f5-0808f157e3bd" providerId="ADAL" clId="{9EE89A16-1D78-47A7-8FD0-4EB1013E34E3}" dt="2025-05-22T15:49:25.636" v="100" actId="113"/>
        <pc:sldMkLst>
          <pc:docMk/>
          <pc:sldMk cId="188925948" sldId="270"/>
        </pc:sldMkLst>
        <pc:graphicFrameChg chg="mod">
          <ac:chgData name="Clementine Traynard" userId="4b26079c-a74e-41fe-b2f5-0808f157e3bd" providerId="ADAL" clId="{9EE89A16-1D78-47A7-8FD0-4EB1013E34E3}" dt="2025-05-22T15:49:25.636" v="100" actId="113"/>
          <ac:graphicFrameMkLst>
            <pc:docMk/>
            <pc:sldMk cId="188925948" sldId="270"/>
            <ac:graphicFrameMk id="3" creationId="{00000000-0000-0000-0000-000000000000}"/>
          </ac:graphicFrameMkLst>
        </pc:graphicFrameChg>
      </pc:sldChg>
      <pc:sldChg chg="modSp add mod ord">
        <pc:chgData name="Clementine Traynard" userId="4b26079c-a74e-41fe-b2f5-0808f157e3bd" providerId="ADAL" clId="{9EE89A16-1D78-47A7-8FD0-4EB1013E34E3}" dt="2025-05-22T16:03:06.816" v="259"/>
        <pc:sldMkLst>
          <pc:docMk/>
          <pc:sldMk cId="146041143" sldId="271"/>
        </pc:sldMkLst>
        <pc:spChg chg="mod">
          <ac:chgData name="Clementine Traynard" userId="4b26079c-a74e-41fe-b2f5-0808f157e3bd" providerId="ADAL" clId="{9EE89A16-1D78-47A7-8FD0-4EB1013E34E3}" dt="2025-05-22T15:55:32.811" v="153" actId="20577"/>
          <ac:spMkLst>
            <pc:docMk/>
            <pc:sldMk cId="146041143" sldId="271"/>
            <ac:spMk id="2" creationId="{0DAD8E0D-4F3B-0E50-D998-BBD37986FA85}"/>
          </ac:spMkLst>
        </pc:spChg>
        <pc:graphicFrameChg chg="mod">
          <ac:chgData name="Clementine Traynard" userId="4b26079c-a74e-41fe-b2f5-0808f157e3bd" providerId="ADAL" clId="{9EE89A16-1D78-47A7-8FD0-4EB1013E34E3}" dt="2025-05-22T15:57:43.476" v="227" actId="20577"/>
          <ac:graphicFrameMkLst>
            <pc:docMk/>
            <pc:sldMk cId="146041143" sldId="271"/>
            <ac:graphicFrameMk id="4" creationId="{DBF2062B-C792-8C60-BD1E-C6075F7ACC8C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/>
      <dgm:spPr/>
      <dgm:t>
        <a:bodyPr/>
        <a:lstStyle/>
        <a:p>
          <a:r>
            <a:rPr lang="en-US" b="1" dirty="0"/>
            <a:t>Jamie Spencer</a:t>
          </a:r>
        </a:p>
        <a:p>
          <a:r>
            <a:rPr lang="en-GB" dirty="0"/>
            <a:t>Head of Insight, Quality and Financial Services</a:t>
          </a:r>
          <a:endParaRPr lang="en-US" dirty="0"/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endParaRPr lang="en-US"/>
        </a:p>
      </dgm:t>
    </dgm:pt>
    <dgm:pt modelId="{7A5AC308-6726-4E27-959D-D3E9E9385B71}">
      <dgm:prSet phldrT="[Text]"/>
      <dgm:spPr/>
      <dgm:t>
        <a:bodyPr/>
        <a:lstStyle/>
        <a:p>
          <a:r>
            <a:rPr lang="en-US" b="1" dirty="0"/>
            <a:t>David Kinloch</a:t>
          </a:r>
        </a:p>
        <a:p>
          <a:r>
            <a:rPr lang="en-GB" dirty="0"/>
            <a:t>Services Manager Resource Co-ordination Team</a:t>
          </a:r>
          <a:endParaRPr lang="en-US" dirty="0"/>
        </a:p>
      </dgm:t>
    </dgm:pt>
    <dgm:pt modelId="{CD80DCCB-4093-425A-A76F-A58090548395}" type="parTrans" cxnId="{ACBFA2D8-A384-43D2-8399-340AA577BA3F}">
      <dgm:prSet/>
      <dgm:spPr/>
      <dgm:t>
        <a:bodyPr/>
        <a:lstStyle/>
        <a:p>
          <a:endParaRPr lang="en-US"/>
        </a:p>
      </dgm:t>
    </dgm:pt>
    <dgm:pt modelId="{E54C8AF4-BAE3-4AF9-B168-0A1DCC8A74FE}" type="sibTrans" cxnId="{ACBFA2D8-A384-43D2-8399-340AA577BA3F}">
      <dgm:prSet/>
      <dgm:spPr/>
      <dgm:t>
        <a:bodyPr/>
        <a:lstStyle/>
        <a:p>
          <a:endParaRPr lang="en-US"/>
        </a:p>
      </dgm:t>
    </dgm:pt>
    <dgm:pt modelId="{2F73E02F-87D7-48A0-B3A3-7D1BD3650F7B}">
      <dgm:prSet phldrT="[Text]"/>
      <dgm:spPr/>
      <dgm:t>
        <a:bodyPr/>
        <a:lstStyle/>
        <a:p>
          <a:r>
            <a:rPr lang="en-US" b="1" dirty="0"/>
            <a:t>Roisin Harper</a:t>
          </a:r>
        </a:p>
        <a:p>
          <a:r>
            <a:rPr lang="en-GB" b="0" i="0" dirty="0"/>
            <a:t>ASC Quality Assurance Lead</a:t>
          </a:r>
          <a:endParaRPr lang="en-US" dirty="0"/>
        </a:p>
      </dgm:t>
    </dgm:pt>
    <dgm:pt modelId="{0662E71D-A438-4F2C-B49A-C3B37A8ED211}" type="parTrans" cxnId="{1FB7A6AD-4A7B-4C28-BA45-80207F6648B3}">
      <dgm:prSet/>
      <dgm:spPr/>
      <dgm:t>
        <a:bodyPr/>
        <a:lstStyle/>
        <a:p>
          <a:endParaRPr lang="en-US"/>
        </a:p>
      </dgm:t>
    </dgm:pt>
    <dgm:pt modelId="{DAA24315-4FAA-4B2D-B849-40C368B08D45}" type="sibTrans" cxnId="{1FB7A6AD-4A7B-4C28-BA45-80207F6648B3}">
      <dgm:prSet/>
      <dgm:spPr/>
      <dgm:t>
        <a:bodyPr/>
        <a:lstStyle/>
        <a:p>
          <a:endParaRPr lang="en-US"/>
        </a:p>
      </dgm:t>
    </dgm:pt>
    <dgm:pt modelId="{B48E841A-8BE6-4F09-BCD2-7C2C88AE7C49}">
      <dgm:prSet phldrT="[Text]"/>
      <dgm:spPr/>
      <dgm:t>
        <a:bodyPr/>
        <a:lstStyle/>
        <a:p>
          <a:r>
            <a:rPr lang="en-US" b="1" dirty="0"/>
            <a:t>Janet Lee</a:t>
          </a:r>
        </a:p>
        <a:p>
          <a:r>
            <a:rPr lang="en-US" dirty="0"/>
            <a:t>Personal Financial Services Manager</a:t>
          </a:r>
        </a:p>
      </dgm:t>
    </dgm:pt>
    <dgm:pt modelId="{6B43A927-4EAC-4D0E-B147-5F2C66AABB21}" type="parTrans" cxnId="{345CDFD0-3C1E-4BB5-A450-F9DCE051B5A0}">
      <dgm:prSet/>
      <dgm:spPr/>
      <dgm:t>
        <a:bodyPr/>
        <a:lstStyle/>
        <a:p>
          <a:endParaRPr lang="en-US"/>
        </a:p>
      </dgm:t>
    </dgm:pt>
    <dgm:pt modelId="{3514D07F-F647-4FB0-9A5A-0542EA66575B}" type="sibTrans" cxnId="{345CDFD0-3C1E-4BB5-A450-F9DCE051B5A0}">
      <dgm:prSet/>
      <dgm:spPr/>
      <dgm:t>
        <a:bodyPr/>
        <a:lstStyle/>
        <a:p>
          <a:endParaRPr lang="en-US"/>
        </a:p>
      </dgm:t>
    </dgm:pt>
    <dgm:pt modelId="{D0676613-7AAF-4D44-9B44-FBDAFB76732F}">
      <dgm:prSet/>
      <dgm:spPr/>
      <dgm:t>
        <a:bodyPr/>
        <a:lstStyle/>
        <a:p>
          <a:r>
            <a:rPr lang="en-US" b="1" dirty="0"/>
            <a:t>Liisa Smith</a:t>
          </a:r>
        </a:p>
        <a:p>
          <a:r>
            <a:rPr lang="en-US" dirty="0"/>
            <a:t>Direct Payments</a:t>
          </a:r>
        </a:p>
        <a:p>
          <a:r>
            <a:rPr lang="en-US" dirty="0"/>
            <a:t>Manager</a:t>
          </a:r>
        </a:p>
      </dgm:t>
    </dgm:pt>
    <dgm:pt modelId="{A51B0F7B-BC79-463C-8DD4-97F726ECFC9B}" type="parTrans" cxnId="{5E9551A5-4026-463D-848B-47C8DDBAC43E}">
      <dgm:prSet/>
      <dgm:spPr/>
      <dgm:t>
        <a:bodyPr/>
        <a:lstStyle/>
        <a:p>
          <a:endParaRPr lang="en-US"/>
        </a:p>
      </dgm:t>
    </dgm:pt>
    <dgm:pt modelId="{6E01B6DE-3CEA-486E-8717-0A3017667B33}" type="sibTrans" cxnId="{5E9551A5-4026-463D-848B-47C8DDBAC43E}">
      <dgm:prSet/>
      <dgm:spPr/>
      <dgm:t>
        <a:bodyPr/>
        <a:lstStyle/>
        <a:p>
          <a:endParaRPr lang="en-US"/>
        </a:p>
      </dgm:t>
    </dgm:pt>
    <dgm:pt modelId="{6B835B4D-348C-4F2E-B606-1B09DA39DCA8}">
      <dgm:prSet phldrT="[Text]"/>
      <dgm:spPr/>
      <dgm:t>
        <a:bodyPr/>
        <a:lstStyle/>
        <a:p>
          <a:r>
            <a:rPr lang="en-US" b="1" dirty="0"/>
            <a:t>Barnaby Rogers</a:t>
          </a:r>
        </a:p>
        <a:p>
          <a:r>
            <a:rPr lang="en-US" dirty="0"/>
            <a:t>ASC Systems Manager</a:t>
          </a:r>
        </a:p>
      </dgm:t>
    </dgm:pt>
    <dgm:pt modelId="{1E76B321-4F7F-4242-80C2-A3B69A1B3EDD}" type="sibTrans" cxnId="{7EAF7B35-5B19-4524-9DEB-C25D6463B59B}">
      <dgm:prSet/>
      <dgm:spPr/>
      <dgm:t>
        <a:bodyPr/>
        <a:lstStyle/>
        <a:p>
          <a:endParaRPr lang="en-US"/>
        </a:p>
      </dgm:t>
    </dgm:pt>
    <dgm:pt modelId="{58A2A75A-6C4C-4B64-9662-057324FCD034}" type="parTrans" cxnId="{7EAF7B35-5B19-4524-9DEB-C25D6463B59B}">
      <dgm:prSet/>
      <dgm:spPr/>
      <dgm:t>
        <a:bodyPr/>
        <a:lstStyle/>
        <a:p>
          <a:endParaRPr lang="en-US"/>
        </a:p>
      </dgm:t>
    </dgm:pt>
    <dgm:pt modelId="{B09C12E9-2D90-F44C-807E-FF5D0B593228}">
      <dgm:prSet/>
      <dgm:spPr/>
      <dgm:t>
        <a:bodyPr/>
        <a:lstStyle/>
        <a:p>
          <a:r>
            <a:rPr lang="en-GB" b="1" dirty="0"/>
            <a:t>Sean Ahern             </a:t>
          </a:r>
          <a:r>
            <a:rPr lang="en-GB" dirty="0"/>
            <a:t>Family Group Conferencing Manager</a:t>
          </a:r>
        </a:p>
      </dgm:t>
    </dgm:pt>
    <dgm:pt modelId="{A831708B-99E0-8040-9909-594611E434C3}" type="parTrans" cxnId="{DD4F2C04-2AD9-DF4F-84F6-17E7019AA68A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19050" cap="flat" cmpd="sng" algn="ctr">
          <a:solidFill>
            <a:schemeClr val="accent1"/>
          </a:solidFill>
          <a:prstDash val="dash"/>
          <a:round/>
          <a:headEnd type="none" w="med" len="med"/>
          <a:tailEnd type="none" w="med" len="med"/>
        </a:ln>
      </dgm:spPr>
      <dgm:t>
        <a:bodyPr/>
        <a:lstStyle/>
        <a:p>
          <a:endParaRPr lang="en-GB"/>
        </a:p>
      </dgm:t>
    </dgm:pt>
    <dgm:pt modelId="{C18514DF-4708-DA4D-957E-DD346C671A43}" type="sibTrans" cxnId="{DD4F2C04-2AD9-DF4F-84F6-17E7019AA68A}">
      <dgm:prSet/>
      <dgm:spPr/>
      <dgm:t>
        <a:bodyPr/>
        <a:lstStyle/>
        <a:p>
          <a:endParaRPr lang="en-GB"/>
        </a:p>
      </dgm:t>
    </dgm:pt>
    <dgm:pt modelId="{B69E016B-BDFD-5E49-8F3B-C16308E84064}">
      <dgm:prSet/>
      <dgm:spPr/>
      <dgm:t>
        <a:bodyPr/>
        <a:lstStyle/>
        <a:p>
          <a:r>
            <a:rPr lang="en-GB" b="1" dirty="0"/>
            <a:t>Katriona Hartnett </a:t>
          </a:r>
          <a:r>
            <a:rPr lang="en-GB" dirty="0"/>
            <a:t>Family Group Conferencing Manager</a:t>
          </a:r>
        </a:p>
      </dgm:t>
    </dgm:pt>
    <dgm:pt modelId="{E1C4F5AC-3CD6-7A44-B213-898F8611F195}" type="parTrans" cxnId="{D20212DE-F7A5-A540-A202-7CD9D1216AB1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19050" cap="flat" cmpd="sng" algn="ctr">
          <a:solidFill>
            <a:schemeClr val="accent1"/>
          </a:solidFill>
          <a:prstDash val="dash"/>
          <a:round/>
          <a:headEnd type="none" w="med" len="med"/>
          <a:tailEnd type="none" w="med" len="med"/>
        </a:ln>
      </dgm:spPr>
      <dgm:t>
        <a:bodyPr/>
        <a:lstStyle/>
        <a:p>
          <a:endParaRPr lang="en-GB"/>
        </a:p>
      </dgm:t>
    </dgm:pt>
    <dgm:pt modelId="{C2E2F9DE-BB37-FF4B-9406-87C078426FD0}" type="sibTrans" cxnId="{D20212DE-F7A5-A540-A202-7CD9D1216AB1}">
      <dgm:prSet/>
      <dgm:spPr/>
      <dgm:t>
        <a:bodyPr/>
        <a:lstStyle/>
        <a:p>
          <a:endParaRPr lang="en-GB"/>
        </a:p>
      </dgm:t>
    </dgm:pt>
    <dgm:pt modelId="{DCD4C77F-731C-4A1A-9F76-D09850E57642}">
      <dgm:prSet/>
      <dgm:spPr/>
      <dgm:t>
        <a:bodyPr/>
        <a:lstStyle/>
        <a:p>
          <a:r>
            <a:rPr lang="en-GB" b="1" dirty="0"/>
            <a:t>Jamie Orr</a:t>
          </a:r>
          <a:br>
            <a:rPr lang="en-GB" dirty="0"/>
          </a:br>
          <a:r>
            <a:rPr lang="en-GB" dirty="0"/>
            <a:t>Senior Data </a:t>
          </a:r>
          <a:r>
            <a:rPr lang="en-GB" dirty="0" err="1"/>
            <a:t>Analsyt</a:t>
          </a:r>
          <a:endParaRPr lang="en-GB" dirty="0"/>
        </a:p>
      </dgm:t>
    </dgm:pt>
    <dgm:pt modelId="{D36C91BC-4BA2-4136-AA3C-71A0633E4BE2}" type="parTrans" cxnId="{1495F014-80E8-42E5-8242-3C75A21DB345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19050" cap="flat" cmpd="sng" algn="ctr">
          <a:solidFill>
            <a:schemeClr val="accent1"/>
          </a:solidFill>
          <a:prstDash val="dash"/>
          <a:round/>
          <a:headEnd type="none" w="med" len="med"/>
          <a:tailEnd type="none" w="med" len="med"/>
        </a:ln>
      </dgm:spPr>
      <dgm:t>
        <a:bodyPr/>
        <a:lstStyle/>
        <a:p>
          <a:endParaRPr lang="en-GB"/>
        </a:p>
      </dgm:t>
    </dgm:pt>
    <dgm:pt modelId="{2FCB6F9B-DE65-4943-BFA8-014E9E6FCE41}" type="sibTrans" cxnId="{1495F014-80E8-42E5-8242-3C75A21DB345}">
      <dgm:prSet/>
      <dgm:spPr/>
      <dgm:t>
        <a:bodyPr/>
        <a:lstStyle/>
        <a:p>
          <a:endParaRPr lang="en-GB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8B1090-7FFA-4F0C-A6B4-11F7778B0496}" type="pres">
      <dgm:prSet presAssocID="{71BCCD49-43A9-43FD-B1C1-C6A650CAB78F}" presName="hierRoot1" presStyleCnt="0">
        <dgm:presLayoutVars>
          <dgm:hierBranch val="init"/>
        </dgm:presLayoutVars>
      </dgm:prSet>
      <dgm:spPr/>
    </dgm:pt>
    <dgm:pt modelId="{2AB20C59-52AA-48D8-947D-398209BE2E9C}" type="pres">
      <dgm:prSet presAssocID="{71BCCD49-43A9-43FD-B1C1-C6A650CAB78F}" presName="rootComposite1" presStyleCnt="0"/>
      <dgm:spPr/>
    </dgm:pt>
    <dgm:pt modelId="{5DFA7F30-03E1-4EE2-8AF9-73C2EEC0004C}" type="pres">
      <dgm:prSet presAssocID="{71BCCD49-43A9-43FD-B1C1-C6A650CAB78F}" presName="rootText1" presStyleLbl="node0" presStyleIdx="0" presStyleCnt="1" custScaleY="199812">
        <dgm:presLayoutVars>
          <dgm:chPref val="3"/>
        </dgm:presLayoutVars>
      </dgm:prSet>
      <dgm:spPr/>
    </dgm:pt>
    <dgm:pt modelId="{964EDE6F-F5A1-4CF9-A8EE-03C7809E3AF7}" type="pres">
      <dgm:prSet presAssocID="{71BCCD49-43A9-43FD-B1C1-C6A650CAB78F}" presName="rootConnector1" presStyleLbl="node1" presStyleIdx="0" presStyleCnt="0"/>
      <dgm:spPr/>
    </dgm:pt>
    <dgm:pt modelId="{BAB0F55B-D8E2-4248-9267-0A6BB16EE06E}" type="pres">
      <dgm:prSet presAssocID="{71BCCD49-43A9-43FD-B1C1-C6A650CAB78F}" presName="hierChild2" presStyleCnt="0"/>
      <dgm:spPr/>
    </dgm:pt>
    <dgm:pt modelId="{ED92B565-9885-4A6D-B63F-C92049595296}" type="pres">
      <dgm:prSet presAssocID="{A51B0F7B-BC79-463C-8DD4-97F726ECFC9B}" presName="Name37" presStyleLbl="parChTrans1D2" presStyleIdx="0" presStyleCnt="8" custSzY="379752"/>
      <dgm:spPr/>
    </dgm:pt>
    <dgm:pt modelId="{783B60B9-D97B-4FDB-919C-BD210D90ADCF}" type="pres">
      <dgm:prSet presAssocID="{D0676613-7AAF-4D44-9B44-FBDAFB76732F}" presName="hierRoot2" presStyleCnt="0">
        <dgm:presLayoutVars>
          <dgm:hierBranch val="init"/>
        </dgm:presLayoutVars>
      </dgm:prSet>
      <dgm:spPr/>
    </dgm:pt>
    <dgm:pt modelId="{5A411A8D-8C5D-4956-ADDC-12F45F52A9B7}" type="pres">
      <dgm:prSet presAssocID="{D0676613-7AAF-4D44-9B44-FBDAFB76732F}" presName="rootComposite" presStyleCnt="0"/>
      <dgm:spPr/>
    </dgm:pt>
    <dgm:pt modelId="{795FA605-7197-4719-9367-8DEC55B34B55}" type="pres">
      <dgm:prSet presAssocID="{D0676613-7AAF-4D44-9B44-FBDAFB76732F}" presName="rootText" presStyleLbl="node2" presStyleIdx="0" presStyleCnt="8" custScaleX="97584" custScaleY="199812">
        <dgm:presLayoutVars>
          <dgm:chPref val="3"/>
        </dgm:presLayoutVars>
      </dgm:prSet>
      <dgm:spPr/>
    </dgm:pt>
    <dgm:pt modelId="{23DBD4DA-04FB-4C5F-9533-1A56C21669A0}" type="pres">
      <dgm:prSet presAssocID="{D0676613-7AAF-4D44-9B44-FBDAFB76732F}" presName="rootConnector" presStyleLbl="node2" presStyleIdx="0" presStyleCnt="8"/>
      <dgm:spPr/>
    </dgm:pt>
    <dgm:pt modelId="{1B48B037-9200-4C3D-9703-DD324680480C}" type="pres">
      <dgm:prSet presAssocID="{D0676613-7AAF-4D44-9B44-FBDAFB76732F}" presName="hierChild4" presStyleCnt="0"/>
      <dgm:spPr/>
    </dgm:pt>
    <dgm:pt modelId="{2B59DEFE-458F-4196-B0DB-DDC6B83A3CBC}" type="pres">
      <dgm:prSet presAssocID="{D0676613-7AAF-4D44-9B44-FBDAFB76732F}" presName="hierChild5" presStyleCnt="0"/>
      <dgm:spPr/>
    </dgm:pt>
    <dgm:pt modelId="{C605276E-28B1-4BE2-9952-D5F636CFFE57}" type="pres">
      <dgm:prSet presAssocID="{6B43A927-4EAC-4D0E-B147-5F2C66AABB21}" presName="Name37" presStyleLbl="parChTrans1D2" presStyleIdx="1" presStyleCnt="8" custSzY="379752"/>
      <dgm:spPr/>
    </dgm:pt>
    <dgm:pt modelId="{B06F47BB-32F2-4F28-9EFE-8BBA263BF7A4}" type="pres">
      <dgm:prSet presAssocID="{B48E841A-8BE6-4F09-BCD2-7C2C88AE7C49}" presName="hierRoot2" presStyleCnt="0">
        <dgm:presLayoutVars>
          <dgm:hierBranch val="init"/>
        </dgm:presLayoutVars>
      </dgm:prSet>
      <dgm:spPr/>
    </dgm:pt>
    <dgm:pt modelId="{CAE9E165-AD4F-4656-866B-02D3DD507BF2}" type="pres">
      <dgm:prSet presAssocID="{B48E841A-8BE6-4F09-BCD2-7C2C88AE7C49}" presName="rootComposite" presStyleCnt="0"/>
      <dgm:spPr/>
    </dgm:pt>
    <dgm:pt modelId="{EEB566E8-2441-4F5A-AD7F-53CEFCC6B1EC}" type="pres">
      <dgm:prSet presAssocID="{B48E841A-8BE6-4F09-BCD2-7C2C88AE7C49}" presName="rootText" presStyleLbl="node2" presStyleIdx="1" presStyleCnt="8" custScaleY="199812">
        <dgm:presLayoutVars>
          <dgm:chPref val="3"/>
        </dgm:presLayoutVars>
      </dgm:prSet>
      <dgm:spPr/>
    </dgm:pt>
    <dgm:pt modelId="{D34230D4-C4FA-457D-A180-FED463B3C6AC}" type="pres">
      <dgm:prSet presAssocID="{B48E841A-8BE6-4F09-BCD2-7C2C88AE7C49}" presName="rootConnector" presStyleLbl="node2" presStyleIdx="1" presStyleCnt="8"/>
      <dgm:spPr/>
    </dgm:pt>
    <dgm:pt modelId="{4C6E4918-4B7F-4463-BD7E-EECF7A044C0A}" type="pres">
      <dgm:prSet presAssocID="{B48E841A-8BE6-4F09-BCD2-7C2C88AE7C49}" presName="hierChild4" presStyleCnt="0"/>
      <dgm:spPr/>
    </dgm:pt>
    <dgm:pt modelId="{F2F8C315-CAD0-45B0-A95E-247FDE7E58E6}" type="pres">
      <dgm:prSet presAssocID="{B48E841A-8BE6-4F09-BCD2-7C2C88AE7C49}" presName="hierChild5" presStyleCnt="0"/>
      <dgm:spPr/>
    </dgm:pt>
    <dgm:pt modelId="{D09D69D4-44D9-4296-9286-A2D2D89F3567}" type="pres">
      <dgm:prSet presAssocID="{0662E71D-A438-4F2C-B49A-C3B37A8ED211}" presName="Name37" presStyleLbl="parChTrans1D2" presStyleIdx="2" presStyleCnt="8" custSzY="379752"/>
      <dgm:spPr/>
    </dgm:pt>
    <dgm:pt modelId="{52116F7D-7323-47E8-A9FD-E92E7F0641E4}" type="pres">
      <dgm:prSet presAssocID="{2F73E02F-87D7-48A0-B3A3-7D1BD3650F7B}" presName="hierRoot2" presStyleCnt="0">
        <dgm:presLayoutVars>
          <dgm:hierBranch val="init"/>
        </dgm:presLayoutVars>
      </dgm:prSet>
      <dgm:spPr/>
    </dgm:pt>
    <dgm:pt modelId="{D5B6BC3C-C4D5-4892-9169-ED75F660EC0E}" type="pres">
      <dgm:prSet presAssocID="{2F73E02F-87D7-48A0-B3A3-7D1BD3650F7B}" presName="rootComposite" presStyleCnt="0"/>
      <dgm:spPr/>
    </dgm:pt>
    <dgm:pt modelId="{1215AACC-37C9-4B45-9855-A03018BCD4D7}" type="pres">
      <dgm:prSet presAssocID="{2F73E02F-87D7-48A0-B3A3-7D1BD3650F7B}" presName="rootText" presStyleLbl="node2" presStyleIdx="2" presStyleCnt="8" custScaleY="199812">
        <dgm:presLayoutVars>
          <dgm:chPref val="3"/>
        </dgm:presLayoutVars>
      </dgm:prSet>
      <dgm:spPr/>
    </dgm:pt>
    <dgm:pt modelId="{E25AA72F-94CC-46AD-A495-E3F07A01FFE3}" type="pres">
      <dgm:prSet presAssocID="{2F73E02F-87D7-48A0-B3A3-7D1BD3650F7B}" presName="rootConnector" presStyleLbl="node2" presStyleIdx="2" presStyleCnt="8"/>
      <dgm:spPr/>
    </dgm:pt>
    <dgm:pt modelId="{DB5CA7C9-A708-4ED0-A0A4-5058B11E21B6}" type="pres">
      <dgm:prSet presAssocID="{2F73E02F-87D7-48A0-B3A3-7D1BD3650F7B}" presName="hierChild4" presStyleCnt="0"/>
      <dgm:spPr/>
    </dgm:pt>
    <dgm:pt modelId="{A491C87B-6A8B-4F7F-9C61-4BD5B2A01946}" type="pres">
      <dgm:prSet presAssocID="{2F73E02F-87D7-48A0-B3A3-7D1BD3650F7B}" presName="hierChild5" presStyleCnt="0"/>
      <dgm:spPr/>
    </dgm:pt>
    <dgm:pt modelId="{AFD1351A-7D4B-48E5-A2E4-919A309ABD0B}" type="pres">
      <dgm:prSet presAssocID="{58A2A75A-6C4C-4B64-9662-057324FCD034}" presName="Name37" presStyleLbl="parChTrans1D2" presStyleIdx="3" presStyleCnt="8" custSzY="379752"/>
      <dgm:spPr/>
    </dgm:pt>
    <dgm:pt modelId="{4BEF7EEE-BC6B-4E62-B34D-FA086EB5ACFF}" type="pres">
      <dgm:prSet presAssocID="{6B835B4D-348C-4F2E-B606-1B09DA39DCA8}" presName="hierRoot2" presStyleCnt="0">
        <dgm:presLayoutVars>
          <dgm:hierBranch val="init"/>
        </dgm:presLayoutVars>
      </dgm:prSet>
      <dgm:spPr/>
    </dgm:pt>
    <dgm:pt modelId="{0FD6568C-0F8C-4381-B3C7-7A3C506D79AD}" type="pres">
      <dgm:prSet presAssocID="{6B835B4D-348C-4F2E-B606-1B09DA39DCA8}" presName="rootComposite" presStyleCnt="0"/>
      <dgm:spPr/>
    </dgm:pt>
    <dgm:pt modelId="{414A1307-D3FF-4CF5-950B-234C47A47D26}" type="pres">
      <dgm:prSet presAssocID="{6B835B4D-348C-4F2E-B606-1B09DA39DCA8}" presName="rootText" presStyleLbl="node2" presStyleIdx="3" presStyleCnt="8" custScaleY="199812">
        <dgm:presLayoutVars>
          <dgm:chPref val="3"/>
        </dgm:presLayoutVars>
      </dgm:prSet>
      <dgm:spPr/>
    </dgm:pt>
    <dgm:pt modelId="{1655DA2E-01CF-4F6C-BA06-46D72E318AC5}" type="pres">
      <dgm:prSet presAssocID="{6B835B4D-348C-4F2E-B606-1B09DA39DCA8}" presName="rootConnector" presStyleLbl="node2" presStyleIdx="3" presStyleCnt="8"/>
      <dgm:spPr/>
    </dgm:pt>
    <dgm:pt modelId="{D99BB25C-BC6E-44BD-8296-58812D7FE316}" type="pres">
      <dgm:prSet presAssocID="{6B835B4D-348C-4F2E-B606-1B09DA39DCA8}" presName="hierChild4" presStyleCnt="0"/>
      <dgm:spPr/>
    </dgm:pt>
    <dgm:pt modelId="{1D050C6B-363C-4505-A665-B86177900B15}" type="pres">
      <dgm:prSet presAssocID="{6B835B4D-348C-4F2E-B606-1B09DA39DCA8}" presName="hierChild5" presStyleCnt="0"/>
      <dgm:spPr/>
    </dgm:pt>
    <dgm:pt modelId="{8BA03B6E-9CDE-47BF-BD3D-DDD5D72D80D2}" type="pres">
      <dgm:prSet presAssocID="{CD80DCCB-4093-425A-A76F-A58090548395}" presName="Name37" presStyleLbl="parChTrans1D2" presStyleIdx="4" presStyleCnt="8" custSzY="379752"/>
      <dgm:spPr/>
    </dgm:pt>
    <dgm:pt modelId="{513A1279-7F09-402C-871B-8D3A21A2E68B}" type="pres">
      <dgm:prSet presAssocID="{7A5AC308-6726-4E27-959D-D3E9E9385B71}" presName="hierRoot2" presStyleCnt="0">
        <dgm:presLayoutVars>
          <dgm:hierBranch val="init"/>
        </dgm:presLayoutVars>
      </dgm:prSet>
      <dgm:spPr/>
    </dgm:pt>
    <dgm:pt modelId="{3DA8CA0E-A1F2-4733-A734-EABCD2D5EDF4}" type="pres">
      <dgm:prSet presAssocID="{7A5AC308-6726-4E27-959D-D3E9E9385B71}" presName="rootComposite" presStyleCnt="0"/>
      <dgm:spPr/>
    </dgm:pt>
    <dgm:pt modelId="{89895EF7-B3BE-4830-B255-9A79F1DECD58}" type="pres">
      <dgm:prSet presAssocID="{7A5AC308-6726-4E27-959D-D3E9E9385B71}" presName="rootText" presStyleLbl="node2" presStyleIdx="4" presStyleCnt="8" custScaleX="85236" custScaleY="199812">
        <dgm:presLayoutVars>
          <dgm:chPref val="3"/>
        </dgm:presLayoutVars>
      </dgm:prSet>
      <dgm:spPr/>
    </dgm:pt>
    <dgm:pt modelId="{F890CD6D-8A19-40C6-9EF4-3D361B1FBFDD}" type="pres">
      <dgm:prSet presAssocID="{7A5AC308-6726-4E27-959D-D3E9E9385B71}" presName="rootConnector" presStyleLbl="node2" presStyleIdx="4" presStyleCnt="8"/>
      <dgm:spPr/>
    </dgm:pt>
    <dgm:pt modelId="{DE660BF9-177D-4380-AE18-C5D23F992F85}" type="pres">
      <dgm:prSet presAssocID="{7A5AC308-6726-4E27-959D-D3E9E9385B71}" presName="hierChild4" presStyleCnt="0"/>
      <dgm:spPr/>
    </dgm:pt>
    <dgm:pt modelId="{7FA9DD43-3EB1-49FC-A79B-4B11F9C2201C}" type="pres">
      <dgm:prSet presAssocID="{7A5AC308-6726-4E27-959D-D3E9E9385B71}" presName="hierChild5" presStyleCnt="0"/>
      <dgm:spPr/>
    </dgm:pt>
    <dgm:pt modelId="{417DB07C-B356-EB4C-9B11-859EFBF183F1}" type="pres">
      <dgm:prSet presAssocID="{A831708B-99E0-8040-9909-594611E434C3}" presName="Name37" presStyleLbl="parChTrans1D2" presStyleIdx="5" presStyleCnt="8" custSzY="379752"/>
      <dgm:spPr/>
    </dgm:pt>
    <dgm:pt modelId="{C6E2755D-F01D-8E4E-BAFD-A312939BCCE5}" type="pres">
      <dgm:prSet presAssocID="{B09C12E9-2D90-F44C-807E-FF5D0B593228}" presName="hierRoot2" presStyleCnt="0">
        <dgm:presLayoutVars>
          <dgm:hierBranch val="init"/>
        </dgm:presLayoutVars>
      </dgm:prSet>
      <dgm:spPr/>
    </dgm:pt>
    <dgm:pt modelId="{5614A7F9-CB3E-094E-9EE2-CBB200865C0E}" type="pres">
      <dgm:prSet presAssocID="{B09C12E9-2D90-F44C-807E-FF5D0B593228}" presName="rootComposite" presStyleCnt="0"/>
      <dgm:spPr/>
    </dgm:pt>
    <dgm:pt modelId="{74A00AA4-5CC2-4044-A989-D3969723C1AD}" type="pres">
      <dgm:prSet presAssocID="{B09C12E9-2D90-F44C-807E-FF5D0B593228}" presName="rootText" presStyleLbl="node2" presStyleIdx="5" presStyleCnt="8" custScaleY="199696">
        <dgm:presLayoutVars>
          <dgm:chPref val="3"/>
        </dgm:presLayoutVars>
      </dgm:prSet>
      <dgm:spPr/>
    </dgm:pt>
    <dgm:pt modelId="{78A25C77-D2F5-544F-886C-2D707F3567A5}" type="pres">
      <dgm:prSet presAssocID="{B09C12E9-2D90-F44C-807E-FF5D0B593228}" presName="rootConnector" presStyleLbl="node2" presStyleIdx="5" presStyleCnt="8"/>
      <dgm:spPr/>
    </dgm:pt>
    <dgm:pt modelId="{26DED3C8-984E-A44B-A02B-9F6D168D91F6}" type="pres">
      <dgm:prSet presAssocID="{B09C12E9-2D90-F44C-807E-FF5D0B593228}" presName="hierChild4" presStyleCnt="0"/>
      <dgm:spPr/>
    </dgm:pt>
    <dgm:pt modelId="{53320D1B-028A-EB47-8017-3AF9FAF8014D}" type="pres">
      <dgm:prSet presAssocID="{B09C12E9-2D90-F44C-807E-FF5D0B593228}" presName="hierChild5" presStyleCnt="0"/>
      <dgm:spPr/>
    </dgm:pt>
    <dgm:pt modelId="{6B78E404-8D8F-5A4F-B97B-911A16A1EF9F}" type="pres">
      <dgm:prSet presAssocID="{E1C4F5AC-3CD6-7A44-B213-898F8611F195}" presName="Name37" presStyleLbl="parChTrans1D2" presStyleIdx="6" presStyleCnt="8" custSzY="379752"/>
      <dgm:spPr/>
    </dgm:pt>
    <dgm:pt modelId="{9C54BD65-4D81-C74F-98A8-19FB1CB7DC1D}" type="pres">
      <dgm:prSet presAssocID="{B69E016B-BDFD-5E49-8F3B-C16308E84064}" presName="hierRoot2" presStyleCnt="0">
        <dgm:presLayoutVars>
          <dgm:hierBranch val="init"/>
        </dgm:presLayoutVars>
      </dgm:prSet>
      <dgm:spPr/>
    </dgm:pt>
    <dgm:pt modelId="{D5049B96-6D7F-0C46-AA39-30C1F0605C9D}" type="pres">
      <dgm:prSet presAssocID="{B69E016B-BDFD-5E49-8F3B-C16308E84064}" presName="rootComposite" presStyleCnt="0"/>
      <dgm:spPr/>
    </dgm:pt>
    <dgm:pt modelId="{527F2648-E7A5-B64F-A1D1-6C7104ED64B0}" type="pres">
      <dgm:prSet presAssocID="{B69E016B-BDFD-5E49-8F3B-C16308E84064}" presName="rootText" presStyleLbl="node2" presStyleIdx="6" presStyleCnt="8" custScaleY="199696">
        <dgm:presLayoutVars>
          <dgm:chPref val="3"/>
        </dgm:presLayoutVars>
      </dgm:prSet>
      <dgm:spPr/>
    </dgm:pt>
    <dgm:pt modelId="{AF918D2D-1318-2F4C-863C-B878EE798745}" type="pres">
      <dgm:prSet presAssocID="{B69E016B-BDFD-5E49-8F3B-C16308E84064}" presName="rootConnector" presStyleLbl="node2" presStyleIdx="6" presStyleCnt="8"/>
      <dgm:spPr/>
    </dgm:pt>
    <dgm:pt modelId="{168935FA-D4B9-7345-9D3F-52B04DCBE49B}" type="pres">
      <dgm:prSet presAssocID="{B69E016B-BDFD-5E49-8F3B-C16308E84064}" presName="hierChild4" presStyleCnt="0"/>
      <dgm:spPr/>
    </dgm:pt>
    <dgm:pt modelId="{FC45A84A-90D7-C543-83B3-AC9E268453C5}" type="pres">
      <dgm:prSet presAssocID="{B69E016B-BDFD-5E49-8F3B-C16308E84064}" presName="hierChild5" presStyleCnt="0"/>
      <dgm:spPr/>
    </dgm:pt>
    <dgm:pt modelId="{C2CA1EA9-73C0-4D1A-B547-5CCD86785563}" type="pres">
      <dgm:prSet presAssocID="{D36C91BC-4BA2-4136-AA3C-71A0633E4BE2}" presName="Name37" presStyleLbl="parChTrans1D2" presStyleIdx="7" presStyleCnt="8"/>
      <dgm:spPr/>
    </dgm:pt>
    <dgm:pt modelId="{9647463C-FFDB-40BE-9315-EBF6D7B5C453}" type="pres">
      <dgm:prSet presAssocID="{DCD4C77F-731C-4A1A-9F76-D09850E57642}" presName="hierRoot2" presStyleCnt="0">
        <dgm:presLayoutVars>
          <dgm:hierBranch val="init"/>
        </dgm:presLayoutVars>
      </dgm:prSet>
      <dgm:spPr/>
    </dgm:pt>
    <dgm:pt modelId="{EF254206-45F7-4D8E-896A-9A8284193927}" type="pres">
      <dgm:prSet presAssocID="{DCD4C77F-731C-4A1A-9F76-D09850E57642}" presName="rootComposite" presStyleCnt="0"/>
      <dgm:spPr/>
    </dgm:pt>
    <dgm:pt modelId="{2848CE90-8A1A-4FEB-BF04-AB658BB23491}" type="pres">
      <dgm:prSet presAssocID="{DCD4C77F-731C-4A1A-9F76-D09850E57642}" presName="rootText" presStyleLbl="node2" presStyleIdx="7" presStyleCnt="8" custScaleY="192955">
        <dgm:presLayoutVars>
          <dgm:chPref val="3"/>
        </dgm:presLayoutVars>
      </dgm:prSet>
      <dgm:spPr/>
    </dgm:pt>
    <dgm:pt modelId="{FAFA60E4-8911-423D-9E1C-72C94F0ECB75}" type="pres">
      <dgm:prSet presAssocID="{DCD4C77F-731C-4A1A-9F76-D09850E57642}" presName="rootConnector" presStyleLbl="node2" presStyleIdx="7" presStyleCnt="8"/>
      <dgm:spPr/>
    </dgm:pt>
    <dgm:pt modelId="{8018B99D-6684-49D1-8B1D-F329712572C8}" type="pres">
      <dgm:prSet presAssocID="{DCD4C77F-731C-4A1A-9F76-D09850E57642}" presName="hierChild4" presStyleCnt="0"/>
      <dgm:spPr/>
    </dgm:pt>
    <dgm:pt modelId="{30782565-4124-4CFD-A452-6F204B2BD78C}" type="pres">
      <dgm:prSet presAssocID="{DCD4C77F-731C-4A1A-9F76-D09850E57642}" presName="hierChild5" presStyleCnt="0"/>
      <dgm:spPr/>
    </dgm:pt>
    <dgm:pt modelId="{BE5E3222-18B8-48D2-BD94-20811703B918}" type="pres">
      <dgm:prSet presAssocID="{71BCCD49-43A9-43FD-B1C1-C6A650CAB78F}" presName="hierChild3" presStyleCnt="0"/>
      <dgm:spPr/>
    </dgm:pt>
  </dgm:ptLst>
  <dgm:cxnLst>
    <dgm:cxn modelId="{CB944C00-E050-404F-9AE4-2A72549325E5}" type="presOf" srcId="{E1C4F5AC-3CD6-7A44-B213-898F8611F195}" destId="{6B78E404-8D8F-5A4F-B97B-911A16A1EF9F}" srcOrd="0" destOrd="0" presId="urn:microsoft.com/office/officeart/2005/8/layout/orgChart1"/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DD4F2C04-2AD9-DF4F-84F6-17E7019AA68A}" srcId="{71BCCD49-43A9-43FD-B1C1-C6A650CAB78F}" destId="{B09C12E9-2D90-F44C-807E-FF5D0B593228}" srcOrd="5" destOrd="0" parTransId="{A831708B-99E0-8040-9909-594611E434C3}" sibTransId="{C18514DF-4708-DA4D-957E-DD346C671A43}"/>
    <dgm:cxn modelId="{4A912708-3185-9748-A8AB-5220AD0DD963}" type="presOf" srcId="{B09C12E9-2D90-F44C-807E-FF5D0B593228}" destId="{78A25C77-D2F5-544F-886C-2D707F3567A5}" srcOrd="1" destOrd="0" presId="urn:microsoft.com/office/officeart/2005/8/layout/orgChart1"/>
    <dgm:cxn modelId="{9108470E-24C1-441C-AA01-7AF657A5BA75}" type="presOf" srcId="{2F73E02F-87D7-48A0-B3A3-7D1BD3650F7B}" destId="{1215AACC-37C9-4B45-9855-A03018BCD4D7}" srcOrd="0" destOrd="0" presId="urn:microsoft.com/office/officeart/2005/8/layout/orgChart1"/>
    <dgm:cxn modelId="{1495F014-80E8-42E5-8242-3C75A21DB345}" srcId="{71BCCD49-43A9-43FD-B1C1-C6A650CAB78F}" destId="{DCD4C77F-731C-4A1A-9F76-D09850E57642}" srcOrd="7" destOrd="0" parTransId="{D36C91BC-4BA2-4136-AA3C-71A0633E4BE2}" sibTransId="{2FCB6F9B-DE65-4943-BFA8-014E9E6FCE41}"/>
    <dgm:cxn modelId="{21B6AB16-E4C0-4243-82E0-5CF8E4C899DA}" type="presOf" srcId="{7A5AC308-6726-4E27-959D-D3E9E9385B71}" destId="{89895EF7-B3BE-4830-B255-9A79F1DECD58}" srcOrd="0" destOrd="0" presId="urn:microsoft.com/office/officeart/2005/8/layout/orgChart1"/>
    <dgm:cxn modelId="{C152A518-B012-4B3F-9E43-50E84093AD57}" type="presOf" srcId="{6B835B4D-348C-4F2E-B606-1B09DA39DCA8}" destId="{1655DA2E-01CF-4F6C-BA06-46D72E318AC5}" srcOrd="1" destOrd="0" presId="urn:microsoft.com/office/officeart/2005/8/layout/orgChart1"/>
    <dgm:cxn modelId="{7EAF7B35-5B19-4524-9DEB-C25D6463B59B}" srcId="{71BCCD49-43A9-43FD-B1C1-C6A650CAB78F}" destId="{6B835B4D-348C-4F2E-B606-1B09DA39DCA8}" srcOrd="3" destOrd="0" parTransId="{58A2A75A-6C4C-4B64-9662-057324FCD034}" sibTransId="{1E76B321-4F7F-4242-80C2-A3B69A1B3EDD}"/>
    <dgm:cxn modelId="{01E2E740-9866-4573-9213-7B06D3AE4F2F}" type="presOf" srcId="{D36C91BC-4BA2-4136-AA3C-71A0633E4BE2}" destId="{C2CA1EA9-73C0-4D1A-B547-5CCD86785563}" srcOrd="0" destOrd="0" presId="urn:microsoft.com/office/officeart/2005/8/layout/orgChart1"/>
    <dgm:cxn modelId="{165C4063-6137-4070-96D3-F9ED9B1F13ED}" type="presOf" srcId="{B48E841A-8BE6-4F09-BCD2-7C2C88AE7C49}" destId="{EEB566E8-2441-4F5A-AD7F-53CEFCC6B1EC}" srcOrd="0" destOrd="0" presId="urn:microsoft.com/office/officeart/2005/8/layout/orgChart1"/>
    <dgm:cxn modelId="{CC189D6C-09F8-1E4C-BE5A-E02C60449E34}" type="presOf" srcId="{B09C12E9-2D90-F44C-807E-FF5D0B593228}" destId="{74A00AA4-5CC2-4044-A989-D3969723C1AD}" srcOrd="0" destOrd="0" presId="urn:microsoft.com/office/officeart/2005/8/layout/orgChart1"/>
    <dgm:cxn modelId="{EA01A76E-21BF-664B-87E1-F16C732B1CEA}" type="presOf" srcId="{B69E016B-BDFD-5E49-8F3B-C16308E84064}" destId="{AF918D2D-1318-2F4C-863C-B878EE798745}" srcOrd="1" destOrd="0" presId="urn:microsoft.com/office/officeart/2005/8/layout/orgChart1"/>
    <dgm:cxn modelId="{924B0972-17A6-4C0D-A623-E167154A1502}" type="presOf" srcId="{A51B0F7B-BC79-463C-8DD4-97F726ECFC9B}" destId="{ED92B565-9885-4A6D-B63F-C92049595296}" srcOrd="0" destOrd="0" presId="urn:microsoft.com/office/officeart/2005/8/layout/orgChart1"/>
    <dgm:cxn modelId="{E5B42579-19A3-49A2-A19D-AB8523CE3968}" type="presOf" srcId="{DCD4C77F-731C-4A1A-9F76-D09850E57642}" destId="{2848CE90-8A1A-4FEB-BF04-AB658BB23491}" srcOrd="0" destOrd="0" presId="urn:microsoft.com/office/officeart/2005/8/layout/orgChart1"/>
    <dgm:cxn modelId="{ABE1857C-41FD-4349-8EB9-96767167D6D3}" type="presOf" srcId="{58A2A75A-6C4C-4B64-9662-057324FCD034}" destId="{AFD1351A-7D4B-48E5-A2E4-919A309ABD0B}" srcOrd="0" destOrd="0" presId="urn:microsoft.com/office/officeart/2005/8/layout/orgChart1"/>
    <dgm:cxn modelId="{AB06DC81-3AF5-4A84-9B8F-868BE4CB5722}" type="presOf" srcId="{D0676613-7AAF-4D44-9B44-FBDAFB76732F}" destId="{23DBD4DA-04FB-4C5F-9533-1A56C21669A0}" srcOrd="1" destOrd="0" presId="urn:microsoft.com/office/officeart/2005/8/layout/orgChart1"/>
    <dgm:cxn modelId="{36490B83-6299-4EF1-A800-86843DDCA1C3}" type="presOf" srcId="{71BCCD49-43A9-43FD-B1C1-C6A650CAB78F}" destId="{964EDE6F-F5A1-4CF9-A8EE-03C7809E3AF7}" srcOrd="1" destOrd="0" presId="urn:microsoft.com/office/officeart/2005/8/layout/orgChart1"/>
    <dgm:cxn modelId="{C3861C87-941B-42B5-9240-2DBD90F030B8}" type="presOf" srcId="{0662E71D-A438-4F2C-B49A-C3B37A8ED211}" destId="{D09D69D4-44D9-4296-9286-A2D2D89F3567}" srcOrd="0" destOrd="0" presId="urn:microsoft.com/office/officeart/2005/8/layout/orgChart1"/>
    <dgm:cxn modelId="{1521658D-A437-4987-B2F5-B41CD1F9E658}" type="presOf" srcId="{6B43A927-4EAC-4D0E-B147-5F2C66AABB21}" destId="{C605276E-28B1-4BE2-9952-D5F636CFFE57}" srcOrd="0" destOrd="0" presId="urn:microsoft.com/office/officeart/2005/8/layout/orgChart1"/>
    <dgm:cxn modelId="{4A2A1994-62A7-4154-8E17-4860FAAD6AC4}" type="presOf" srcId="{D0676613-7AAF-4D44-9B44-FBDAFB76732F}" destId="{795FA605-7197-4719-9367-8DEC55B34B55}" srcOrd="0" destOrd="0" presId="urn:microsoft.com/office/officeart/2005/8/layout/orgChart1"/>
    <dgm:cxn modelId="{616C6A99-9ACE-4526-88CC-A0CF8B3E012F}" type="presOf" srcId="{CD80DCCB-4093-425A-A76F-A58090548395}" destId="{8BA03B6E-9CDE-47BF-BD3D-DDD5D72D80D2}" srcOrd="0" destOrd="0" presId="urn:microsoft.com/office/officeart/2005/8/layout/orgChart1"/>
    <dgm:cxn modelId="{9EAD41A5-6085-DE4E-AB76-662951C3AC85}" type="presOf" srcId="{A831708B-99E0-8040-9909-594611E434C3}" destId="{417DB07C-B356-EB4C-9B11-859EFBF183F1}" srcOrd="0" destOrd="0" presId="urn:microsoft.com/office/officeart/2005/8/layout/orgChart1"/>
    <dgm:cxn modelId="{5E9551A5-4026-463D-848B-47C8DDBAC43E}" srcId="{71BCCD49-43A9-43FD-B1C1-C6A650CAB78F}" destId="{D0676613-7AAF-4D44-9B44-FBDAFB76732F}" srcOrd="0" destOrd="0" parTransId="{A51B0F7B-BC79-463C-8DD4-97F726ECFC9B}" sibTransId="{6E01B6DE-3CEA-486E-8717-0A3017667B33}"/>
    <dgm:cxn modelId="{9B2D8AA6-C336-4B37-A02E-140A751DA147}" type="presOf" srcId="{7A5AC308-6726-4E27-959D-D3E9E9385B71}" destId="{F890CD6D-8A19-40C6-9EF4-3D361B1FBFDD}" srcOrd="1" destOrd="0" presId="urn:microsoft.com/office/officeart/2005/8/layout/orgChart1"/>
    <dgm:cxn modelId="{1FB7A6AD-4A7B-4C28-BA45-80207F6648B3}" srcId="{71BCCD49-43A9-43FD-B1C1-C6A650CAB78F}" destId="{2F73E02F-87D7-48A0-B3A3-7D1BD3650F7B}" srcOrd="2" destOrd="0" parTransId="{0662E71D-A438-4F2C-B49A-C3B37A8ED211}" sibTransId="{DAA24315-4FAA-4B2D-B849-40C368B08D45}"/>
    <dgm:cxn modelId="{341D72B5-3452-4AEF-8D69-8FCB8EAC3C18}" type="presOf" srcId="{6B835B4D-348C-4F2E-B606-1B09DA39DCA8}" destId="{414A1307-D3FF-4CF5-950B-234C47A47D26}" srcOrd="0" destOrd="0" presId="urn:microsoft.com/office/officeart/2005/8/layout/orgChart1"/>
    <dgm:cxn modelId="{3986C3C2-533C-054E-9703-60F78E063A4B}" type="presOf" srcId="{B69E016B-BDFD-5E49-8F3B-C16308E84064}" destId="{527F2648-E7A5-B64F-A1D1-6C7104ED64B0}" srcOrd="0" destOrd="0" presId="urn:microsoft.com/office/officeart/2005/8/layout/orgChart1"/>
    <dgm:cxn modelId="{345CDFD0-3C1E-4BB5-A450-F9DCE051B5A0}" srcId="{71BCCD49-43A9-43FD-B1C1-C6A650CAB78F}" destId="{B48E841A-8BE6-4F09-BCD2-7C2C88AE7C49}" srcOrd="1" destOrd="0" parTransId="{6B43A927-4EAC-4D0E-B147-5F2C66AABB21}" sibTransId="{3514D07F-F647-4FB0-9A5A-0542EA66575B}"/>
    <dgm:cxn modelId="{ACBFA2D8-A384-43D2-8399-340AA577BA3F}" srcId="{71BCCD49-43A9-43FD-B1C1-C6A650CAB78F}" destId="{7A5AC308-6726-4E27-959D-D3E9E9385B71}" srcOrd="4" destOrd="0" parTransId="{CD80DCCB-4093-425A-A76F-A58090548395}" sibTransId="{E54C8AF4-BAE3-4AF9-B168-0A1DCC8A74FE}"/>
    <dgm:cxn modelId="{FB9FB6D9-6A67-4ECB-BFB4-4410F5388889}" type="presOf" srcId="{2F73E02F-87D7-48A0-B3A3-7D1BD3650F7B}" destId="{E25AA72F-94CC-46AD-A495-E3F07A01FFE3}" srcOrd="1" destOrd="0" presId="urn:microsoft.com/office/officeart/2005/8/layout/orgChart1"/>
    <dgm:cxn modelId="{2631B7DC-0045-4B65-BF20-F8FAC66E63C1}" type="presOf" srcId="{71BCCD49-43A9-43FD-B1C1-C6A650CAB78F}" destId="{5DFA7F30-03E1-4EE2-8AF9-73C2EEC0004C}" srcOrd="0" destOrd="0" presId="urn:microsoft.com/office/officeart/2005/8/layout/orgChart1"/>
    <dgm:cxn modelId="{12C40CDD-5954-4778-8CE6-02425E4630B2}" type="presOf" srcId="{B48E841A-8BE6-4F09-BCD2-7C2C88AE7C49}" destId="{D34230D4-C4FA-457D-A180-FED463B3C6AC}" srcOrd="1" destOrd="0" presId="urn:microsoft.com/office/officeart/2005/8/layout/orgChart1"/>
    <dgm:cxn modelId="{D20212DE-F7A5-A540-A202-7CD9D1216AB1}" srcId="{71BCCD49-43A9-43FD-B1C1-C6A650CAB78F}" destId="{B69E016B-BDFD-5E49-8F3B-C16308E84064}" srcOrd="6" destOrd="0" parTransId="{E1C4F5AC-3CD6-7A44-B213-898F8611F195}" sibTransId="{C2E2F9DE-BB37-FF4B-9406-87C078426FD0}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08BD88E2-0181-4794-A3E6-BC9027332C38}" type="presOf" srcId="{DCD4C77F-731C-4A1A-9F76-D09850E57642}" destId="{FAFA60E4-8911-423D-9E1C-72C94F0ECB75}" srcOrd="1" destOrd="0" presId="urn:microsoft.com/office/officeart/2005/8/layout/orgChart1"/>
    <dgm:cxn modelId="{2C0B5C8B-2CFF-460E-938B-99C53C714AF1}" type="presParOf" srcId="{DE84A36F-3CDD-4338-A997-7FBBD8925572}" destId="{778B1090-7FFA-4F0C-A6B4-11F7778B0496}" srcOrd="0" destOrd="0" presId="urn:microsoft.com/office/officeart/2005/8/layout/orgChart1"/>
    <dgm:cxn modelId="{FC964D20-B97C-4EAB-A936-BD8AB8A5521D}" type="presParOf" srcId="{778B1090-7FFA-4F0C-A6B4-11F7778B0496}" destId="{2AB20C59-52AA-48D8-947D-398209BE2E9C}" srcOrd="0" destOrd="0" presId="urn:microsoft.com/office/officeart/2005/8/layout/orgChart1"/>
    <dgm:cxn modelId="{2F5FB256-2F0A-42B7-B2A6-F27F1D60D415}" type="presParOf" srcId="{2AB20C59-52AA-48D8-947D-398209BE2E9C}" destId="{5DFA7F30-03E1-4EE2-8AF9-73C2EEC0004C}" srcOrd="0" destOrd="0" presId="urn:microsoft.com/office/officeart/2005/8/layout/orgChart1"/>
    <dgm:cxn modelId="{EC2EE3BB-F229-4E73-9A71-1F8457155C52}" type="presParOf" srcId="{2AB20C59-52AA-48D8-947D-398209BE2E9C}" destId="{964EDE6F-F5A1-4CF9-A8EE-03C7809E3AF7}" srcOrd="1" destOrd="0" presId="urn:microsoft.com/office/officeart/2005/8/layout/orgChart1"/>
    <dgm:cxn modelId="{F5B74BCE-11CE-42FB-9FB0-D8685B4F7508}" type="presParOf" srcId="{778B1090-7FFA-4F0C-A6B4-11F7778B0496}" destId="{BAB0F55B-D8E2-4248-9267-0A6BB16EE06E}" srcOrd="1" destOrd="0" presId="urn:microsoft.com/office/officeart/2005/8/layout/orgChart1"/>
    <dgm:cxn modelId="{64F4EA0F-919D-4903-896D-D65E832DF2DB}" type="presParOf" srcId="{BAB0F55B-D8E2-4248-9267-0A6BB16EE06E}" destId="{ED92B565-9885-4A6D-B63F-C92049595296}" srcOrd="0" destOrd="0" presId="urn:microsoft.com/office/officeart/2005/8/layout/orgChart1"/>
    <dgm:cxn modelId="{670027F0-8074-4A09-B6F8-F95E8F6610C4}" type="presParOf" srcId="{BAB0F55B-D8E2-4248-9267-0A6BB16EE06E}" destId="{783B60B9-D97B-4FDB-919C-BD210D90ADCF}" srcOrd="1" destOrd="0" presId="urn:microsoft.com/office/officeart/2005/8/layout/orgChart1"/>
    <dgm:cxn modelId="{BA2F677A-86E8-433F-9F7B-942E9F7EF502}" type="presParOf" srcId="{783B60B9-D97B-4FDB-919C-BD210D90ADCF}" destId="{5A411A8D-8C5D-4956-ADDC-12F45F52A9B7}" srcOrd="0" destOrd="0" presId="urn:microsoft.com/office/officeart/2005/8/layout/orgChart1"/>
    <dgm:cxn modelId="{88937529-411F-42FD-A787-14A1EFF6BD69}" type="presParOf" srcId="{5A411A8D-8C5D-4956-ADDC-12F45F52A9B7}" destId="{795FA605-7197-4719-9367-8DEC55B34B55}" srcOrd="0" destOrd="0" presId="urn:microsoft.com/office/officeart/2005/8/layout/orgChart1"/>
    <dgm:cxn modelId="{47599E34-BA1D-40B9-9BC7-ECEEB0567BE6}" type="presParOf" srcId="{5A411A8D-8C5D-4956-ADDC-12F45F52A9B7}" destId="{23DBD4DA-04FB-4C5F-9533-1A56C21669A0}" srcOrd="1" destOrd="0" presId="urn:microsoft.com/office/officeart/2005/8/layout/orgChart1"/>
    <dgm:cxn modelId="{900F7D6A-D5FC-43DF-8690-E5B0691A7F4A}" type="presParOf" srcId="{783B60B9-D97B-4FDB-919C-BD210D90ADCF}" destId="{1B48B037-9200-4C3D-9703-DD324680480C}" srcOrd="1" destOrd="0" presId="urn:microsoft.com/office/officeart/2005/8/layout/orgChart1"/>
    <dgm:cxn modelId="{3AFB0593-EFD2-4FFD-8446-6596FA862B81}" type="presParOf" srcId="{783B60B9-D97B-4FDB-919C-BD210D90ADCF}" destId="{2B59DEFE-458F-4196-B0DB-DDC6B83A3CBC}" srcOrd="2" destOrd="0" presId="urn:microsoft.com/office/officeart/2005/8/layout/orgChart1"/>
    <dgm:cxn modelId="{8840C426-EF7F-4B4D-B3F2-96C891271104}" type="presParOf" srcId="{BAB0F55B-D8E2-4248-9267-0A6BB16EE06E}" destId="{C605276E-28B1-4BE2-9952-D5F636CFFE57}" srcOrd="2" destOrd="0" presId="urn:microsoft.com/office/officeart/2005/8/layout/orgChart1"/>
    <dgm:cxn modelId="{215A8442-0BC7-40F9-B8A3-532F0C543877}" type="presParOf" srcId="{BAB0F55B-D8E2-4248-9267-0A6BB16EE06E}" destId="{B06F47BB-32F2-4F28-9EFE-8BBA263BF7A4}" srcOrd="3" destOrd="0" presId="urn:microsoft.com/office/officeart/2005/8/layout/orgChart1"/>
    <dgm:cxn modelId="{2DB22E27-FC45-4A7C-A7C2-DF322461B96F}" type="presParOf" srcId="{B06F47BB-32F2-4F28-9EFE-8BBA263BF7A4}" destId="{CAE9E165-AD4F-4656-866B-02D3DD507BF2}" srcOrd="0" destOrd="0" presId="urn:microsoft.com/office/officeart/2005/8/layout/orgChart1"/>
    <dgm:cxn modelId="{EEDDDAD1-43B4-46FF-8B7C-C84E229E605C}" type="presParOf" srcId="{CAE9E165-AD4F-4656-866B-02D3DD507BF2}" destId="{EEB566E8-2441-4F5A-AD7F-53CEFCC6B1EC}" srcOrd="0" destOrd="0" presId="urn:microsoft.com/office/officeart/2005/8/layout/orgChart1"/>
    <dgm:cxn modelId="{898DDCAA-B5CF-4C11-A0DF-493137F73AB6}" type="presParOf" srcId="{CAE9E165-AD4F-4656-866B-02D3DD507BF2}" destId="{D34230D4-C4FA-457D-A180-FED463B3C6AC}" srcOrd="1" destOrd="0" presId="urn:microsoft.com/office/officeart/2005/8/layout/orgChart1"/>
    <dgm:cxn modelId="{354CF9D1-548C-455F-BDB6-F5F4786911C4}" type="presParOf" srcId="{B06F47BB-32F2-4F28-9EFE-8BBA263BF7A4}" destId="{4C6E4918-4B7F-4463-BD7E-EECF7A044C0A}" srcOrd="1" destOrd="0" presId="urn:microsoft.com/office/officeart/2005/8/layout/orgChart1"/>
    <dgm:cxn modelId="{7FB74E1F-7CDF-46A6-8DD4-DE899D8BE0F5}" type="presParOf" srcId="{B06F47BB-32F2-4F28-9EFE-8BBA263BF7A4}" destId="{F2F8C315-CAD0-45B0-A95E-247FDE7E58E6}" srcOrd="2" destOrd="0" presId="urn:microsoft.com/office/officeart/2005/8/layout/orgChart1"/>
    <dgm:cxn modelId="{B01B78E4-AE05-4D70-AE52-7CFDC7F3EB39}" type="presParOf" srcId="{BAB0F55B-D8E2-4248-9267-0A6BB16EE06E}" destId="{D09D69D4-44D9-4296-9286-A2D2D89F3567}" srcOrd="4" destOrd="0" presId="urn:microsoft.com/office/officeart/2005/8/layout/orgChart1"/>
    <dgm:cxn modelId="{936E55F8-207F-4F91-93C8-396FC81F861B}" type="presParOf" srcId="{BAB0F55B-D8E2-4248-9267-0A6BB16EE06E}" destId="{52116F7D-7323-47E8-A9FD-E92E7F0641E4}" srcOrd="5" destOrd="0" presId="urn:microsoft.com/office/officeart/2005/8/layout/orgChart1"/>
    <dgm:cxn modelId="{CF1EC8E2-E2AD-4B7F-B431-A52A0608B069}" type="presParOf" srcId="{52116F7D-7323-47E8-A9FD-E92E7F0641E4}" destId="{D5B6BC3C-C4D5-4892-9169-ED75F660EC0E}" srcOrd="0" destOrd="0" presId="urn:microsoft.com/office/officeart/2005/8/layout/orgChart1"/>
    <dgm:cxn modelId="{24A5B571-5186-4C73-9EDC-3958CFAC5060}" type="presParOf" srcId="{D5B6BC3C-C4D5-4892-9169-ED75F660EC0E}" destId="{1215AACC-37C9-4B45-9855-A03018BCD4D7}" srcOrd="0" destOrd="0" presId="urn:microsoft.com/office/officeart/2005/8/layout/orgChart1"/>
    <dgm:cxn modelId="{8F4F3AA1-A3AD-4215-AD9B-6C97C00E9DAF}" type="presParOf" srcId="{D5B6BC3C-C4D5-4892-9169-ED75F660EC0E}" destId="{E25AA72F-94CC-46AD-A495-E3F07A01FFE3}" srcOrd="1" destOrd="0" presId="urn:microsoft.com/office/officeart/2005/8/layout/orgChart1"/>
    <dgm:cxn modelId="{0258AEA8-2EC7-4529-A261-657BD000E4B7}" type="presParOf" srcId="{52116F7D-7323-47E8-A9FD-E92E7F0641E4}" destId="{DB5CA7C9-A708-4ED0-A0A4-5058B11E21B6}" srcOrd="1" destOrd="0" presId="urn:microsoft.com/office/officeart/2005/8/layout/orgChart1"/>
    <dgm:cxn modelId="{B058AF5E-36C6-4723-893F-2688CEBBB208}" type="presParOf" srcId="{52116F7D-7323-47E8-A9FD-E92E7F0641E4}" destId="{A491C87B-6A8B-4F7F-9C61-4BD5B2A01946}" srcOrd="2" destOrd="0" presId="urn:microsoft.com/office/officeart/2005/8/layout/orgChart1"/>
    <dgm:cxn modelId="{FEC070CB-6059-462B-9050-F556DDAF1789}" type="presParOf" srcId="{BAB0F55B-D8E2-4248-9267-0A6BB16EE06E}" destId="{AFD1351A-7D4B-48E5-A2E4-919A309ABD0B}" srcOrd="6" destOrd="0" presId="urn:microsoft.com/office/officeart/2005/8/layout/orgChart1"/>
    <dgm:cxn modelId="{8426D260-EB03-4EEA-8DE9-75419459AA95}" type="presParOf" srcId="{BAB0F55B-D8E2-4248-9267-0A6BB16EE06E}" destId="{4BEF7EEE-BC6B-4E62-B34D-FA086EB5ACFF}" srcOrd="7" destOrd="0" presId="urn:microsoft.com/office/officeart/2005/8/layout/orgChart1"/>
    <dgm:cxn modelId="{7631458A-5AA7-4257-B031-5FB854C70BA7}" type="presParOf" srcId="{4BEF7EEE-BC6B-4E62-B34D-FA086EB5ACFF}" destId="{0FD6568C-0F8C-4381-B3C7-7A3C506D79AD}" srcOrd="0" destOrd="0" presId="urn:microsoft.com/office/officeart/2005/8/layout/orgChart1"/>
    <dgm:cxn modelId="{49025BC3-0A77-4D50-B648-0209096EA24A}" type="presParOf" srcId="{0FD6568C-0F8C-4381-B3C7-7A3C506D79AD}" destId="{414A1307-D3FF-4CF5-950B-234C47A47D26}" srcOrd="0" destOrd="0" presId="urn:microsoft.com/office/officeart/2005/8/layout/orgChart1"/>
    <dgm:cxn modelId="{4B770456-4AD1-40A0-B93E-2981BB63F5FE}" type="presParOf" srcId="{0FD6568C-0F8C-4381-B3C7-7A3C506D79AD}" destId="{1655DA2E-01CF-4F6C-BA06-46D72E318AC5}" srcOrd="1" destOrd="0" presId="urn:microsoft.com/office/officeart/2005/8/layout/orgChart1"/>
    <dgm:cxn modelId="{69AD6A1E-03C2-4FBB-8E98-148A8930244E}" type="presParOf" srcId="{4BEF7EEE-BC6B-4E62-B34D-FA086EB5ACFF}" destId="{D99BB25C-BC6E-44BD-8296-58812D7FE316}" srcOrd="1" destOrd="0" presId="urn:microsoft.com/office/officeart/2005/8/layout/orgChart1"/>
    <dgm:cxn modelId="{26F86855-F087-4BC6-A9F4-7FE2D299AD01}" type="presParOf" srcId="{4BEF7EEE-BC6B-4E62-B34D-FA086EB5ACFF}" destId="{1D050C6B-363C-4505-A665-B86177900B15}" srcOrd="2" destOrd="0" presId="urn:microsoft.com/office/officeart/2005/8/layout/orgChart1"/>
    <dgm:cxn modelId="{3B9FB376-F1DD-4816-973A-53CE03880931}" type="presParOf" srcId="{BAB0F55B-D8E2-4248-9267-0A6BB16EE06E}" destId="{8BA03B6E-9CDE-47BF-BD3D-DDD5D72D80D2}" srcOrd="8" destOrd="0" presId="urn:microsoft.com/office/officeart/2005/8/layout/orgChart1"/>
    <dgm:cxn modelId="{6618C0E8-05EA-4D6F-A228-08B65050AA85}" type="presParOf" srcId="{BAB0F55B-D8E2-4248-9267-0A6BB16EE06E}" destId="{513A1279-7F09-402C-871B-8D3A21A2E68B}" srcOrd="9" destOrd="0" presId="urn:microsoft.com/office/officeart/2005/8/layout/orgChart1"/>
    <dgm:cxn modelId="{FCF7AAC9-47DE-42ED-89B3-F9D18FD95FDB}" type="presParOf" srcId="{513A1279-7F09-402C-871B-8D3A21A2E68B}" destId="{3DA8CA0E-A1F2-4733-A734-EABCD2D5EDF4}" srcOrd="0" destOrd="0" presId="urn:microsoft.com/office/officeart/2005/8/layout/orgChart1"/>
    <dgm:cxn modelId="{F6BCD0CB-2298-45A7-BD1A-436288EA33E9}" type="presParOf" srcId="{3DA8CA0E-A1F2-4733-A734-EABCD2D5EDF4}" destId="{89895EF7-B3BE-4830-B255-9A79F1DECD58}" srcOrd="0" destOrd="0" presId="urn:microsoft.com/office/officeart/2005/8/layout/orgChart1"/>
    <dgm:cxn modelId="{0DE956EA-C9D5-4268-8D9B-1A5AB7E01795}" type="presParOf" srcId="{3DA8CA0E-A1F2-4733-A734-EABCD2D5EDF4}" destId="{F890CD6D-8A19-40C6-9EF4-3D361B1FBFDD}" srcOrd="1" destOrd="0" presId="urn:microsoft.com/office/officeart/2005/8/layout/orgChart1"/>
    <dgm:cxn modelId="{71C84761-CB39-405B-BF57-99A4FC6FDA49}" type="presParOf" srcId="{513A1279-7F09-402C-871B-8D3A21A2E68B}" destId="{DE660BF9-177D-4380-AE18-C5D23F992F85}" srcOrd="1" destOrd="0" presId="urn:microsoft.com/office/officeart/2005/8/layout/orgChart1"/>
    <dgm:cxn modelId="{CFCAADF8-5EBE-4EB6-8016-B850F7701F04}" type="presParOf" srcId="{513A1279-7F09-402C-871B-8D3A21A2E68B}" destId="{7FA9DD43-3EB1-49FC-A79B-4B11F9C2201C}" srcOrd="2" destOrd="0" presId="urn:microsoft.com/office/officeart/2005/8/layout/orgChart1"/>
    <dgm:cxn modelId="{06085F2F-C294-9049-9DBF-044E91408349}" type="presParOf" srcId="{BAB0F55B-D8E2-4248-9267-0A6BB16EE06E}" destId="{417DB07C-B356-EB4C-9B11-859EFBF183F1}" srcOrd="10" destOrd="0" presId="urn:microsoft.com/office/officeart/2005/8/layout/orgChart1"/>
    <dgm:cxn modelId="{24D20F46-C3FF-9F41-BF27-5DB3209603C4}" type="presParOf" srcId="{BAB0F55B-D8E2-4248-9267-0A6BB16EE06E}" destId="{C6E2755D-F01D-8E4E-BAFD-A312939BCCE5}" srcOrd="11" destOrd="0" presId="urn:microsoft.com/office/officeart/2005/8/layout/orgChart1"/>
    <dgm:cxn modelId="{3ED736DE-74D4-6741-9455-DE6DE98E816A}" type="presParOf" srcId="{C6E2755D-F01D-8E4E-BAFD-A312939BCCE5}" destId="{5614A7F9-CB3E-094E-9EE2-CBB200865C0E}" srcOrd="0" destOrd="0" presId="urn:microsoft.com/office/officeart/2005/8/layout/orgChart1"/>
    <dgm:cxn modelId="{7D78BE12-FB8C-2647-81D2-C8749DB30B11}" type="presParOf" srcId="{5614A7F9-CB3E-094E-9EE2-CBB200865C0E}" destId="{74A00AA4-5CC2-4044-A989-D3969723C1AD}" srcOrd="0" destOrd="0" presId="urn:microsoft.com/office/officeart/2005/8/layout/orgChart1"/>
    <dgm:cxn modelId="{F0D7DC92-2123-6146-A6F3-3B22700A2F7A}" type="presParOf" srcId="{5614A7F9-CB3E-094E-9EE2-CBB200865C0E}" destId="{78A25C77-D2F5-544F-886C-2D707F3567A5}" srcOrd="1" destOrd="0" presId="urn:microsoft.com/office/officeart/2005/8/layout/orgChart1"/>
    <dgm:cxn modelId="{3C51FDC1-4BF9-844D-85CC-14240BD4C59B}" type="presParOf" srcId="{C6E2755D-F01D-8E4E-BAFD-A312939BCCE5}" destId="{26DED3C8-984E-A44B-A02B-9F6D168D91F6}" srcOrd="1" destOrd="0" presId="urn:microsoft.com/office/officeart/2005/8/layout/orgChart1"/>
    <dgm:cxn modelId="{7674B6C9-FC94-834F-932A-5BA33D65C0F1}" type="presParOf" srcId="{C6E2755D-F01D-8E4E-BAFD-A312939BCCE5}" destId="{53320D1B-028A-EB47-8017-3AF9FAF8014D}" srcOrd="2" destOrd="0" presId="urn:microsoft.com/office/officeart/2005/8/layout/orgChart1"/>
    <dgm:cxn modelId="{E741BCBD-4F1F-304B-A465-AAA2D4E01C7A}" type="presParOf" srcId="{BAB0F55B-D8E2-4248-9267-0A6BB16EE06E}" destId="{6B78E404-8D8F-5A4F-B97B-911A16A1EF9F}" srcOrd="12" destOrd="0" presId="urn:microsoft.com/office/officeart/2005/8/layout/orgChart1"/>
    <dgm:cxn modelId="{12ABD327-4CD2-F54B-9B30-627C80401F3C}" type="presParOf" srcId="{BAB0F55B-D8E2-4248-9267-0A6BB16EE06E}" destId="{9C54BD65-4D81-C74F-98A8-19FB1CB7DC1D}" srcOrd="13" destOrd="0" presId="urn:microsoft.com/office/officeart/2005/8/layout/orgChart1"/>
    <dgm:cxn modelId="{CE0FF218-8193-C445-ACC8-2F4F52770C1A}" type="presParOf" srcId="{9C54BD65-4D81-C74F-98A8-19FB1CB7DC1D}" destId="{D5049B96-6D7F-0C46-AA39-30C1F0605C9D}" srcOrd="0" destOrd="0" presId="urn:microsoft.com/office/officeart/2005/8/layout/orgChart1"/>
    <dgm:cxn modelId="{A5C5E90E-5DD1-4240-8EC8-A417B3810274}" type="presParOf" srcId="{D5049B96-6D7F-0C46-AA39-30C1F0605C9D}" destId="{527F2648-E7A5-B64F-A1D1-6C7104ED64B0}" srcOrd="0" destOrd="0" presId="urn:microsoft.com/office/officeart/2005/8/layout/orgChart1"/>
    <dgm:cxn modelId="{BF8987CC-AA7A-9B47-8D97-408490A69227}" type="presParOf" srcId="{D5049B96-6D7F-0C46-AA39-30C1F0605C9D}" destId="{AF918D2D-1318-2F4C-863C-B878EE798745}" srcOrd="1" destOrd="0" presId="urn:microsoft.com/office/officeart/2005/8/layout/orgChart1"/>
    <dgm:cxn modelId="{69DF7513-A0D5-6C4E-A3F0-E636BE87FA82}" type="presParOf" srcId="{9C54BD65-4D81-C74F-98A8-19FB1CB7DC1D}" destId="{168935FA-D4B9-7345-9D3F-52B04DCBE49B}" srcOrd="1" destOrd="0" presId="urn:microsoft.com/office/officeart/2005/8/layout/orgChart1"/>
    <dgm:cxn modelId="{E0BEAD22-0046-2D4C-BFBE-6CC90AAE8E61}" type="presParOf" srcId="{9C54BD65-4D81-C74F-98A8-19FB1CB7DC1D}" destId="{FC45A84A-90D7-C543-83B3-AC9E268453C5}" srcOrd="2" destOrd="0" presId="urn:microsoft.com/office/officeart/2005/8/layout/orgChart1"/>
    <dgm:cxn modelId="{E34BC535-7E65-4431-9881-1471E79681ED}" type="presParOf" srcId="{BAB0F55B-D8E2-4248-9267-0A6BB16EE06E}" destId="{C2CA1EA9-73C0-4D1A-B547-5CCD86785563}" srcOrd="14" destOrd="0" presId="urn:microsoft.com/office/officeart/2005/8/layout/orgChart1"/>
    <dgm:cxn modelId="{690E6C9D-E0B2-42BD-9AD4-FF00A56CDE56}" type="presParOf" srcId="{BAB0F55B-D8E2-4248-9267-0A6BB16EE06E}" destId="{9647463C-FFDB-40BE-9315-EBF6D7B5C453}" srcOrd="15" destOrd="0" presId="urn:microsoft.com/office/officeart/2005/8/layout/orgChart1"/>
    <dgm:cxn modelId="{EBF0D031-3D4F-49A7-8DB0-1548869403C3}" type="presParOf" srcId="{9647463C-FFDB-40BE-9315-EBF6D7B5C453}" destId="{EF254206-45F7-4D8E-896A-9A8284193927}" srcOrd="0" destOrd="0" presId="urn:microsoft.com/office/officeart/2005/8/layout/orgChart1"/>
    <dgm:cxn modelId="{76043683-3D9A-4B41-A49B-CCDB67F72EC6}" type="presParOf" srcId="{EF254206-45F7-4D8E-896A-9A8284193927}" destId="{2848CE90-8A1A-4FEB-BF04-AB658BB23491}" srcOrd="0" destOrd="0" presId="urn:microsoft.com/office/officeart/2005/8/layout/orgChart1"/>
    <dgm:cxn modelId="{1DCAF001-3A09-418B-9328-E372BD48929E}" type="presParOf" srcId="{EF254206-45F7-4D8E-896A-9A8284193927}" destId="{FAFA60E4-8911-423D-9E1C-72C94F0ECB75}" srcOrd="1" destOrd="0" presId="urn:microsoft.com/office/officeart/2005/8/layout/orgChart1"/>
    <dgm:cxn modelId="{3422B517-3906-4932-9533-54261D361DD8}" type="presParOf" srcId="{9647463C-FFDB-40BE-9315-EBF6D7B5C453}" destId="{8018B99D-6684-49D1-8B1D-F329712572C8}" srcOrd="1" destOrd="0" presId="urn:microsoft.com/office/officeart/2005/8/layout/orgChart1"/>
    <dgm:cxn modelId="{1D7505CB-DAD0-496F-929A-51BD8ABFC117}" type="presParOf" srcId="{9647463C-FFDB-40BE-9315-EBF6D7B5C453}" destId="{30782565-4124-4CFD-A452-6F204B2BD78C}" srcOrd="2" destOrd="0" presId="urn:microsoft.com/office/officeart/2005/8/layout/orgChart1"/>
    <dgm:cxn modelId="{C7EB6D47-62F9-447A-A348-8933B94CA32A}" type="presParOf" srcId="{778B1090-7FFA-4F0C-A6B4-11F7778B0496}" destId="{BE5E3222-18B8-48D2-BD94-20811703B9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/>
      <dgm:spPr/>
      <dgm:t>
        <a:bodyPr/>
        <a:lstStyle/>
        <a:p>
          <a:r>
            <a:rPr lang="en-US" b="1" dirty="0"/>
            <a:t>Jamie Orr</a:t>
          </a:r>
        </a:p>
        <a:p>
          <a:r>
            <a:rPr lang="en-US" dirty="0"/>
            <a:t>Senior Data Analyst</a:t>
          </a:r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endParaRPr lang="en-US"/>
        </a:p>
      </dgm:t>
    </dgm:pt>
    <dgm:pt modelId="{6B835B4D-348C-4F2E-B606-1B09DA39DCA8}">
      <dgm:prSet phldrT="[Text]"/>
      <dgm:spPr/>
      <dgm:t>
        <a:bodyPr/>
        <a:lstStyle/>
        <a:p>
          <a:r>
            <a:rPr lang="en-GB" b="1" dirty="0"/>
            <a:t>Sheena Henderson</a:t>
          </a:r>
          <a:endParaRPr lang="en-GB" dirty="0"/>
        </a:p>
        <a:p>
          <a:r>
            <a:rPr lang="en-GB" b="0" dirty="0"/>
            <a:t>Associate Data Analyst</a:t>
          </a:r>
          <a:endParaRPr lang="en-US" b="0" dirty="0"/>
        </a:p>
      </dgm:t>
    </dgm:pt>
    <dgm:pt modelId="{58A2A75A-6C4C-4B64-9662-057324FCD034}" type="parTrans" cxnId="{7EAF7B35-5B19-4524-9DEB-C25D6463B59B}">
      <dgm:prSet/>
      <dgm:spPr/>
      <dgm:t>
        <a:bodyPr/>
        <a:lstStyle/>
        <a:p>
          <a:endParaRPr lang="en-US"/>
        </a:p>
      </dgm:t>
    </dgm:pt>
    <dgm:pt modelId="{1E76B321-4F7F-4242-80C2-A3B69A1B3EDD}" type="sibTrans" cxnId="{7EAF7B35-5B19-4524-9DEB-C25D6463B59B}">
      <dgm:prSet/>
      <dgm:spPr/>
      <dgm:t>
        <a:bodyPr/>
        <a:lstStyle/>
        <a:p>
          <a:endParaRPr lang="en-US"/>
        </a:p>
      </dgm:t>
    </dgm:pt>
    <dgm:pt modelId="{2F73E02F-87D7-48A0-B3A3-7D1BD3650F7B}">
      <dgm:prSet phldrT="[Text]"/>
      <dgm:spPr/>
      <dgm:t>
        <a:bodyPr/>
        <a:lstStyle/>
        <a:p>
          <a:r>
            <a:rPr lang="en-GB" b="1" dirty="0"/>
            <a:t>Stephy Jolly</a:t>
          </a:r>
          <a:endParaRPr lang="en-US" b="1" dirty="0"/>
        </a:p>
        <a:p>
          <a:r>
            <a:rPr lang="en-US" dirty="0"/>
            <a:t>Data Analyst</a:t>
          </a:r>
        </a:p>
      </dgm:t>
    </dgm:pt>
    <dgm:pt modelId="{0662E71D-A438-4F2C-B49A-C3B37A8ED211}" type="parTrans" cxnId="{1FB7A6AD-4A7B-4C28-BA45-80207F6648B3}">
      <dgm:prSet/>
      <dgm:spPr/>
      <dgm:t>
        <a:bodyPr/>
        <a:lstStyle/>
        <a:p>
          <a:endParaRPr lang="en-US"/>
        </a:p>
      </dgm:t>
    </dgm:pt>
    <dgm:pt modelId="{DAA24315-4FAA-4B2D-B849-40C368B08D45}" type="sibTrans" cxnId="{1FB7A6AD-4A7B-4C28-BA45-80207F6648B3}">
      <dgm:prSet/>
      <dgm:spPr/>
      <dgm:t>
        <a:bodyPr/>
        <a:lstStyle/>
        <a:p>
          <a:endParaRPr lang="en-US"/>
        </a:p>
      </dgm:t>
    </dgm:pt>
    <dgm:pt modelId="{B48E841A-8BE6-4F09-BCD2-7C2C88AE7C49}">
      <dgm:prSet phldrT="[Text]"/>
      <dgm:spPr/>
      <dgm:t>
        <a:bodyPr/>
        <a:lstStyle/>
        <a:p>
          <a:r>
            <a:rPr lang="en-GB" b="1" dirty="0"/>
            <a:t>Mohammed Shah</a:t>
          </a:r>
          <a:endParaRPr lang="en-US" dirty="0"/>
        </a:p>
        <a:p>
          <a:r>
            <a:rPr lang="en-US" dirty="0"/>
            <a:t>Data Analyst</a:t>
          </a:r>
        </a:p>
      </dgm:t>
    </dgm:pt>
    <dgm:pt modelId="{6B43A927-4EAC-4D0E-B147-5F2C66AABB21}" type="parTrans" cxnId="{345CDFD0-3C1E-4BB5-A450-F9DCE051B5A0}">
      <dgm:prSet/>
      <dgm:spPr/>
      <dgm:t>
        <a:bodyPr/>
        <a:lstStyle/>
        <a:p>
          <a:endParaRPr lang="en-US"/>
        </a:p>
      </dgm:t>
    </dgm:pt>
    <dgm:pt modelId="{3514D07F-F647-4FB0-9A5A-0542EA66575B}" type="sibTrans" cxnId="{345CDFD0-3C1E-4BB5-A450-F9DCE051B5A0}">
      <dgm:prSet/>
      <dgm:spPr/>
      <dgm:t>
        <a:bodyPr/>
        <a:lstStyle/>
        <a:p>
          <a:endParaRPr lang="en-US"/>
        </a:p>
      </dgm:t>
    </dgm:pt>
    <dgm:pt modelId="{D0676613-7AAF-4D44-9B44-FBDAFB76732F}">
      <dgm:prSet/>
      <dgm:spPr/>
      <dgm:t>
        <a:bodyPr/>
        <a:lstStyle/>
        <a:p>
          <a:r>
            <a:rPr lang="en-US" b="1" dirty="0"/>
            <a:t>Daniel Lomas</a:t>
          </a:r>
        </a:p>
        <a:p>
          <a:r>
            <a:rPr lang="en-US" dirty="0"/>
            <a:t>Data Analyst</a:t>
          </a:r>
        </a:p>
      </dgm:t>
    </dgm:pt>
    <dgm:pt modelId="{A51B0F7B-BC79-463C-8DD4-97F726ECFC9B}" type="parTrans" cxnId="{5E9551A5-4026-463D-848B-47C8DDBAC43E}">
      <dgm:prSet/>
      <dgm:spPr/>
      <dgm:t>
        <a:bodyPr/>
        <a:lstStyle/>
        <a:p>
          <a:endParaRPr lang="en-US"/>
        </a:p>
      </dgm:t>
    </dgm:pt>
    <dgm:pt modelId="{6E01B6DE-3CEA-486E-8717-0A3017667B33}" type="sibTrans" cxnId="{5E9551A5-4026-463D-848B-47C8DDBAC43E}">
      <dgm:prSet/>
      <dgm:spPr/>
      <dgm:t>
        <a:bodyPr/>
        <a:lstStyle/>
        <a:p>
          <a:endParaRPr lang="en-US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8B1090-7FFA-4F0C-A6B4-11F7778B0496}" type="pres">
      <dgm:prSet presAssocID="{71BCCD49-43A9-43FD-B1C1-C6A650CAB78F}" presName="hierRoot1" presStyleCnt="0">
        <dgm:presLayoutVars>
          <dgm:hierBranch val="init"/>
        </dgm:presLayoutVars>
      </dgm:prSet>
      <dgm:spPr/>
    </dgm:pt>
    <dgm:pt modelId="{2AB20C59-52AA-48D8-947D-398209BE2E9C}" type="pres">
      <dgm:prSet presAssocID="{71BCCD49-43A9-43FD-B1C1-C6A650CAB78F}" presName="rootComposite1" presStyleCnt="0"/>
      <dgm:spPr/>
    </dgm:pt>
    <dgm:pt modelId="{5DFA7F30-03E1-4EE2-8AF9-73C2EEC0004C}" type="pres">
      <dgm:prSet presAssocID="{71BCCD49-43A9-43FD-B1C1-C6A650CAB78F}" presName="rootText1" presStyleLbl="node0" presStyleIdx="0" presStyleCnt="1">
        <dgm:presLayoutVars>
          <dgm:chPref val="3"/>
        </dgm:presLayoutVars>
      </dgm:prSet>
      <dgm:spPr/>
    </dgm:pt>
    <dgm:pt modelId="{964EDE6F-F5A1-4CF9-A8EE-03C7809E3AF7}" type="pres">
      <dgm:prSet presAssocID="{71BCCD49-43A9-43FD-B1C1-C6A650CAB78F}" presName="rootConnector1" presStyleLbl="node1" presStyleIdx="0" presStyleCnt="0"/>
      <dgm:spPr/>
    </dgm:pt>
    <dgm:pt modelId="{BAB0F55B-D8E2-4248-9267-0A6BB16EE06E}" type="pres">
      <dgm:prSet presAssocID="{71BCCD49-43A9-43FD-B1C1-C6A650CAB78F}" presName="hierChild2" presStyleCnt="0"/>
      <dgm:spPr/>
    </dgm:pt>
    <dgm:pt modelId="{ED92B565-9885-4A6D-B63F-C92049595296}" type="pres">
      <dgm:prSet presAssocID="{A51B0F7B-BC79-463C-8DD4-97F726ECFC9B}" presName="Name37" presStyleLbl="parChTrans1D2" presStyleIdx="0" presStyleCnt="4"/>
      <dgm:spPr/>
    </dgm:pt>
    <dgm:pt modelId="{783B60B9-D97B-4FDB-919C-BD210D90ADCF}" type="pres">
      <dgm:prSet presAssocID="{D0676613-7AAF-4D44-9B44-FBDAFB76732F}" presName="hierRoot2" presStyleCnt="0">
        <dgm:presLayoutVars>
          <dgm:hierBranch val="init"/>
        </dgm:presLayoutVars>
      </dgm:prSet>
      <dgm:spPr/>
    </dgm:pt>
    <dgm:pt modelId="{5A411A8D-8C5D-4956-ADDC-12F45F52A9B7}" type="pres">
      <dgm:prSet presAssocID="{D0676613-7AAF-4D44-9B44-FBDAFB76732F}" presName="rootComposite" presStyleCnt="0"/>
      <dgm:spPr/>
    </dgm:pt>
    <dgm:pt modelId="{795FA605-7197-4719-9367-8DEC55B34B55}" type="pres">
      <dgm:prSet presAssocID="{D0676613-7AAF-4D44-9B44-FBDAFB76732F}" presName="rootText" presStyleLbl="node2" presStyleIdx="0" presStyleCnt="4">
        <dgm:presLayoutVars>
          <dgm:chPref val="3"/>
        </dgm:presLayoutVars>
      </dgm:prSet>
      <dgm:spPr/>
    </dgm:pt>
    <dgm:pt modelId="{23DBD4DA-04FB-4C5F-9533-1A56C21669A0}" type="pres">
      <dgm:prSet presAssocID="{D0676613-7AAF-4D44-9B44-FBDAFB76732F}" presName="rootConnector" presStyleLbl="node2" presStyleIdx="0" presStyleCnt="4"/>
      <dgm:spPr/>
    </dgm:pt>
    <dgm:pt modelId="{1B48B037-9200-4C3D-9703-DD324680480C}" type="pres">
      <dgm:prSet presAssocID="{D0676613-7AAF-4D44-9B44-FBDAFB76732F}" presName="hierChild4" presStyleCnt="0"/>
      <dgm:spPr/>
    </dgm:pt>
    <dgm:pt modelId="{2B59DEFE-458F-4196-B0DB-DDC6B83A3CBC}" type="pres">
      <dgm:prSet presAssocID="{D0676613-7AAF-4D44-9B44-FBDAFB76732F}" presName="hierChild5" presStyleCnt="0"/>
      <dgm:spPr/>
    </dgm:pt>
    <dgm:pt modelId="{C605276E-28B1-4BE2-9952-D5F636CFFE57}" type="pres">
      <dgm:prSet presAssocID="{6B43A927-4EAC-4D0E-B147-5F2C66AABB21}" presName="Name37" presStyleLbl="parChTrans1D2" presStyleIdx="1" presStyleCnt="4"/>
      <dgm:spPr/>
    </dgm:pt>
    <dgm:pt modelId="{B06F47BB-32F2-4F28-9EFE-8BBA263BF7A4}" type="pres">
      <dgm:prSet presAssocID="{B48E841A-8BE6-4F09-BCD2-7C2C88AE7C49}" presName="hierRoot2" presStyleCnt="0">
        <dgm:presLayoutVars>
          <dgm:hierBranch val="init"/>
        </dgm:presLayoutVars>
      </dgm:prSet>
      <dgm:spPr/>
    </dgm:pt>
    <dgm:pt modelId="{CAE9E165-AD4F-4656-866B-02D3DD507BF2}" type="pres">
      <dgm:prSet presAssocID="{B48E841A-8BE6-4F09-BCD2-7C2C88AE7C49}" presName="rootComposite" presStyleCnt="0"/>
      <dgm:spPr/>
    </dgm:pt>
    <dgm:pt modelId="{EEB566E8-2441-4F5A-AD7F-53CEFCC6B1EC}" type="pres">
      <dgm:prSet presAssocID="{B48E841A-8BE6-4F09-BCD2-7C2C88AE7C49}" presName="rootText" presStyleLbl="node2" presStyleIdx="1" presStyleCnt="4">
        <dgm:presLayoutVars>
          <dgm:chPref val="3"/>
        </dgm:presLayoutVars>
      </dgm:prSet>
      <dgm:spPr/>
    </dgm:pt>
    <dgm:pt modelId="{D34230D4-C4FA-457D-A180-FED463B3C6AC}" type="pres">
      <dgm:prSet presAssocID="{B48E841A-8BE6-4F09-BCD2-7C2C88AE7C49}" presName="rootConnector" presStyleLbl="node2" presStyleIdx="1" presStyleCnt="4"/>
      <dgm:spPr/>
    </dgm:pt>
    <dgm:pt modelId="{4C6E4918-4B7F-4463-BD7E-EECF7A044C0A}" type="pres">
      <dgm:prSet presAssocID="{B48E841A-8BE6-4F09-BCD2-7C2C88AE7C49}" presName="hierChild4" presStyleCnt="0"/>
      <dgm:spPr/>
    </dgm:pt>
    <dgm:pt modelId="{F2F8C315-CAD0-45B0-A95E-247FDE7E58E6}" type="pres">
      <dgm:prSet presAssocID="{B48E841A-8BE6-4F09-BCD2-7C2C88AE7C49}" presName="hierChild5" presStyleCnt="0"/>
      <dgm:spPr/>
    </dgm:pt>
    <dgm:pt modelId="{D09D69D4-44D9-4296-9286-A2D2D89F3567}" type="pres">
      <dgm:prSet presAssocID="{0662E71D-A438-4F2C-B49A-C3B37A8ED211}" presName="Name37" presStyleLbl="parChTrans1D2" presStyleIdx="2" presStyleCnt="4"/>
      <dgm:spPr/>
    </dgm:pt>
    <dgm:pt modelId="{52116F7D-7323-47E8-A9FD-E92E7F0641E4}" type="pres">
      <dgm:prSet presAssocID="{2F73E02F-87D7-48A0-B3A3-7D1BD3650F7B}" presName="hierRoot2" presStyleCnt="0">
        <dgm:presLayoutVars>
          <dgm:hierBranch val="init"/>
        </dgm:presLayoutVars>
      </dgm:prSet>
      <dgm:spPr/>
    </dgm:pt>
    <dgm:pt modelId="{D5B6BC3C-C4D5-4892-9169-ED75F660EC0E}" type="pres">
      <dgm:prSet presAssocID="{2F73E02F-87D7-48A0-B3A3-7D1BD3650F7B}" presName="rootComposite" presStyleCnt="0"/>
      <dgm:spPr/>
    </dgm:pt>
    <dgm:pt modelId="{1215AACC-37C9-4B45-9855-A03018BCD4D7}" type="pres">
      <dgm:prSet presAssocID="{2F73E02F-87D7-48A0-B3A3-7D1BD3650F7B}" presName="rootText" presStyleLbl="node2" presStyleIdx="2" presStyleCnt="4">
        <dgm:presLayoutVars>
          <dgm:chPref val="3"/>
        </dgm:presLayoutVars>
      </dgm:prSet>
      <dgm:spPr/>
    </dgm:pt>
    <dgm:pt modelId="{E25AA72F-94CC-46AD-A495-E3F07A01FFE3}" type="pres">
      <dgm:prSet presAssocID="{2F73E02F-87D7-48A0-B3A3-7D1BD3650F7B}" presName="rootConnector" presStyleLbl="node2" presStyleIdx="2" presStyleCnt="4"/>
      <dgm:spPr/>
    </dgm:pt>
    <dgm:pt modelId="{DB5CA7C9-A708-4ED0-A0A4-5058B11E21B6}" type="pres">
      <dgm:prSet presAssocID="{2F73E02F-87D7-48A0-B3A3-7D1BD3650F7B}" presName="hierChild4" presStyleCnt="0"/>
      <dgm:spPr/>
    </dgm:pt>
    <dgm:pt modelId="{A491C87B-6A8B-4F7F-9C61-4BD5B2A01946}" type="pres">
      <dgm:prSet presAssocID="{2F73E02F-87D7-48A0-B3A3-7D1BD3650F7B}" presName="hierChild5" presStyleCnt="0"/>
      <dgm:spPr/>
    </dgm:pt>
    <dgm:pt modelId="{AFD1351A-7D4B-48E5-A2E4-919A309ABD0B}" type="pres">
      <dgm:prSet presAssocID="{58A2A75A-6C4C-4B64-9662-057324FCD034}" presName="Name37" presStyleLbl="parChTrans1D2" presStyleIdx="3" presStyleCnt="4"/>
      <dgm:spPr/>
    </dgm:pt>
    <dgm:pt modelId="{4BEF7EEE-BC6B-4E62-B34D-FA086EB5ACFF}" type="pres">
      <dgm:prSet presAssocID="{6B835B4D-348C-4F2E-B606-1B09DA39DCA8}" presName="hierRoot2" presStyleCnt="0">
        <dgm:presLayoutVars>
          <dgm:hierBranch val="init"/>
        </dgm:presLayoutVars>
      </dgm:prSet>
      <dgm:spPr/>
    </dgm:pt>
    <dgm:pt modelId="{0FD6568C-0F8C-4381-B3C7-7A3C506D79AD}" type="pres">
      <dgm:prSet presAssocID="{6B835B4D-348C-4F2E-B606-1B09DA39DCA8}" presName="rootComposite" presStyleCnt="0"/>
      <dgm:spPr/>
    </dgm:pt>
    <dgm:pt modelId="{414A1307-D3FF-4CF5-950B-234C47A47D26}" type="pres">
      <dgm:prSet presAssocID="{6B835B4D-348C-4F2E-B606-1B09DA39DCA8}" presName="rootText" presStyleLbl="node2" presStyleIdx="3" presStyleCnt="4">
        <dgm:presLayoutVars>
          <dgm:chPref val="3"/>
        </dgm:presLayoutVars>
      </dgm:prSet>
      <dgm:spPr/>
    </dgm:pt>
    <dgm:pt modelId="{1655DA2E-01CF-4F6C-BA06-46D72E318AC5}" type="pres">
      <dgm:prSet presAssocID="{6B835B4D-348C-4F2E-B606-1B09DA39DCA8}" presName="rootConnector" presStyleLbl="node2" presStyleIdx="3" presStyleCnt="4"/>
      <dgm:spPr/>
    </dgm:pt>
    <dgm:pt modelId="{D99BB25C-BC6E-44BD-8296-58812D7FE316}" type="pres">
      <dgm:prSet presAssocID="{6B835B4D-348C-4F2E-B606-1B09DA39DCA8}" presName="hierChild4" presStyleCnt="0"/>
      <dgm:spPr/>
    </dgm:pt>
    <dgm:pt modelId="{1D050C6B-363C-4505-A665-B86177900B15}" type="pres">
      <dgm:prSet presAssocID="{6B835B4D-348C-4F2E-B606-1B09DA39DCA8}" presName="hierChild5" presStyleCnt="0"/>
      <dgm:spPr/>
    </dgm:pt>
    <dgm:pt modelId="{BE5E3222-18B8-48D2-BD94-20811703B918}" type="pres">
      <dgm:prSet presAssocID="{71BCCD49-43A9-43FD-B1C1-C6A650CAB78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9108470E-24C1-441C-AA01-7AF657A5BA75}" type="presOf" srcId="{2F73E02F-87D7-48A0-B3A3-7D1BD3650F7B}" destId="{1215AACC-37C9-4B45-9855-A03018BCD4D7}" srcOrd="0" destOrd="0" presId="urn:microsoft.com/office/officeart/2005/8/layout/orgChart1"/>
    <dgm:cxn modelId="{C152A518-B012-4B3F-9E43-50E84093AD57}" type="presOf" srcId="{6B835B4D-348C-4F2E-B606-1B09DA39DCA8}" destId="{1655DA2E-01CF-4F6C-BA06-46D72E318AC5}" srcOrd="1" destOrd="0" presId="urn:microsoft.com/office/officeart/2005/8/layout/orgChart1"/>
    <dgm:cxn modelId="{7EAF7B35-5B19-4524-9DEB-C25D6463B59B}" srcId="{71BCCD49-43A9-43FD-B1C1-C6A650CAB78F}" destId="{6B835B4D-348C-4F2E-B606-1B09DA39DCA8}" srcOrd="3" destOrd="0" parTransId="{58A2A75A-6C4C-4B64-9662-057324FCD034}" sibTransId="{1E76B321-4F7F-4242-80C2-A3B69A1B3EDD}"/>
    <dgm:cxn modelId="{165C4063-6137-4070-96D3-F9ED9B1F13ED}" type="presOf" srcId="{B48E841A-8BE6-4F09-BCD2-7C2C88AE7C49}" destId="{EEB566E8-2441-4F5A-AD7F-53CEFCC6B1EC}" srcOrd="0" destOrd="0" presId="urn:microsoft.com/office/officeart/2005/8/layout/orgChart1"/>
    <dgm:cxn modelId="{924B0972-17A6-4C0D-A623-E167154A1502}" type="presOf" srcId="{A51B0F7B-BC79-463C-8DD4-97F726ECFC9B}" destId="{ED92B565-9885-4A6D-B63F-C92049595296}" srcOrd="0" destOrd="0" presId="urn:microsoft.com/office/officeart/2005/8/layout/orgChart1"/>
    <dgm:cxn modelId="{ABE1857C-41FD-4349-8EB9-96767167D6D3}" type="presOf" srcId="{58A2A75A-6C4C-4B64-9662-057324FCD034}" destId="{AFD1351A-7D4B-48E5-A2E4-919A309ABD0B}" srcOrd="0" destOrd="0" presId="urn:microsoft.com/office/officeart/2005/8/layout/orgChart1"/>
    <dgm:cxn modelId="{AB06DC81-3AF5-4A84-9B8F-868BE4CB5722}" type="presOf" srcId="{D0676613-7AAF-4D44-9B44-FBDAFB76732F}" destId="{23DBD4DA-04FB-4C5F-9533-1A56C21669A0}" srcOrd="1" destOrd="0" presId="urn:microsoft.com/office/officeart/2005/8/layout/orgChart1"/>
    <dgm:cxn modelId="{36490B83-6299-4EF1-A800-86843DDCA1C3}" type="presOf" srcId="{71BCCD49-43A9-43FD-B1C1-C6A650CAB78F}" destId="{964EDE6F-F5A1-4CF9-A8EE-03C7809E3AF7}" srcOrd="1" destOrd="0" presId="urn:microsoft.com/office/officeart/2005/8/layout/orgChart1"/>
    <dgm:cxn modelId="{C3861C87-941B-42B5-9240-2DBD90F030B8}" type="presOf" srcId="{0662E71D-A438-4F2C-B49A-C3B37A8ED211}" destId="{D09D69D4-44D9-4296-9286-A2D2D89F3567}" srcOrd="0" destOrd="0" presId="urn:microsoft.com/office/officeart/2005/8/layout/orgChart1"/>
    <dgm:cxn modelId="{1521658D-A437-4987-B2F5-B41CD1F9E658}" type="presOf" srcId="{6B43A927-4EAC-4D0E-B147-5F2C66AABB21}" destId="{C605276E-28B1-4BE2-9952-D5F636CFFE57}" srcOrd="0" destOrd="0" presId="urn:microsoft.com/office/officeart/2005/8/layout/orgChart1"/>
    <dgm:cxn modelId="{4A2A1994-62A7-4154-8E17-4860FAAD6AC4}" type="presOf" srcId="{D0676613-7AAF-4D44-9B44-FBDAFB76732F}" destId="{795FA605-7197-4719-9367-8DEC55B34B55}" srcOrd="0" destOrd="0" presId="urn:microsoft.com/office/officeart/2005/8/layout/orgChart1"/>
    <dgm:cxn modelId="{5E9551A5-4026-463D-848B-47C8DDBAC43E}" srcId="{71BCCD49-43A9-43FD-B1C1-C6A650CAB78F}" destId="{D0676613-7AAF-4D44-9B44-FBDAFB76732F}" srcOrd="0" destOrd="0" parTransId="{A51B0F7B-BC79-463C-8DD4-97F726ECFC9B}" sibTransId="{6E01B6DE-3CEA-486E-8717-0A3017667B33}"/>
    <dgm:cxn modelId="{1FB7A6AD-4A7B-4C28-BA45-80207F6648B3}" srcId="{71BCCD49-43A9-43FD-B1C1-C6A650CAB78F}" destId="{2F73E02F-87D7-48A0-B3A3-7D1BD3650F7B}" srcOrd="2" destOrd="0" parTransId="{0662E71D-A438-4F2C-B49A-C3B37A8ED211}" sibTransId="{DAA24315-4FAA-4B2D-B849-40C368B08D45}"/>
    <dgm:cxn modelId="{341D72B5-3452-4AEF-8D69-8FCB8EAC3C18}" type="presOf" srcId="{6B835B4D-348C-4F2E-B606-1B09DA39DCA8}" destId="{414A1307-D3FF-4CF5-950B-234C47A47D26}" srcOrd="0" destOrd="0" presId="urn:microsoft.com/office/officeart/2005/8/layout/orgChart1"/>
    <dgm:cxn modelId="{345CDFD0-3C1E-4BB5-A450-F9DCE051B5A0}" srcId="{71BCCD49-43A9-43FD-B1C1-C6A650CAB78F}" destId="{B48E841A-8BE6-4F09-BCD2-7C2C88AE7C49}" srcOrd="1" destOrd="0" parTransId="{6B43A927-4EAC-4D0E-B147-5F2C66AABB21}" sibTransId="{3514D07F-F647-4FB0-9A5A-0542EA66575B}"/>
    <dgm:cxn modelId="{FB9FB6D9-6A67-4ECB-BFB4-4410F5388889}" type="presOf" srcId="{2F73E02F-87D7-48A0-B3A3-7D1BD3650F7B}" destId="{E25AA72F-94CC-46AD-A495-E3F07A01FFE3}" srcOrd="1" destOrd="0" presId="urn:microsoft.com/office/officeart/2005/8/layout/orgChart1"/>
    <dgm:cxn modelId="{2631B7DC-0045-4B65-BF20-F8FAC66E63C1}" type="presOf" srcId="{71BCCD49-43A9-43FD-B1C1-C6A650CAB78F}" destId="{5DFA7F30-03E1-4EE2-8AF9-73C2EEC0004C}" srcOrd="0" destOrd="0" presId="urn:microsoft.com/office/officeart/2005/8/layout/orgChart1"/>
    <dgm:cxn modelId="{12C40CDD-5954-4778-8CE6-02425E4630B2}" type="presOf" srcId="{B48E841A-8BE6-4F09-BCD2-7C2C88AE7C49}" destId="{D34230D4-C4FA-457D-A180-FED463B3C6AC}" srcOrd="1" destOrd="0" presId="urn:microsoft.com/office/officeart/2005/8/layout/orgChart1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2C0B5C8B-2CFF-460E-938B-99C53C714AF1}" type="presParOf" srcId="{DE84A36F-3CDD-4338-A997-7FBBD8925572}" destId="{778B1090-7FFA-4F0C-A6B4-11F7778B0496}" srcOrd="0" destOrd="0" presId="urn:microsoft.com/office/officeart/2005/8/layout/orgChart1"/>
    <dgm:cxn modelId="{FC964D20-B97C-4EAB-A936-BD8AB8A5521D}" type="presParOf" srcId="{778B1090-7FFA-4F0C-A6B4-11F7778B0496}" destId="{2AB20C59-52AA-48D8-947D-398209BE2E9C}" srcOrd="0" destOrd="0" presId="urn:microsoft.com/office/officeart/2005/8/layout/orgChart1"/>
    <dgm:cxn modelId="{2F5FB256-2F0A-42B7-B2A6-F27F1D60D415}" type="presParOf" srcId="{2AB20C59-52AA-48D8-947D-398209BE2E9C}" destId="{5DFA7F30-03E1-4EE2-8AF9-73C2EEC0004C}" srcOrd="0" destOrd="0" presId="urn:microsoft.com/office/officeart/2005/8/layout/orgChart1"/>
    <dgm:cxn modelId="{EC2EE3BB-F229-4E73-9A71-1F8457155C52}" type="presParOf" srcId="{2AB20C59-52AA-48D8-947D-398209BE2E9C}" destId="{964EDE6F-F5A1-4CF9-A8EE-03C7809E3AF7}" srcOrd="1" destOrd="0" presId="urn:microsoft.com/office/officeart/2005/8/layout/orgChart1"/>
    <dgm:cxn modelId="{F5B74BCE-11CE-42FB-9FB0-D8685B4F7508}" type="presParOf" srcId="{778B1090-7FFA-4F0C-A6B4-11F7778B0496}" destId="{BAB0F55B-D8E2-4248-9267-0A6BB16EE06E}" srcOrd="1" destOrd="0" presId="urn:microsoft.com/office/officeart/2005/8/layout/orgChart1"/>
    <dgm:cxn modelId="{64F4EA0F-919D-4903-896D-D65E832DF2DB}" type="presParOf" srcId="{BAB0F55B-D8E2-4248-9267-0A6BB16EE06E}" destId="{ED92B565-9885-4A6D-B63F-C92049595296}" srcOrd="0" destOrd="0" presId="urn:microsoft.com/office/officeart/2005/8/layout/orgChart1"/>
    <dgm:cxn modelId="{670027F0-8074-4A09-B6F8-F95E8F6610C4}" type="presParOf" srcId="{BAB0F55B-D8E2-4248-9267-0A6BB16EE06E}" destId="{783B60B9-D97B-4FDB-919C-BD210D90ADCF}" srcOrd="1" destOrd="0" presId="urn:microsoft.com/office/officeart/2005/8/layout/orgChart1"/>
    <dgm:cxn modelId="{BA2F677A-86E8-433F-9F7B-942E9F7EF502}" type="presParOf" srcId="{783B60B9-D97B-4FDB-919C-BD210D90ADCF}" destId="{5A411A8D-8C5D-4956-ADDC-12F45F52A9B7}" srcOrd="0" destOrd="0" presId="urn:microsoft.com/office/officeart/2005/8/layout/orgChart1"/>
    <dgm:cxn modelId="{88937529-411F-42FD-A787-14A1EFF6BD69}" type="presParOf" srcId="{5A411A8D-8C5D-4956-ADDC-12F45F52A9B7}" destId="{795FA605-7197-4719-9367-8DEC55B34B55}" srcOrd="0" destOrd="0" presId="urn:microsoft.com/office/officeart/2005/8/layout/orgChart1"/>
    <dgm:cxn modelId="{47599E34-BA1D-40B9-9BC7-ECEEB0567BE6}" type="presParOf" srcId="{5A411A8D-8C5D-4956-ADDC-12F45F52A9B7}" destId="{23DBD4DA-04FB-4C5F-9533-1A56C21669A0}" srcOrd="1" destOrd="0" presId="urn:microsoft.com/office/officeart/2005/8/layout/orgChart1"/>
    <dgm:cxn modelId="{900F7D6A-D5FC-43DF-8690-E5B0691A7F4A}" type="presParOf" srcId="{783B60B9-D97B-4FDB-919C-BD210D90ADCF}" destId="{1B48B037-9200-4C3D-9703-DD324680480C}" srcOrd="1" destOrd="0" presId="urn:microsoft.com/office/officeart/2005/8/layout/orgChart1"/>
    <dgm:cxn modelId="{3AFB0593-EFD2-4FFD-8446-6596FA862B81}" type="presParOf" srcId="{783B60B9-D97B-4FDB-919C-BD210D90ADCF}" destId="{2B59DEFE-458F-4196-B0DB-DDC6B83A3CBC}" srcOrd="2" destOrd="0" presId="urn:microsoft.com/office/officeart/2005/8/layout/orgChart1"/>
    <dgm:cxn modelId="{8840C426-EF7F-4B4D-B3F2-96C891271104}" type="presParOf" srcId="{BAB0F55B-D8E2-4248-9267-0A6BB16EE06E}" destId="{C605276E-28B1-4BE2-9952-D5F636CFFE57}" srcOrd="2" destOrd="0" presId="urn:microsoft.com/office/officeart/2005/8/layout/orgChart1"/>
    <dgm:cxn modelId="{215A8442-0BC7-40F9-B8A3-532F0C543877}" type="presParOf" srcId="{BAB0F55B-D8E2-4248-9267-0A6BB16EE06E}" destId="{B06F47BB-32F2-4F28-9EFE-8BBA263BF7A4}" srcOrd="3" destOrd="0" presId="urn:microsoft.com/office/officeart/2005/8/layout/orgChart1"/>
    <dgm:cxn modelId="{2DB22E27-FC45-4A7C-A7C2-DF322461B96F}" type="presParOf" srcId="{B06F47BB-32F2-4F28-9EFE-8BBA263BF7A4}" destId="{CAE9E165-AD4F-4656-866B-02D3DD507BF2}" srcOrd="0" destOrd="0" presId="urn:microsoft.com/office/officeart/2005/8/layout/orgChart1"/>
    <dgm:cxn modelId="{EEDDDAD1-43B4-46FF-8B7C-C84E229E605C}" type="presParOf" srcId="{CAE9E165-AD4F-4656-866B-02D3DD507BF2}" destId="{EEB566E8-2441-4F5A-AD7F-53CEFCC6B1EC}" srcOrd="0" destOrd="0" presId="urn:microsoft.com/office/officeart/2005/8/layout/orgChart1"/>
    <dgm:cxn modelId="{898DDCAA-B5CF-4C11-A0DF-493137F73AB6}" type="presParOf" srcId="{CAE9E165-AD4F-4656-866B-02D3DD507BF2}" destId="{D34230D4-C4FA-457D-A180-FED463B3C6AC}" srcOrd="1" destOrd="0" presId="urn:microsoft.com/office/officeart/2005/8/layout/orgChart1"/>
    <dgm:cxn modelId="{354CF9D1-548C-455F-BDB6-F5F4786911C4}" type="presParOf" srcId="{B06F47BB-32F2-4F28-9EFE-8BBA263BF7A4}" destId="{4C6E4918-4B7F-4463-BD7E-EECF7A044C0A}" srcOrd="1" destOrd="0" presId="urn:microsoft.com/office/officeart/2005/8/layout/orgChart1"/>
    <dgm:cxn modelId="{7FB74E1F-7CDF-46A6-8DD4-DE899D8BE0F5}" type="presParOf" srcId="{B06F47BB-32F2-4F28-9EFE-8BBA263BF7A4}" destId="{F2F8C315-CAD0-45B0-A95E-247FDE7E58E6}" srcOrd="2" destOrd="0" presId="urn:microsoft.com/office/officeart/2005/8/layout/orgChart1"/>
    <dgm:cxn modelId="{B01B78E4-AE05-4D70-AE52-7CFDC7F3EB39}" type="presParOf" srcId="{BAB0F55B-D8E2-4248-9267-0A6BB16EE06E}" destId="{D09D69D4-44D9-4296-9286-A2D2D89F3567}" srcOrd="4" destOrd="0" presId="urn:microsoft.com/office/officeart/2005/8/layout/orgChart1"/>
    <dgm:cxn modelId="{936E55F8-207F-4F91-93C8-396FC81F861B}" type="presParOf" srcId="{BAB0F55B-D8E2-4248-9267-0A6BB16EE06E}" destId="{52116F7D-7323-47E8-A9FD-E92E7F0641E4}" srcOrd="5" destOrd="0" presId="urn:microsoft.com/office/officeart/2005/8/layout/orgChart1"/>
    <dgm:cxn modelId="{CF1EC8E2-E2AD-4B7F-B431-A52A0608B069}" type="presParOf" srcId="{52116F7D-7323-47E8-A9FD-E92E7F0641E4}" destId="{D5B6BC3C-C4D5-4892-9169-ED75F660EC0E}" srcOrd="0" destOrd="0" presId="urn:microsoft.com/office/officeart/2005/8/layout/orgChart1"/>
    <dgm:cxn modelId="{24A5B571-5186-4C73-9EDC-3958CFAC5060}" type="presParOf" srcId="{D5B6BC3C-C4D5-4892-9169-ED75F660EC0E}" destId="{1215AACC-37C9-4B45-9855-A03018BCD4D7}" srcOrd="0" destOrd="0" presId="urn:microsoft.com/office/officeart/2005/8/layout/orgChart1"/>
    <dgm:cxn modelId="{8F4F3AA1-A3AD-4215-AD9B-6C97C00E9DAF}" type="presParOf" srcId="{D5B6BC3C-C4D5-4892-9169-ED75F660EC0E}" destId="{E25AA72F-94CC-46AD-A495-E3F07A01FFE3}" srcOrd="1" destOrd="0" presId="urn:microsoft.com/office/officeart/2005/8/layout/orgChart1"/>
    <dgm:cxn modelId="{0258AEA8-2EC7-4529-A261-657BD000E4B7}" type="presParOf" srcId="{52116F7D-7323-47E8-A9FD-E92E7F0641E4}" destId="{DB5CA7C9-A708-4ED0-A0A4-5058B11E21B6}" srcOrd="1" destOrd="0" presId="urn:microsoft.com/office/officeart/2005/8/layout/orgChart1"/>
    <dgm:cxn modelId="{B058AF5E-36C6-4723-893F-2688CEBBB208}" type="presParOf" srcId="{52116F7D-7323-47E8-A9FD-E92E7F0641E4}" destId="{A491C87B-6A8B-4F7F-9C61-4BD5B2A01946}" srcOrd="2" destOrd="0" presId="urn:microsoft.com/office/officeart/2005/8/layout/orgChart1"/>
    <dgm:cxn modelId="{FEC070CB-6059-462B-9050-F556DDAF1789}" type="presParOf" srcId="{BAB0F55B-D8E2-4248-9267-0A6BB16EE06E}" destId="{AFD1351A-7D4B-48E5-A2E4-919A309ABD0B}" srcOrd="6" destOrd="0" presId="urn:microsoft.com/office/officeart/2005/8/layout/orgChart1"/>
    <dgm:cxn modelId="{8426D260-EB03-4EEA-8DE9-75419459AA95}" type="presParOf" srcId="{BAB0F55B-D8E2-4248-9267-0A6BB16EE06E}" destId="{4BEF7EEE-BC6B-4E62-B34D-FA086EB5ACFF}" srcOrd="7" destOrd="0" presId="urn:microsoft.com/office/officeart/2005/8/layout/orgChart1"/>
    <dgm:cxn modelId="{7631458A-5AA7-4257-B031-5FB854C70BA7}" type="presParOf" srcId="{4BEF7EEE-BC6B-4E62-B34D-FA086EB5ACFF}" destId="{0FD6568C-0F8C-4381-B3C7-7A3C506D79AD}" srcOrd="0" destOrd="0" presId="urn:microsoft.com/office/officeart/2005/8/layout/orgChart1"/>
    <dgm:cxn modelId="{49025BC3-0A77-4D50-B648-0209096EA24A}" type="presParOf" srcId="{0FD6568C-0F8C-4381-B3C7-7A3C506D79AD}" destId="{414A1307-D3FF-4CF5-950B-234C47A47D26}" srcOrd="0" destOrd="0" presId="urn:microsoft.com/office/officeart/2005/8/layout/orgChart1"/>
    <dgm:cxn modelId="{4B770456-4AD1-40A0-B93E-2981BB63F5FE}" type="presParOf" srcId="{0FD6568C-0F8C-4381-B3C7-7A3C506D79AD}" destId="{1655DA2E-01CF-4F6C-BA06-46D72E318AC5}" srcOrd="1" destOrd="0" presId="urn:microsoft.com/office/officeart/2005/8/layout/orgChart1"/>
    <dgm:cxn modelId="{69AD6A1E-03C2-4FBB-8E98-148A8930244E}" type="presParOf" srcId="{4BEF7EEE-BC6B-4E62-B34D-FA086EB5ACFF}" destId="{D99BB25C-BC6E-44BD-8296-58812D7FE316}" srcOrd="1" destOrd="0" presId="urn:microsoft.com/office/officeart/2005/8/layout/orgChart1"/>
    <dgm:cxn modelId="{26F86855-F087-4BC6-A9F4-7FE2D299AD01}" type="presParOf" srcId="{4BEF7EEE-BC6B-4E62-B34D-FA086EB5ACFF}" destId="{1D050C6B-363C-4505-A665-B86177900B15}" srcOrd="2" destOrd="0" presId="urn:microsoft.com/office/officeart/2005/8/layout/orgChart1"/>
    <dgm:cxn modelId="{C7EB6D47-62F9-447A-A348-8933B94CA32A}" type="presParOf" srcId="{778B1090-7FFA-4F0C-A6B4-11F7778B0496}" destId="{BE5E3222-18B8-48D2-BD94-20811703B9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437CB5-D5DE-42BC-A469-C59661760E6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FB841C-A038-4F36-8ABA-483583A4688F}">
      <dgm:prSet phldrT="[Text]" custT="1"/>
      <dgm:spPr/>
      <dgm:t>
        <a:bodyPr/>
        <a:lstStyle/>
        <a:p>
          <a:r>
            <a:rPr lang="en-US" sz="1600" b="1" dirty="0"/>
            <a:t>Barnaby Rogers</a:t>
          </a:r>
        </a:p>
        <a:p>
          <a:r>
            <a:rPr lang="en-US" sz="1600" dirty="0"/>
            <a:t>ASC Systems Manager</a:t>
          </a:r>
        </a:p>
      </dgm:t>
    </dgm:pt>
    <dgm:pt modelId="{0F41B569-B7B0-4B47-82C3-077D63BF874C}" type="parTrans" cxnId="{F5686444-92A6-4BA3-BB3A-9FD0662A8C70}">
      <dgm:prSet/>
      <dgm:spPr/>
      <dgm:t>
        <a:bodyPr/>
        <a:lstStyle/>
        <a:p>
          <a:endParaRPr lang="en-US"/>
        </a:p>
      </dgm:t>
    </dgm:pt>
    <dgm:pt modelId="{96B8779C-AC34-4FD5-817D-8B3DA009CA2D}" type="sibTrans" cxnId="{F5686444-92A6-4BA3-BB3A-9FD0662A8C70}">
      <dgm:prSet/>
      <dgm:spPr/>
      <dgm:t>
        <a:bodyPr/>
        <a:lstStyle/>
        <a:p>
          <a:endParaRPr lang="en-US"/>
        </a:p>
      </dgm:t>
    </dgm:pt>
    <dgm:pt modelId="{12A382ED-F9C1-4BFB-A441-F6B69D863B4B}">
      <dgm:prSet phldrT="[Text]" custT="1"/>
      <dgm:spPr/>
      <dgm:t>
        <a:bodyPr/>
        <a:lstStyle/>
        <a:p>
          <a:r>
            <a:rPr lang="en-US" sz="1600" b="1" dirty="0"/>
            <a:t>Khalid Merghani</a:t>
          </a:r>
        </a:p>
        <a:p>
          <a:r>
            <a:rPr lang="en-US" sz="1600" dirty="0"/>
            <a:t>ASC Business Analyst</a:t>
          </a:r>
        </a:p>
      </dgm:t>
    </dgm:pt>
    <dgm:pt modelId="{9519EFC6-77AA-4A1B-A236-D80B39875964}" type="parTrans" cxnId="{BFDDB110-1473-4CF7-967E-762069E32075}">
      <dgm:prSet/>
      <dgm:spPr/>
      <dgm:t>
        <a:bodyPr/>
        <a:lstStyle/>
        <a:p>
          <a:endParaRPr lang="en-US"/>
        </a:p>
      </dgm:t>
    </dgm:pt>
    <dgm:pt modelId="{2ACD5D91-408C-4E46-9947-90FB4516DB9D}" type="sibTrans" cxnId="{BFDDB110-1473-4CF7-967E-762069E32075}">
      <dgm:prSet/>
      <dgm:spPr/>
      <dgm:t>
        <a:bodyPr/>
        <a:lstStyle/>
        <a:p>
          <a:endParaRPr lang="en-US"/>
        </a:p>
      </dgm:t>
    </dgm:pt>
    <dgm:pt modelId="{76534EA8-24E1-CE47-9826-FF0CADBA4F25}">
      <dgm:prSet phldrT="[Text]" custT="1"/>
      <dgm:spPr/>
      <dgm:t>
        <a:bodyPr/>
        <a:lstStyle/>
        <a:p>
          <a:r>
            <a:rPr lang="en-US" sz="1600" b="1" dirty="0"/>
            <a:t>Louise Sheldon                                   </a:t>
          </a:r>
          <a:r>
            <a:rPr lang="en-US" sz="1600" dirty="0"/>
            <a:t>ASC System Developer</a:t>
          </a:r>
        </a:p>
      </dgm:t>
    </dgm:pt>
    <dgm:pt modelId="{CED18F26-74B0-7046-8ACD-9EA4AF24C803}" type="parTrans" cxnId="{B3AACF25-3896-B749-8FD0-8BBDC104E327}">
      <dgm:prSet/>
      <dgm:spPr/>
      <dgm:t>
        <a:bodyPr/>
        <a:lstStyle/>
        <a:p>
          <a:endParaRPr lang="en-GB"/>
        </a:p>
      </dgm:t>
    </dgm:pt>
    <dgm:pt modelId="{054C8579-50AA-5748-A9BD-9FE376F49438}" type="sibTrans" cxnId="{B3AACF25-3896-B749-8FD0-8BBDC104E327}">
      <dgm:prSet/>
      <dgm:spPr/>
      <dgm:t>
        <a:bodyPr/>
        <a:lstStyle/>
        <a:p>
          <a:endParaRPr lang="en-GB"/>
        </a:p>
      </dgm:t>
    </dgm:pt>
    <dgm:pt modelId="{EEF6F6F2-0AE2-484F-B3DB-7840D5C8BF16}" type="pres">
      <dgm:prSet presAssocID="{84437CB5-D5DE-42BC-A469-C59661760E6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717B273-DA98-4F49-9891-F8F8575D57DA}" type="pres">
      <dgm:prSet presAssocID="{B8FB841C-A038-4F36-8ABA-483583A4688F}" presName="hierRoot1" presStyleCnt="0">
        <dgm:presLayoutVars>
          <dgm:hierBranch val="init"/>
        </dgm:presLayoutVars>
      </dgm:prSet>
      <dgm:spPr/>
    </dgm:pt>
    <dgm:pt modelId="{12B24BC4-E370-46C9-B4B1-0FB4EC4743BF}" type="pres">
      <dgm:prSet presAssocID="{B8FB841C-A038-4F36-8ABA-483583A4688F}" presName="rootComposite1" presStyleCnt="0"/>
      <dgm:spPr/>
    </dgm:pt>
    <dgm:pt modelId="{A8FDA58B-FA40-4ED0-9469-6FA1E4535215}" type="pres">
      <dgm:prSet presAssocID="{B8FB841C-A038-4F36-8ABA-483583A4688F}" presName="rootText1" presStyleLbl="node0" presStyleIdx="0" presStyleCnt="1">
        <dgm:presLayoutVars>
          <dgm:chPref val="3"/>
        </dgm:presLayoutVars>
      </dgm:prSet>
      <dgm:spPr/>
    </dgm:pt>
    <dgm:pt modelId="{8F351338-DC8C-4D8F-B10F-50CB17D5C355}" type="pres">
      <dgm:prSet presAssocID="{B8FB841C-A038-4F36-8ABA-483583A4688F}" presName="rootConnector1" presStyleLbl="node1" presStyleIdx="0" presStyleCnt="0"/>
      <dgm:spPr/>
    </dgm:pt>
    <dgm:pt modelId="{FA5787BC-5DD0-476E-AB30-25FF9CFF8F5C}" type="pres">
      <dgm:prSet presAssocID="{B8FB841C-A038-4F36-8ABA-483583A4688F}" presName="hierChild2" presStyleCnt="0"/>
      <dgm:spPr/>
    </dgm:pt>
    <dgm:pt modelId="{D03C6149-3B51-4CCE-877D-AEBA6ACBF6E5}" type="pres">
      <dgm:prSet presAssocID="{9519EFC6-77AA-4A1B-A236-D80B39875964}" presName="Name37" presStyleLbl="parChTrans1D2" presStyleIdx="0" presStyleCnt="2"/>
      <dgm:spPr/>
    </dgm:pt>
    <dgm:pt modelId="{F95824A8-1C91-4B65-9044-753612647285}" type="pres">
      <dgm:prSet presAssocID="{12A382ED-F9C1-4BFB-A441-F6B69D863B4B}" presName="hierRoot2" presStyleCnt="0">
        <dgm:presLayoutVars>
          <dgm:hierBranch val="init"/>
        </dgm:presLayoutVars>
      </dgm:prSet>
      <dgm:spPr/>
    </dgm:pt>
    <dgm:pt modelId="{A5E6BEB3-43B5-4A4E-98B3-4AF383393CE6}" type="pres">
      <dgm:prSet presAssocID="{12A382ED-F9C1-4BFB-A441-F6B69D863B4B}" presName="rootComposite" presStyleCnt="0"/>
      <dgm:spPr/>
    </dgm:pt>
    <dgm:pt modelId="{35341685-DE84-4FA7-8224-21FF7EB825F6}" type="pres">
      <dgm:prSet presAssocID="{12A382ED-F9C1-4BFB-A441-F6B69D863B4B}" presName="rootText" presStyleLbl="node2" presStyleIdx="0" presStyleCnt="2">
        <dgm:presLayoutVars>
          <dgm:chPref val="3"/>
        </dgm:presLayoutVars>
      </dgm:prSet>
      <dgm:spPr/>
    </dgm:pt>
    <dgm:pt modelId="{E6327A7F-1F4A-466C-89D8-D5F730B37129}" type="pres">
      <dgm:prSet presAssocID="{12A382ED-F9C1-4BFB-A441-F6B69D863B4B}" presName="rootConnector" presStyleLbl="node2" presStyleIdx="0" presStyleCnt="2"/>
      <dgm:spPr/>
    </dgm:pt>
    <dgm:pt modelId="{B4461FE0-9E34-46F9-BD4C-0262D36758B8}" type="pres">
      <dgm:prSet presAssocID="{12A382ED-F9C1-4BFB-A441-F6B69D863B4B}" presName="hierChild4" presStyleCnt="0"/>
      <dgm:spPr/>
    </dgm:pt>
    <dgm:pt modelId="{1CEA4686-3A21-4D8D-BABF-BA59B16E35A1}" type="pres">
      <dgm:prSet presAssocID="{12A382ED-F9C1-4BFB-A441-F6B69D863B4B}" presName="hierChild5" presStyleCnt="0"/>
      <dgm:spPr/>
    </dgm:pt>
    <dgm:pt modelId="{6E80F558-03D1-8A4A-ABA5-38BE747DACAE}" type="pres">
      <dgm:prSet presAssocID="{CED18F26-74B0-7046-8ACD-9EA4AF24C803}" presName="Name37" presStyleLbl="parChTrans1D2" presStyleIdx="1" presStyleCnt="2"/>
      <dgm:spPr/>
    </dgm:pt>
    <dgm:pt modelId="{35A32C3E-DC55-B94C-8B98-46DEF593CE28}" type="pres">
      <dgm:prSet presAssocID="{76534EA8-24E1-CE47-9826-FF0CADBA4F25}" presName="hierRoot2" presStyleCnt="0">
        <dgm:presLayoutVars>
          <dgm:hierBranch val="init"/>
        </dgm:presLayoutVars>
      </dgm:prSet>
      <dgm:spPr/>
    </dgm:pt>
    <dgm:pt modelId="{A0354F04-BC2F-4748-850B-E23D16CB3BDB}" type="pres">
      <dgm:prSet presAssocID="{76534EA8-24E1-CE47-9826-FF0CADBA4F25}" presName="rootComposite" presStyleCnt="0"/>
      <dgm:spPr/>
    </dgm:pt>
    <dgm:pt modelId="{B0FA9FEB-DB98-264C-B814-54AB63886351}" type="pres">
      <dgm:prSet presAssocID="{76534EA8-24E1-CE47-9826-FF0CADBA4F25}" presName="rootText" presStyleLbl="node2" presStyleIdx="1" presStyleCnt="2">
        <dgm:presLayoutVars>
          <dgm:chPref val="3"/>
        </dgm:presLayoutVars>
      </dgm:prSet>
      <dgm:spPr/>
    </dgm:pt>
    <dgm:pt modelId="{666CE152-ABC5-A440-88EE-382BB1A067BF}" type="pres">
      <dgm:prSet presAssocID="{76534EA8-24E1-CE47-9826-FF0CADBA4F25}" presName="rootConnector" presStyleLbl="node2" presStyleIdx="1" presStyleCnt="2"/>
      <dgm:spPr/>
    </dgm:pt>
    <dgm:pt modelId="{744958B7-DE4A-8E46-B9DD-3969C29DA39D}" type="pres">
      <dgm:prSet presAssocID="{76534EA8-24E1-CE47-9826-FF0CADBA4F25}" presName="hierChild4" presStyleCnt="0"/>
      <dgm:spPr/>
    </dgm:pt>
    <dgm:pt modelId="{30FF639A-44E4-9E4D-956C-618CE59C2F6C}" type="pres">
      <dgm:prSet presAssocID="{76534EA8-24E1-CE47-9826-FF0CADBA4F25}" presName="hierChild5" presStyleCnt="0"/>
      <dgm:spPr/>
    </dgm:pt>
    <dgm:pt modelId="{C88E89DC-287D-499B-ADA1-ACDE38E22810}" type="pres">
      <dgm:prSet presAssocID="{B8FB841C-A038-4F36-8ABA-483583A4688F}" presName="hierChild3" presStyleCnt="0"/>
      <dgm:spPr/>
    </dgm:pt>
  </dgm:ptLst>
  <dgm:cxnLst>
    <dgm:cxn modelId="{26CD110D-B753-BB4C-B943-706C4D661AA2}" type="presOf" srcId="{76534EA8-24E1-CE47-9826-FF0CADBA4F25}" destId="{B0FA9FEB-DB98-264C-B814-54AB63886351}" srcOrd="0" destOrd="0" presId="urn:microsoft.com/office/officeart/2005/8/layout/orgChart1"/>
    <dgm:cxn modelId="{BFDDB110-1473-4CF7-967E-762069E32075}" srcId="{B8FB841C-A038-4F36-8ABA-483583A4688F}" destId="{12A382ED-F9C1-4BFB-A441-F6B69D863B4B}" srcOrd="0" destOrd="0" parTransId="{9519EFC6-77AA-4A1B-A236-D80B39875964}" sibTransId="{2ACD5D91-408C-4E46-9947-90FB4516DB9D}"/>
    <dgm:cxn modelId="{276C8B12-81AB-644D-B094-2667710BF101}" type="presOf" srcId="{CED18F26-74B0-7046-8ACD-9EA4AF24C803}" destId="{6E80F558-03D1-8A4A-ABA5-38BE747DACAE}" srcOrd="0" destOrd="0" presId="urn:microsoft.com/office/officeart/2005/8/layout/orgChart1"/>
    <dgm:cxn modelId="{693C1214-380F-4796-B87D-0FA4B9500468}" type="presOf" srcId="{84437CB5-D5DE-42BC-A469-C59661760E61}" destId="{EEF6F6F2-0AE2-484F-B3DB-7840D5C8BF16}" srcOrd="0" destOrd="0" presId="urn:microsoft.com/office/officeart/2005/8/layout/orgChart1"/>
    <dgm:cxn modelId="{B3AACF25-3896-B749-8FD0-8BBDC104E327}" srcId="{B8FB841C-A038-4F36-8ABA-483583A4688F}" destId="{76534EA8-24E1-CE47-9826-FF0CADBA4F25}" srcOrd="1" destOrd="0" parTransId="{CED18F26-74B0-7046-8ACD-9EA4AF24C803}" sibTransId="{054C8579-50AA-5748-A9BD-9FE376F49438}"/>
    <dgm:cxn modelId="{E284222E-1ECD-0942-8994-30398FA7A969}" type="presOf" srcId="{76534EA8-24E1-CE47-9826-FF0CADBA4F25}" destId="{666CE152-ABC5-A440-88EE-382BB1A067BF}" srcOrd="1" destOrd="0" presId="urn:microsoft.com/office/officeart/2005/8/layout/orgChart1"/>
    <dgm:cxn modelId="{04309963-02D8-49B9-8229-54EAA3EAA05B}" type="presOf" srcId="{B8FB841C-A038-4F36-8ABA-483583A4688F}" destId="{A8FDA58B-FA40-4ED0-9469-6FA1E4535215}" srcOrd="0" destOrd="0" presId="urn:microsoft.com/office/officeart/2005/8/layout/orgChart1"/>
    <dgm:cxn modelId="{F5686444-92A6-4BA3-BB3A-9FD0662A8C70}" srcId="{84437CB5-D5DE-42BC-A469-C59661760E61}" destId="{B8FB841C-A038-4F36-8ABA-483583A4688F}" srcOrd="0" destOrd="0" parTransId="{0F41B569-B7B0-4B47-82C3-077D63BF874C}" sibTransId="{96B8779C-AC34-4FD5-817D-8B3DA009CA2D}"/>
    <dgm:cxn modelId="{A8D69F84-363F-4C6E-9398-7F6524A51793}" type="presOf" srcId="{B8FB841C-A038-4F36-8ABA-483583A4688F}" destId="{8F351338-DC8C-4D8F-B10F-50CB17D5C355}" srcOrd="1" destOrd="0" presId="urn:microsoft.com/office/officeart/2005/8/layout/orgChart1"/>
    <dgm:cxn modelId="{8A55C894-39D3-4EE2-9D8C-669E4ABE01D3}" type="presOf" srcId="{12A382ED-F9C1-4BFB-A441-F6B69D863B4B}" destId="{E6327A7F-1F4A-466C-89D8-D5F730B37129}" srcOrd="1" destOrd="0" presId="urn:microsoft.com/office/officeart/2005/8/layout/orgChart1"/>
    <dgm:cxn modelId="{0846ADCF-EEB8-48A0-A935-AB1D8AC4D8E1}" type="presOf" srcId="{12A382ED-F9C1-4BFB-A441-F6B69D863B4B}" destId="{35341685-DE84-4FA7-8224-21FF7EB825F6}" srcOrd="0" destOrd="0" presId="urn:microsoft.com/office/officeart/2005/8/layout/orgChart1"/>
    <dgm:cxn modelId="{B4F2A0E7-69FB-4923-8805-BA5A5D443563}" type="presOf" srcId="{9519EFC6-77AA-4A1B-A236-D80B39875964}" destId="{D03C6149-3B51-4CCE-877D-AEBA6ACBF6E5}" srcOrd="0" destOrd="0" presId="urn:microsoft.com/office/officeart/2005/8/layout/orgChart1"/>
    <dgm:cxn modelId="{35F674E0-1E86-4ABB-A90B-C9C7FEEE5FE5}" type="presParOf" srcId="{EEF6F6F2-0AE2-484F-B3DB-7840D5C8BF16}" destId="{6717B273-DA98-4F49-9891-F8F8575D57DA}" srcOrd="0" destOrd="0" presId="urn:microsoft.com/office/officeart/2005/8/layout/orgChart1"/>
    <dgm:cxn modelId="{85F22223-6890-4560-8722-902CF3F55CE7}" type="presParOf" srcId="{6717B273-DA98-4F49-9891-F8F8575D57DA}" destId="{12B24BC4-E370-46C9-B4B1-0FB4EC4743BF}" srcOrd="0" destOrd="0" presId="urn:microsoft.com/office/officeart/2005/8/layout/orgChart1"/>
    <dgm:cxn modelId="{F0AAE63E-BB3B-43B0-A976-76325109E610}" type="presParOf" srcId="{12B24BC4-E370-46C9-B4B1-0FB4EC4743BF}" destId="{A8FDA58B-FA40-4ED0-9469-6FA1E4535215}" srcOrd="0" destOrd="0" presId="urn:microsoft.com/office/officeart/2005/8/layout/orgChart1"/>
    <dgm:cxn modelId="{5BF8FD28-6CF8-4370-9BAE-E3168845FABC}" type="presParOf" srcId="{12B24BC4-E370-46C9-B4B1-0FB4EC4743BF}" destId="{8F351338-DC8C-4D8F-B10F-50CB17D5C355}" srcOrd="1" destOrd="0" presId="urn:microsoft.com/office/officeart/2005/8/layout/orgChart1"/>
    <dgm:cxn modelId="{118B5B1F-2CCA-4716-9430-B00A5652AD82}" type="presParOf" srcId="{6717B273-DA98-4F49-9891-F8F8575D57DA}" destId="{FA5787BC-5DD0-476E-AB30-25FF9CFF8F5C}" srcOrd="1" destOrd="0" presId="urn:microsoft.com/office/officeart/2005/8/layout/orgChart1"/>
    <dgm:cxn modelId="{CECF374E-4A3E-4B7C-B6F9-18FF701F4136}" type="presParOf" srcId="{FA5787BC-5DD0-476E-AB30-25FF9CFF8F5C}" destId="{D03C6149-3B51-4CCE-877D-AEBA6ACBF6E5}" srcOrd="0" destOrd="0" presId="urn:microsoft.com/office/officeart/2005/8/layout/orgChart1"/>
    <dgm:cxn modelId="{B2CC5E5C-1CDA-4642-BC5D-35BBAF2F298A}" type="presParOf" srcId="{FA5787BC-5DD0-476E-AB30-25FF9CFF8F5C}" destId="{F95824A8-1C91-4B65-9044-753612647285}" srcOrd="1" destOrd="0" presId="urn:microsoft.com/office/officeart/2005/8/layout/orgChart1"/>
    <dgm:cxn modelId="{BF63D122-3546-41F9-92D9-229B55CBBEDC}" type="presParOf" srcId="{F95824A8-1C91-4B65-9044-753612647285}" destId="{A5E6BEB3-43B5-4A4E-98B3-4AF383393CE6}" srcOrd="0" destOrd="0" presId="urn:microsoft.com/office/officeart/2005/8/layout/orgChart1"/>
    <dgm:cxn modelId="{398C71E9-2C89-40AA-83C5-521FF60B0366}" type="presParOf" srcId="{A5E6BEB3-43B5-4A4E-98B3-4AF383393CE6}" destId="{35341685-DE84-4FA7-8224-21FF7EB825F6}" srcOrd="0" destOrd="0" presId="urn:microsoft.com/office/officeart/2005/8/layout/orgChart1"/>
    <dgm:cxn modelId="{75E12C90-E66D-4002-BC38-8B0A1E0F58F4}" type="presParOf" srcId="{A5E6BEB3-43B5-4A4E-98B3-4AF383393CE6}" destId="{E6327A7F-1F4A-466C-89D8-D5F730B37129}" srcOrd="1" destOrd="0" presId="urn:microsoft.com/office/officeart/2005/8/layout/orgChart1"/>
    <dgm:cxn modelId="{D9DF7918-59BE-4244-8026-97DBE762493A}" type="presParOf" srcId="{F95824A8-1C91-4B65-9044-753612647285}" destId="{B4461FE0-9E34-46F9-BD4C-0262D36758B8}" srcOrd="1" destOrd="0" presId="urn:microsoft.com/office/officeart/2005/8/layout/orgChart1"/>
    <dgm:cxn modelId="{2A0044A9-8A30-4ECB-8D22-CA9843C6C5D2}" type="presParOf" srcId="{F95824A8-1C91-4B65-9044-753612647285}" destId="{1CEA4686-3A21-4D8D-BABF-BA59B16E35A1}" srcOrd="2" destOrd="0" presId="urn:microsoft.com/office/officeart/2005/8/layout/orgChart1"/>
    <dgm:cxn modelId="{08156AF5-2D35-824C-BE0C-688D82916A7A}" type="presParOf" srcId="{FA5787BC-5DD0-476E-AB30-25FF9CFF8F5C}" destId="{6E80F558-03D1-8A4A-ABA5-38BE747DACAE}" srcOrd="2" destOrd="0" presId="urn:microsoft.com/office/officeart/2005/8/layout/orgChart1"/>
    <dgm:cxn modelId="{3CDEF9DB-5AAC-9749-BCD4-F214F02E6E28}" type="presParOf" srcId="{FA5787BC-5DD0-476E-AB30-25FF9CFF8F5C}" destId="{35A32C3E-DC55-B94C-8B98-46DEF593CE28}" srcOrd="3" destOrd="0" presId="urn:microsoft.com/office/officeart/2005/8/layout/orgChart1"/>
    <dgm:cxn modelId="{C4336FA0-36C9-394D-9E16-5DCCB941D880}" type="presParOf" srcId="{35A32C3E-DC55-B94C-8B98-46DEF593CE28}" destId="{A0354F04-BC2F-4748-850B-E23D16CB3BDB}" srcOrd="0" destOrd="0" presId="urn:microsoft.com/office/officeart/2005/8/layout/orgChart1"/>
    <dgm:cxn modelId="{C78E8926-51F9-D945-9EE2-BDBD1FF93114}" type="presParOf" srcId="{A0354F04-BC2F-4748-850B-E23D16CB3BDB}" destId="{B0FA9FEB-DB98-264C-B814-54AB63886351}" srcOrd="0" destOrd="0" presId="urn:microsoft.com/office/officeart/2005/8/layout/orgChart1"/>
    <dgm:cxn modelId="{EBC87F76-F0F5-AF4D-98C2-A5A663121071}" type="presParOf" srcId="{A0354F04-BC2F-4748-850B-E23D16CB3BDB}" destId="{666CE152-ABC5-A440-88EE-382BB1A067BF}" srcOrd="1" destOrd="0" presId="urn:microsoft.com/office/officeart/2005/8/layout/orgChart1"/>
    <dgm:cxn modelId="{B3083798-1002-6040-9772-B099383DDD26}" type="presParOf" srcId="{35A32C3E-DC55-B94C-8B98-46DEF593CE28}" destId="{744958B7-DE4A-8E46-B9DD-3969C29DA39D}" srcOrd="1" destOrd="0" presId="urn:microsoft.com/office/officeart/2005/8/layout/orgChart1"/>
    <dgm:cxn modelId="{A6F2A987-F2F8-214E-8484-6A5C176396E9}" type="presParOf" srcId="{35A32C3E-DC55-B94C-8B98-46DEF593CE28}" destId="{30FF639A-44E4-9E4D-956C-618CE59C2F6C}" srcOrd="2" destOrd="0" presId="urn:microsoft.com/office/officeart/2005/8/layout/orgChart1"/>
    <dgm:cxn modelId="{A2FCA48C-BDF5-4BD3-960A-07196B7EA534}" type="presParOf" srcId="{6717B273-DA98-4F49-9891-F8F8575D57DA}" destId="{C88E89DC-287D-499B-ADA1-ACDE38E2281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437CB5-D5DE-42BC-A469-C59661760E6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FB841C-A038-4F36-8ABA-483583A4688F}">
      <dgm:prSet phldrT="[Text]" custT="1"/>
      <dgm:spPr/>
      <dgm:t>
        <a:bodyPr/>
        <a:lstStyle/>
        <a:p>
          <a:r>
            <a:rPr lang="en-US" sz="1600" b="1" dirty="0"/>
            <a:t>Roisin Harper</a:t>
          </a:r>
        </a:p>
        <a:p>
          <a:r>
            <a:rPr lang="en-US" sz="1600" dirty="0"/>
            <a:t>ASC Quality Assurance Lead</a:t>
          </a:r>
        </a:p>
      </dgm:t>
    </dgm:pt>
    <dgm:pt modelId="{0F41B569-B7B0-4B47-82C3-077D63BF874C}" type="parTrans" cxnId="{F5686444-92A6-4BA3-BB3A-9FD0662A8C70}">
      <dgm:prSet/>
      <dgm:spPr/>
      <dgm:t>
        <a:bodyPr/>
        <a:lstStyle/>
        <a:p>
          <a:endParaRPr lang="en-US"/>
        </a:p>
      </dgm:t>
    </dgm:pt>
    <dgm:pt modelId="{96B8779C-AC34-4FD5-817D-8B3DA009CA2D}" type="sibTrans" cxnId="{F5686444-92A6-4BA3-BB3A-9FD0662A8C70}">
      <dgm:prSet/>
      <dgm:spPr/>
      <dgm:t>
        <a:bodyPr/>
        <a:lstStyle/>
        <a:p>
          <a:endParaRPr lang="en-US"/>
        </a:p>
      </dgm:t>
    </dgm:pt>
    <dgm:pt modelId="{12A382ED-F9C1-4BFB-A441-F6B69D863B4B}">
      <dgm:prSet phldrT="[Text]" custT="1"/>
      <dgm:spPr/>
      <dgm:t>
        <a:bodyPr/>
        <a:lstStyle/>
        <a:p>
          <a:r>
            <a:rPr lang="en-US" sz="1600" b="1" dirty="0"/>
            <a:t>Shamsun Nessa</a:t>
          </a:r>
          <a:br>
            <a:rPr lang="en-US" sz="1600" dirty="0"/>
          </a:br>
          <a:r>
            <a:rPr lang="en-US" sz="1600" dirty="0"/>
            <a:t>ASC Enquiries Coordinator</a:t>
          </a:r>
        </a:p>
      </dgm:t>
    </dgm:pt>
    <dgm:pt modelId="{9519EFC6-77AA-4A1B-A236-D80B39875964}" type="parTrans" cxnId="{BFDDB110-1473-4CF7-967E-762069E32075}">
      <dgm:prSet/>
      <dgm:spPr/>
      <dgm:t>
        <a:bodyPr/>
        <a:lstStyle/>
        <a:p>
          <a:endParaRPr lang="en-US"/>
        </a:p>
      </dgm:t>
    </dgm:pt>
    <dgm:pt modelId="{2ACD5D91-408C-4E46-9947-90FB4516DB9D}" type="sibTrans" cxnId="{BFDDB110-1473-4CF7-967E-762069E32075}">
      <dgm:prSet/>
      <dgm:spPr/>
      <dgm:t>
        <a:bodyPr/>
        <a:lstStyle/>
        <a:p>
          <a:endParaRPr lang="en-US"/>
        </a:p>
      </dgm:t>
    </dgm:pt>
    <dgm:pt modelId="{76534EA8-24E1-CE47-9826-FF0CADBA4F25}">
      <dgm:prSet phldrT="[Text]" custT="1"/>
      <dgm:spPr/>
      <dgm:t>
        <a:bodyPr/>
        <a:lstStyle/>
        <a:p>
          <a:r>
            <a:rPr lang="en-US" sz="1600" b="1" dirty="0"/>
            <a:t>Latifa Kamara</a:t>
          </a:r>
          <a:br>
            <a:rPr lang="en-US" sz="1600" dirty="0"/>
          </a:br>
          <a:r>
            <a:rPr lang="en-US" sz="1600" dirty="0"/>
            <a:t>Data &amp; Quality Officer</a:t>
          </a:r>
        </a:p>
      </dgm:t>
    </dgm:pt>
    <dgm:pt modelId="{CED18F26-74B0-7046-8ACD-9EA4AF24C803}" type="parTrans" cxnId="{B3AACF25-3896-B749-8FD0-8BBDC104E327}">
      <dgm:prSet/>
      <dgm:spPr/>
      <dgm:t>
        <a:bodyPr/>
        <a:lstStyle/>
        <a:p>
          <a:endParaRPr lang="en-GB"/>
        </a:p>
      </dgm:t>
    </dgm:pt>
    <dgm:pt modelId="{054C8579-50AA-5748-A9BD-9FE376F49438}" type="sibTrans" cxnId="{B3AACF25-3896-B749-8FD0-8BBDC104E327}">
      <dgm:prSet/>
      <dgm:spPr/>
      <dgm:t>
        <a:bodyPr/>
        <a:lstStyle/>
        <a:p>
          <a:endParaRPr lang="en-GB"/>
        </a:p>
      </dgm:t>
    </dgm:pt>
    <dgm:pt modelId="{EEF6F6F2-0AE2-484F-B3DB-7840D5C8BF16}" type="pres">
      <dgm:prSet presAssocID="{84437CB5-D5DE-42BC-A469-C59661760E6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717B273-DA98-4F49-9891-F8F8575D57DA}" type="pres">
      <dgm:prSet presAssocID="{B8FB841C-A038-4F36-8ABA-483583A4688F}" presName="hierRoot1" presStyleCnt="0">
        <dgm:presLayoutVars>
          <dgm:hierBranch val="init"/>
        </dgm:presLayoutVars>
      </dgm:prSet>
      <dgm:spPr/>
    </dgm:pt>
    <dgm:pt modelId="{12B24BC4-E370-46C9-B4B1-0FB4EC4743BF}" type="pres">
      <dgm:prSet presAssocID="{B8FB841C-A038-4F36-8ABA-483583A4688F}" presName="rootComposite1" presStyleCnt="0"/>
      <dgm:spPr/>
    </dgm:pt>
    <dgm:pt modelId="{A8FDA58B-FA40-4ED0-9469-6FA1E4535215}" type="pres">
      <dgm:prSet presAssocID="{B8FB841C-A038-4F36-8ABA-483583A4688F}" presName="rootText1" presStyleLbl="node0" presStyleIdx="0" presStyleCnt="1">
        <dgm:presLayoutVars>
          <dgm:chPref val="3"/>
        </dgm:presLayoutVars>
      </dgm:prSet>
      <dgm:spPr/>
    </dgm:pt>
    <dgm:pt modelId="{8F351338-DC8C-4D8F-B10F-50CB17D5C355}" type="pres">
      <dgm:prSet presAssocID="{B8FB841C-A038-4F36-8ABA-483583A4688F}" presName="rootConnector1" presStyleLbl="node1" presStyleIdx="0" presStyleCnt="0"/>
      <dgm:spPr/>
    </dgm:pt>
    <dgm:pt modelId="{FA5787BC-5DD0-476E-AB30-25FF9CFF8F5C}" type="pres">
      <dgm:prSet presAssocID="{B8FB841C-A038-4F36-8ABA-483583A4688F}" presName="hierChild2" presStyleCnt="0"/>
      <dgm:spPr/>
    </dgm:pt>
    <dgm:pt modelId="{D03C6149-3B51-4CCE-877D-AEBA6ACBF6E5}" type="pres">
      <dgm:prSet presAssocID="{9519EFC6-77AA-4A1B-A236-D80B39875964}" presName="Name37" presStyleLbl="parChTrans1D2" presStyleIdx="0" presStyleCnt="2"/>
      <dgm:spPr/>
    </dgm:pt>
    <dgm:pt modelId="{F95824A8-1C91-4B65-9044-753612647285}" type="pres">
      <dgm:prSet presAssocID="{12A382ED-F9C1-4BFB-A441-F6B69D863B4B}" presName="hierRoot2" presStyleCnt="0">
        <dgm:presLayoutVars>
          <dgm:hierBranch val="init"/>
        </dgm:presLayoutVars>
      </dgm:prSet>
      <dgm:spPr/>
    </dgm:pt>
    <dgm:pt modelId="{A5E6BEB3-43B5-4A4E-98B3-4AF383393CE6}" type="pres">
      <dgm:prSet presAssocID="{12A382ED-F9C1-4BFB-A441-F6B69D863B4B}" presName="rootComposite" presStyleCnt="0"/>
      <dgm:spPr/>
    </dgm:pt>
    <dgm:pt modelId="{35341685-DE84-4FA7-8224-21FF7EB825F6}" type="pres">
      <dgm:prSet presAssocID="{12A382ED-F9C1-4BFB-A441-F6B69D863B4B}" presName="rootText" presStyleLbl="node2" presStyleIdx="0" presStyleCnt="2">
        <dgm:presLayoutVars>
          <dgm:chPref val="3"/>
        </dgm:presLayoutVars>
      </dgm:prSet>
      <dgm:spPr/>
    </dgm:pt>
    <dgm:pt modelId="{E6327A7F-1F4A-466C-89D8-D5F730B37129}" type="pres">
      <dgm:prSet presAssocID="{12A382ED-F9C1-4BFB-A441-F6B69D863B4B}" presName="rootConnector" presStyleLbl="node2" presStyleIdx="0" presStyleCnt="2"/>
      <dgm:spPr/>
    </dgm:pt>
    <dgm:pt modelId="{B4461FE0-9E34-46F9-BD4C-0262D36758B8}" type="pres">
      <dgm:prSet presAssocID="{12A382ED-F9C1-4BFB-A441-F6B69D863B4B}" presName="hierChild4" presStyleCnt="0"/>
      <dgm:spPr/>
    </dgm:pt>
    <dgm:pt modelId="{1CEA4686-3A21-4D8D-BABF-BA59B16E35A1}" type="pres">
      <dgm:prSet presAssocID="{12A382ED-F9C1-4BFB-A441-F6B69D863B4B}" presName="hierChild5" presStyleCnt="0"/>
      <dgm:spPr/>
    </dgm:pt>
    <dgm:pt modelId="{1A8AE022-FEBB-4949-90D2-711E1D6FB14F}" type="pres">
      <dgm:prSet presAssocID="{CED18F26-74B0-7046-8ACD-9EA4AF24C803}" presName="Name37" presStyleLbl="parChTrans1D2" presStyleIdx="1" presStyleCnt="2"/>
      <dgm:spPr/>
    </dgm:pt>
    <dgm:pt modelId="{F7828CD5-4246-4D2E-87FC-C7C30407799E}" type="pres">
      <dgm:prSet presAssocID="{76534EA8-24E1-CE47-9826-FF0CADBA4F25}" presName="hierRoot2" presStyleCnt="0">
        <dgm:presLayoutVars>
          <dgm:hierBranch val="init"/>
        </dgm:presLayoutVars>
      </dgm:prSet>
      <dgm:spPr/>
    </dgm:pt>
    <dgm:pt modelId="{FF66494E-BF06-4764-A1A1-DCCAB8AC37C5}" type="pres">
      <dgm:prSet presAssocID="{76534EA8-24E1-CE47-9826-FF0CADBA4F25}" presName="rootComposite" presStyleCnt="0"/>
      <dgm:spPr/>
    </dgm:pt>
    <dgm:pt modelId="{380495F7-5352-412B-8F33-E911D026A868}" type="pres">
      <dgm:prSet presAssocID="{76534EA8-24E1-CE47-9826-FF0CADBA4F25}" presName="rootText" presStyleLbl="node2" presStyleIdx="1" presStyleCnt="2">
        <dgm:presLayoutVars>
          <dgm:chPref val="3"/>
        </dgm:presLayoutVars>
      </dgm:prSet>
      <dgm:spPr/>
    </dgm:pt>
    <dgm:pt modelId="{AF2A8EDB-6033-4B2F-A6EB-583B9966560F}" type="pres">
      <dgm:prSet presAssocID="{76534EA8-24E1-CE47-9826-FF0CADBA4F25}" presName="rootConnector" presStyleLbl="node2" presStyleIdx="1" presStyleCnt="2"/>
      <dgm:spPr/>
    </dgm:pt>
    <dgm:pt modelId="{77CE10F9-B639-4BC6-9E4D-46B5EF96B137}" type="pres">
      <dgm:prSet presAssocID="{76534EA8-24E1-CE47-9826-FF0CADBA4F25}" presName="hierChild4" presStyleCnt="0"/>
      <dgm:spPr/>
    </dgm:pt>
    <dgm:pt modelId="{588E39B2-FDCE-4B37-8595-ABA444DC10FC}" type="pres">
      <dgm:prSet presAssocID="{76534EA8-24E1-CE47-9826-FF0CADBA4F25}" presName="hierChild5" presStyleCnt="0"/>
      <dgm:spPr/>
    </dgm:pt>
    <dgm:pt modelId="{C88E89DC-287D-499B-ADA1-ACDE38E22810}" type="pres">
      <dgm:prSet presAssocID="{B8FB841C-A038-4F36-8ABA-483583A4688F}" presName="hierChild3" presStyleCnt="0"/>
      <dgm:spPr/>
    </dgm:pt>
  </dgm:ptLst>
  <dgm:cxnLst>
    <dgm:cxn modelId="{BFDDB110-1473-4CF7-967E-762069E32075}" srcId="{B8FB841C-A038-4F36-8ABA-483583A4688F}" destId="{12A382ED-F9C1-4BFB-A441-F6B69D863B4B}" srcOrd="0" destOrd="0" parTransId="{9519EFC6-77AA-4A1B-A236-D80B39875964}" sibTransId="{2ACD5D91-408C-4E46-9947-90FB4516DB9D}"/>
    <dgm:cxn modelId="{693C1214-380F-4796-B87D-0FA4B9500468}" type="presOf" srcId="{84437CB5-D5DE-42BC-A469-C59661760E61}" destId="{EEF6F6F2-0AE2-484F-B3DB-7840D5C8BF16}" srcOrd="0" destOrd="0" presId="urn:microsoft.com/office/officeart/2005/8/layout/orgChart1"/>
    <dgm:cxn modelId="{B3AACF25-3896-B749-8FD0-8BBDC104E327}" srcId="{B8FB841C-A038-4F36-8ABA-483583A4688F}" destId="{76534EA8-24E1-CE47-9826-FF0CADBA4F25}" srcOrd="1" destOrd="0" parTransId="{CED18F26-74B0-7046-8ACD-9EA4AF24C803}" sibTransId="{054C8579-50AA-5748-A9BD-9FE376F49438}"/>
    <dgm:cxn modelId="{04309963-02D8-49B9-8229-54EAA3EAA05B}" type="presOf" srcId="{B8FB841C-A038-4F36-8ABA-483583A4688F}" destId="{A8FDA58B-FA40-4ED0-9469-6FA1E4535215}" srcOrd="0" destOrd="0" presId="urn:microsoft.com/office/officeart/2005/8/layout/orgChart1"/>
    <dgm:cxn modelId="{F5686444-92A6-4BA3-BB3A-9FD0662A8C70}" srcId="{84437CB5-D5DE-42BC-A469-C59661760E61}" destId="{B8FB841C-A038-4F36-8ABA-483583A4688F}" srcOrd="0" destOrd="0" parTransId="{0F41B569-B7B0-4B47-82C3-077D63BF874C}" sibTransId="{96B8779C-AC34-4FD5-817D-8B3DA009CA2D}"/>
    <dgm:cxn modelId="{A8D69F84-363F-4C6E-9398-7F6524A51793}" type="presOf" srcId="{B8FB841C-A038-4F36-8ABA-483583A4688F}" destId="{8F351338-DC8C-4D8F-B10F-50CB17D5C355}" srcOrd="1" destOrd="0" presId="urn:microsoft.com/office/officeart/2005/8/layout/orgChart1"/>
    <dgm:cxn modelId="{8A55C894-39D3-4EE2-9D8C-669E4ABE01D3}" type="presOf" srcId="{12A382ED-F9C1-4BFB-A441-F6B69D863B4B}" destId="{E6327A7F-1F4A-466C-89D8-D5F730B37129}" srcOrd="1" destOrd="0" presId="urn:microsoft.com/office/officeart/2005/8/layout/orgChart1"/>
    <dgm:cxn modelId="{7D7ACD9B-BEF8-4ED3-8F8E-653F266572D0}" type="presOf" srcId="{76534EA8-24E1-CE47-9826-FF0CADBA4F25}" destId="{AF2A8EDB-6033-4B2F-A6EB-583B9966560F}" srcOrd="1" destOrd="0" presId="urn:microsoft.com/office/officeart/2005/8/layout/orgChart1"/>
    <dgm:cxn modelId="{697DCC9E-0761-475E-A340-6AD1AD9FF2D7}" type="presOf" srcId="{76534EA8-24E1-CE47-9826-FF0CADBA4F25}" destId="{380495F7-5352-412B-8F33-E911D026A868}" srcOrd="0" destOrd="0" presId="urn:microsoft.com/office/officeart/2005/8/layout/orgChart1"/>
    <dgm:cxn modelId="{22CEF6BB-BFE4-4A8D-9DC6-82FDF8CEFC5C}" type="presOf" srcId="{CED18F26-74B0-7046-8ACD-9EA4AF24C803}" destId="{1A8AE022-FEBB-4949-90D2-711E1D6FB14F}" srcOrd="0" destOrd="0" presId="urn:microsoft.com/office/officeart/2005/8/layout/orgChart1"/>
    <dgm:cxn modelId="{0846ADCF-EEB8-48A0-A935-AB1D8AC4D8E1}" type="presOf" srcId="{12A382ED-F9C1-4BFB-A441-F6B69D863B4B}" destId="{35341685-DE84-4FA7-8224-21FF7EB825F6}" srcOrd="0" destOrd="0" presId="urn:microsoft.com/office/officeart/2005/8/layout/orgChart1"/>
    <dgm:cxn modelId="{B4F2A0E7-69FB-4923-8805-BA5A5D443563}" type="presOf" srcId="{9519EFC6-77AA-4A1B-A236-D80B39875964}" destId="{D03C6149-3B51-4CCE-877D-AEBA6ACBF6E5}" srcOrd="0" destOrd="0" presId="urn:microsoft.com/office/officeart/2005/8/layout/orgChart1"/>
    <dgm:cxn modelId="{35F674E0-1E86-4ABB-A90B-C9C7FEEE5FE5}" type="presParOf" srcId="{EEF6F6F2-0AE2-484F-B3DB-7840D5C8BF16}" destId="{6717B273-DA98-4F49-9891-F8F8575D57DA}" srcOrd="0" destOrd="0" presId="urn:microsoft.com/office/officeart/2005/8/layout/orgChart1"/>
    <dgm:cxn modelId="{85F22223-6890-4560-8722-902CF3F55CE7}" type="presParOf" srcId="{6717B273-DA98-4F49-9891-F8F8575D57DA}" destId="{12B24BC4-E370-46C9-B4B1-0FB4EC4743BF}" srcOrd="0" destOrd="0" presId="urn:microsoft.com/office/officeart/2005/8/layout/orgChart1"/>
    <dgm:cxn modelId="{F0AAE63E-BB3B-43B0-A976-76325109E610}" type="presParOf" srcId="{12B24BC4-E370-46C9-B4B1-0FB4EC4743BF}" destId="{A8FDA58B-FA40-4ED0-9469-6FA1E4535215}" srcOrd="0" destOrd="0" presId="urn:microsoft.com/office/officeart/2005/8/layout/orgChart1"/>
    <dgm:cxn modelId="{5BF8FD28-6CF8-4370-9BAE-E3168845FABC}" type="presParOf" srcId="{12B24BC4-E370-46C9-B4B1-0FB4EC4743BF}" destId="{8F351338-DC8C-4D8F-B10F-50CB17D5C355}" srcOrd="1" destOrd="0" presId="urn:microsoft.com/office/officeart/2005/8/layout/orgChart1"/>
    <dgm:cxn modelId="{118B5B1F-2CCA-4716-9430-B00A5652AD82}" type="presParOf" srcId="{6717B273-DA98-4F49-9891-F8F8575D57DA}" destId="{FA5787BC-5DD0-476E-AB30-25FF9CFF8F5C}" srcOrd="1" destOrd="0" presId="urn:microsoft.com/office/officeart/2005/8/layout/orgChart1"/>
    <dgm:cxn modelId="{CECF374E-4A3E-4B7C-B6F9-18FF701F4136}" type="presParOf" srcId="{FA5787BC-5DD0-476E-AB30-25FF9CFF8F5C}" destId="{D03C6149-3B51-4CCE-877D-AEBA6ACBF6E5}" srcOrd="0" destOrd="0" presId="urn:microsoft.com/office/officeart/2005/8/layout/orgChart1"/>
    <dgm:cxn modelId="{B2CC5E5C-1CDA-4642-BC5D-35BBAF2F298A}" type="presParOf" srcId="{FA5787BC-5DD0-476E-AB30-25FF9CFF8F5C}" destId="{F95824A8-1C91-4B65-9044-753612647285}" srcOrd="1" destOrd="0" presId="urn:microsoft.com/office/officeart/2005/8/layout/orgChart1"/>
    <dgm:cxn modelId="{BF63D122-3546-41F9-92D9-229B55CBBEDC}" type="presParOf" srcId="{F95824A8-1C91-4B65-9044-753612647285}" destId="{A5E6BEB3-43B5-4A4E-98B3-4AF383393CE6}" srcOrd="0" destOrd="0" presId="urn:microsoft.com/office/officeart/2005/8/layout/orgChart1"/>
    <dgm:cxn modelId="{398C71E9-2C89-40AA-83C5-521FF60B0366}" type="presParOf" srcId="{A5E6BEB3-43B5-4A4E-98B3-4AF383393CE6}" destId="{35341685-DE84-4FA7-8224-21FF7EB825F6}" srcOrd="0" destOrd="0" presId="urn:microsoft.com/office/officeart/2005/8/layout/orgChart1"/>
    <dgm:cxn modelId="{75E12C90-E66D-4002-BC38-8B0A1E0F58F4}" type="presParOf" srcId="{A5E6BEB3-43B5-4A4E-98B3-4AF383393CE6}" destId="{E6327A7F-1F4A-466C-89D8-D5F730B37129}" srcOrd="1" destOrd="0" presId="urn:microsoft.com/office/officeart/2005/8/layout/orgChart1"/>
    <dgm:cxn modelId="{D9DF7918-59BE-4244-8026-97DBE762493A}" type="presParOf" srcId="{F95824A8-1C91-4B65-9044-753612647285}" destId="{B4461FE0-9E34-46F9-BD4C-0262D36758B8}" srcOrd="1" destOrd="0" presId="urn:microsoft.com/office/officeart/2005/8/layout/orgChart1"/>
    <dgm:cxn modelId="{2A0044A9-8A30-4ECB-8D22-CA9843C6C5D2}" type="presParOf" srcId="{F95824A8-1C91-4B65-9044-753612647285}" destId="{1CEA4686-3A21-4D8D-BABF-BA59B16E35A1}" srcOrd="2" destOrd="0" presId="urn:microsoft.com/office/officeart/2005/8/layout/orgChart1"/>
    <dgm:cxn modelId="{96E45DB8-54FB-46A2-8178-E5677FCA67D1}" type="presParOf" srcId="{FA5787BC-5DD0-476E-AB30-25FF9CFF8F5C}" destId="{1A8AE022-FEBB-4949-90D2-711E1D6FB14F}" srcOrd="2" destOrd="0" presId="urn:microsoft.com/office/officeart/2005/8/layout/orgChart1"/>
    <dgm:cxn modelId="{11619320-D6E9-4567-B4DA-DDBF109E60DA}" type="presParOf" srcId="{FA5787BC-5DD0-476E-AB30-25FF9CFF8F5C}" destId="{F7828CD5-4246-4D2E-87FC-C7C30407799E}" srcOrd="3" destOrd="0" presId="urn:microsoft.com/office/officeart/2005/8/layout/orgChart1"/>
    <dgm:cxn modelId="{4CE2DB3A-F59B-4318-9D8D-CD37B1A3DB6B}" type="presParOf" srcId="{F7828CD5-4246-4D2E-87FC-C7C30407799E}" destId="{FF66494E-BF06-4764-A1A1-DCCAB8AC37C5}" srcOrd="0" destOrd="0" presId="urn:microsoft.com/office/officeart/2005/8/layout/orgChart1"/>
    <dgm:cxn modelId="{3EC8CEFA-B9AA-4127-A938-CF4D635CA050}" type="presParOf" srcId="{FF66494E-BF06-4764-A1A1-DCCAB8AC37C5}" destId="{380495F7-5352-412B-8F33-E911D026A868}" srcOrd="0" destOrd="0" presId="urn:microsoft.com/office/officeart/2005/8/layout/orgChart1"/>
    <dgm:cxn modelId="{F172A307-E307-4745-A378-A40DB274C353}" type="presParOf" srcId="{FF66494E-BF06-4764-A1A1-DCCAB8AC37C5}" destId="{AF2A8EDB-6033-4B2F-A6EB-583B9966560F}" srcOrd="1" destOrd="0" presId="urn:microsoft.com/office/officeart/2005/8/layout/orgChart1"/>
    <dgm:cxn modelId="{D2412F87-5EA5-4282-AF0C-B87E01EFB1A5}" type="presParOf" srcId="{F7828CD5-4246-4D2E-87FC-C7C30407799E}" destId="{77CE10F9-B639-4BC6-9E4D-46B5EF96B137}" srcOrd="1" destOrd="0" presId="urn:microsoft.com/office/officeart/2005/8/layout/orgChart1"/>
    <dgm:cxn modelId="{BC6DF3C5-7F09-41BE-8B5A-9EADBE4CA104}" type="presParOf" srcId="{F7828CD5-4246-4D2E-87FC-C7C30407799E}" destId="{588E39B2-FDCE-4B37-8595-ABA444DC10FC}" srcOrd="2" destOrd="0" presId="urn:microsoft.com/office/officeart/2005/8/layout/orgChart1"/>
    <dgm:cxn modelId="{A2FCA48C-BDF5-4BD3-960A-07196B7EA534}" type="presParOf" srcId="{6717B273-DA98-4F49-9891-F8F8575D57DA}" destId="{C88E89DC-287D-499B-ADA1-ACDE38E2281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/>
      <dgm:spPr/>
      <dgm:t>
        <a:bodyPr/>
        <a:lstStyle/>
        <a:p>
          <a:r>
            <a:rPr lang="en-US" b="1" dirty="0"/>
            <a:t>Liisa Smith</a:t>
          </a:r>
        </a:p>
        <a:p>
          <a:r>
            <a:rPr lang="en-US" dirty="0"/>
            <a:t>Direct Payments Manager</a:t>
          </a:r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endParaRPr lang="en-US"/>
        </a:p>
      </dgm:t>
    </dgm:pt>
    <dgm:pt modelId="{6B835B4D-348C-4F2E-B606-1B09DA39DCA8}">
      <dgm:prSet phldrT="[Text]"/>
      <dgm:spPr/>
      <dgm:t>
        <a:bodyPr/>
        <a:lstStyle/>
        <a:p>
          <a:r>
            <a:rPr lang="en-GB" b="1" dirty="0"/>
            <a:t>Safi Nasib</a:t>
          </a:r>
          <a:r>
            <a:rPr lang="en-US" b="1" dirty="0"/>
            <a:t> </a:t>
          </a:r>
        </a:p>
        <a:p>
          <a:r>
            <a:rPr lang="en-US" dirty="0"/>
            <a:t>Direct Payment Monit</a:t>
          </a:r>
          <a:r>
            <a:rPr lang="en-GB" dirty="0"/>
            <a:t>o</a:t>
          </a:r>
          <a:r>
            <a:rPr lang="en-US" dirty="0"/>
            <a:t>ring Assistant</a:t>
          </a:r>
        </a:p>
      </dgm:t>
    </dgm:pt>
    <dgm:pt modelId="{58A2A75A-6C4C-4B64-9662-057324FCD034}" type="parTrans" cxnId="{7EAF7B35-5B19-4524-9DEB-C25D6463B59B}">
      <dgm:prSet/>
      <dgm:spPr/>
      <dgm:t>
        <a:bodyPr/>
        <a:lstStyle/>
        <a:p>
          <a:endParaRPr lang="en-US"/>
        </a:p>
      </dgm:t>
    </dgm:pt>
    <dgm:pt modelId="{1E76B321-4F7F-4242-80C2-A3B69A1B3EDD}" type="sibTrans" cxnId="{7EAF7B35-5B19-4524-9DEB-C25D6463B59B}">
      <dgm:prSet/>
      <dgm:spPr/>
      <dgm:t>
        <a:bodyPr/>
        <a:lstStyle/>
        <a:p>
          <a:endParaRPr lang="en-US"/>
        </a:p>
      </dgm:t>
    </dgm:pt>
    <dgm:pt modelId="{7A5AC308-6726-4E27-959D-D3E9E9385B71}">
      <dgm:prSet phldrT="[Text]"/>
      <dgm:spPr/>
      <dgm:t>
        <a:bodyPr/>
        <a:lstStyle/>
        <a:p>
          <a:r>
            <a:rPr lang="en-US" b="1" dirty="0"/>
            <a:t>Maisie Stearman</a:t>
          </a:r>
        </a:p>
        <a:p>
          <a:r>
            <a:rPr lang="en-US" dirty="0"/>
            <a:t>Direct Payment Officer</a:t>
          </a:r>
        </a:p>
      </dgm:t>
    </dgm:pt>
    <dgm:pt modelId="{CD80DCCB-4093-425A-A76F-A58090548395}" type="parTrans" cxnId="{ACBFA2D8-A384-43D2-8399-340AA577BA3F}">
      <dgm:prSet/>
      <dgm:spPr/>
      <dgm:t>
        <a:bodyPr/>
        <a:lstStyle/>
        <a:p>
          <a:endParaRPr lang="en-US"/>
        </a:p>
      </dgm:t>
    </dgm:pt>
    <dgm:pt modelId="{E54C8AF4-BAE3-4AF9-B168-0A1DCC8A74FE}" type="sibTrans" cxnId="{ACBFA2D8-A384-43D2-8399-340AA577BA3F}">
      <dgm:prSet/>
      <dgm:spPr/>
      <dgm:t>
        <a:bodyPr/>
        <a:lstStyle/>
        <a:p>
          <a:endParaRPr lang="en-US"/>
        </a:p>
      </dgm:t>
    </dgm:pt>
    <dgm:pt modelId="{2F73E02F-87D7-48A0-B3A3-7D1BD3650F7B}">
      <dgm:prSet phldrT="[Text]"/>
      <dgm:spPr/>
      <dgm:t>
        <a:bodyPr/>
        <a:lstStyle/>
        <a:p>
          <a:r>
            <a:rPr lang="en-US" b="1" dirty="0"/>
            <a:t>Kuldip Raiyat</a:t>
          </a:r>
        </a:p>
        <a:p>
          <a:r>
            <a:rPr lang="en-US" dirty="0"/>
            <a:t>Direct Payment Officer</a:t>
          </a:r>
        </a:p>
      </dgm:t>
    </dgm:pt>
    <dgm:pt modelId="{0662E71D-A438-4F2C-B49A-C3B37A8ED211}" type="parTrans" cxnId="{1FB7A6AD-4A7B-4C28-BA45-80207F6648B3}">
      <dgm:prSet/>
      <dgm:spPr/>
      <dgm:t>
        <a:bodyPr/>
        <a:lstStyle/>
        <a:p>
          <a:endParaRPr lang="en-US"/>
        </a:p>
      </dgm:t>
    </dgm:pt>
    <dgm:pt modelId="{DAA24315-4FAA-4B2D-B849-40C368B08D45}" type="sibTrans" cxnId="{1FB7A6AD-4A7B-4C28-BA45-80207F6648B3}">
      <dgm:prSet/>
      <dgm:spPr/>
      <dgm:t>
        <a:bodyPr/>
        <a:lstStyle/>
        <a:p>
          <a:endParaRPr lang="en-US"/>
        </a:p>
      </dgm:t>
    </dgm:pt>
    <dgm:pt modelId="{B48E841A-8BE6-4F09-BCD2-7C2C88AE7C49}">
      <dgm:prSet phldrT="[Text]"/>
      <dgm:spPr/>
      <dgm:t>
        <a:bodyPr/>
        <a:lstStyle/>
        <a:p>
          <a:r>
            <a:rPr lang="en-US" b="1" dirty="0"/>
            <a:t>Vacant</a:t>
          </a:r>
        </a:p>
        <a:p>
          <a:r>
            <a:rPr lang="en-US" dirty="0"/>
            <a:t>Direct Payment Officer</a:t>
          </a:r>
        </a:p>
      </dgm:t>
    </dgm:pt>
    <dgm:pt modelId="{6B43A927-4EAC-4D0E-B147-5F2C66AABB21}" type="parTrans" cxnId="{345CDFD0-3C1E-4BB5-A450-F9DCE051B5A0}">
      <dgm:prSet/>
      <dgm:spPr/>
      <dgm:t>
        <a:bodyPr/>
        <a:lstStyle/>
        <a:p>
          <a:endParaRPr lang="en-US"/>
        </a:p>
      </dgm:t>
    </dgm:pt>
    <dgm:pt modelId="{3514D07F-F647-4FB0-9A5A-0542EA66575B}" type="sibTrans" cxnId="{345CDFD0-3C1E-4BB5-A450-F9DCE051B5A0}">
      <dgm:prSet/>
      <dgm:spPr/>
      <dgm:t>
        <a:bodyPr/>
        <a:lstStyle/>
        <a:p>
          <a:endParaRPr lang="en-US"/>
        </a:p>
      </dgm:t>
    </dgm:pt>
    <dgm:pt modelId="{D0676613-7AAF-4D44-9B44-FBDAFB76732F}">
      <dgm:prSet/>
      <dgm:spPr/>
      <dgm:t>
        <a:bodyPr/>
        <a:lstStyle/>
        <a:p>
          <a:r>
            <a:rPr lang="en-US" b="1" dirty="0"/>
            <a:t>Lorraine Willmott</a:t>
          </a:r>
        </a:p>
        <a:p>
          <a:r>
            <a:rPr lang="en-US" dirty="0"/>
            <a:t>Direct Payment Officer</a:t>
          </a:r>
        </a:p>
      </dgm:t>
    </dgm:pt>
    <dgm:pt modelId="{A51B0F7B-BC79-463C-8DD4-97F726ECFC9B}" type="parTrans" cxnId="{5E9551A5-4026-463D-848B-47C8DDBAC43E}">
      <dgm:prSet/>
      <dgm:spPr/>
      <dgm:t>
        <a:bodyPr/>
        <a:lstStyle/>
        <a:p>
          <a:endParaRPr lang="en-US"/>
        </a:p>
      </dgm:t>
    </dgm:pt>
    <dgm:pt modelId="{6E01B6DE-3CEA-486E-8717-0A3017667B33}" type="sibTrans" cxnId="{5E9551A5-4026-463D-848B-47C8DDBAC43E}">
      <dgm:prSet/>
      <dgm:spPr/>
      <dgm:t>
        <a:bodyPr/>
        <a:lstStyle/>
        <a:p>
          <a:endParaRPr lang="en-US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8B1090-7FFA-4F0C-A6B4-11F7778B0496}" type="pres">
      <dgm:prSet presAssocID="{71BCCD49-43A9-43FD-B1C1-C6A650CAB78F}" presName="hierRoot1" presStyleCnt="0">
        <dgm:presLayoutVars>
          <dgm:hierBranch val="init"/>
        </dgm:presLayoutVars>
      </dgm:prSet>
      <dgm:spPr/>
    </dgm:pt>
    <dgm:pt modelId="{2AB20C59-52AA-48D8-947D-398209BE2E9C}" type="pres">
      <dgm:prSet presAssocID="{71BCCD49-43A9-43FD-B1C1-C6A650CAB78F}" presName="rootComposite1" presStyleCnt="0"/>
      <dgm:spPr/>
    </dgm:pt>
    <dgm:pt modelId="{5DFA7F30-03E1-4EE2-8AF9-73C2EEC0004C}" type="pres">
      <dgm:prSet presAssocID="{71BCCD49-43A9-43FD-B1C1-C6A650CAB78F}" presName="rootText1" presStyleLbl="node0" presStyleIdx="0" presStyleCnt="1" custScaleY="91004" custLinFactNeighborX="3055" custLinFactNeighborY="1845">
        <dgm:presLayoutVars>
          <dgm:chPref val="3"/>
        </dgm:presLayoutVars>
      </dgm:prSet>
      <dgm:spPr/>
    </dgm:pt>
    <dgm:pt modelId="{964EDE6F-F5A1-4CF9-A8EE-03C7809E3AF7}" type="pres">
      <dgm:prSet presAssocID="{71BCCD49-43A9-43FD-B1C1-C6A650CAB78F}" presName="rootConnector1" presStyleLbl="node1" presStyleIdx="0" presStyleCnt="0"/>
      <dgm:spPr/>
    </dgm:pt>
    <dgm:pt modelId="{BAB0F55B-D8E2-4248-9267-0A6BB16EE06E}" type="pres">
      <dgm:prSet presAssocID="{71BCCD49-43A9-43FD-B1C1-C6A650CAB78F}" presName="hierChild2" presStyleCnt="0"/>
      <dgm:spPr/>
    </dgm:pt>
    <dgm:pt modelId="{ED92B565-9885-4A6D-B63F-C92049595296}" type="pres">
      <dgm:prSet presAssocID="{A51B0F7B-BC79-463C-8DD4-97F726ECFC9B}" presName="Name37" presStyleLbl="parChTrans1D2" presStyleIdx="0" presStyleCnt="5"/>
      <dgm:spPr/>
    </dgm:pt>
    <dgm:pt modelId="{783B60B9-D97B-4FDB-919C-BD210D90ADCF}" type="pres">
      <dgm:prSet presAssocID="{D0676613-7AAF-4D44-9B44-FBDAFB76732F}" presName="hierRoot2" presStyleCnt="0">
        <dgm:presLayoutVars>
          <dgm:hierBranch val="init"/>
        </dgm:presLayoutVars>
      </dgm:prSet>
      <dgm:spPr/>
    </dgm:pt>
    <dgm:pt modelId="{5A411A8D-8C5D-4956-ADDC-12F45F52A9B7}" type="pres">
      <dgm:prSet presAssocID="{D0676613-7AAF-4D44-9B44-FBDAFB76732F}" presName="rootComposite" presStyleCnt="0"/>
      <dgm:spPr/>
    </dgm:pt>
    <dgm:pt modelId="{795FA605-7197-4719-9367-8DEC55B34B55}" type="pres">
      <dgm:prSet presAssocID="{D0676613-7AAF-4D44-9B44-FBDAFB76732F}" presName="rootText" presStyleLbl="node2" presStyleIdx="0" presStyleCnt="5" custScaleX="97584" custScaleY="90933">
        <dgm:presLayoutVars>
          <dgm:chPref val="3"/>
        </dgm:presLayoutVars>
      </dgm:prSet>
      <dgm:spPr/>
    </dgm:pt>
    <dgm:pt modelId="{23DBD4DA-04FB-4C5F-9533-1A56C21669A0}" type="pres">
      <dgm:prSet presAssocID="{D0676613-7AAF-4D44-9B44-FBDAFB76732F}" presName="rootConnector" presStyleLbl="node2" presStyleIdx="0" presStyleCnt="5"/>
      <dgm:spPr/>
    </dgm:pt>
    <dgm:pt modelId="{1B48B037-9200-4C3D-9703-DD324680480C}" type="pres">
      <dgm:prSet presAssocID="{D0676613-7AAF-4D44-9B44-FBDAFB76732F}" presName="hierChild4" presStyleCnt="0"/>
      <dgm:spPr/>
    </dgm:pt>
    <dgm:pt modelId="{2B59DEFE-458F-4196-B0DB-DDC6B83A3CBC}" type="pres">
      <dgm:prSet presAssocID="{D0676613-7AAF-4D44-9B44-FBDAFB76732F}" presName="hierChild5" presStyleCnt="0"/>
      <dgm:spPr/>
    </dgm:pt>
    <dgm:pt modelId="{C605276E-28B1-4BE2-9952-D5F636CFFE57}" type="pres">
      <dgm:prSet presAssocID="{6B43A927-4EAC-4D0E-B147-5F2C66AABB21}" presName="Name37" presStyleLbl="parChTrans1D2" presStyleIdx="1" presStyleCnt="5"/>
      <dgm:spPr/>
    </dgm:pt>
    <dgm:pt modelId="{B06F47BB-32F2-4F28-9EFE-8BBA263BF7A4}" type="pres">
      <dgm:prSet presAssocID="{B48E841A-8BE6-4F09-BCD2-7C2C88AE7C49}" presName="hierRoot2" presStyleCnt="0">
        <dgm:presLayoutVars>
          <dgm:hierBranch val="init"/>
        </dgm:presLayoutVars>
      </dgm:prSet>
      <dgm:spPr/>
    </dgm:pt>
    <dgm:pt modelId="{CAE9E165-AD4F-4656-866B-02D3DD507BF2}" type="pres">
      <dgm:prSet presAssocID="{B48E841A-8BE6-4F09-BCD2-7C2C88AE7C49}" presName="rootComposite" presStyleCnt="0"/>
      <dgm:spPr/>
    </dgm:pt>
    <dgm:pt modelId="{EEB566E8-2441-4F5A-AD7F-53CEFCC6B1EC}" type="pres">
      <dgm:prSet presAssocID="{B48E841A-8BE6-4F09-BCD2-7C2C88AE7C49}" presName="rootText" presStyleLbl="node2" presStyleIdx="1" presStyleCnt="5" custScaleY="91004">
        <dgm:presLayoutVars>
          <dgm:chPref val="3"/>
        </dgm:presLayoutVars>
      </dgm:prSet>
      <dgm:spPr/>
    </dgm:pt>
    <dgm:pt modelId="{D34230D4-C4FA-457D-A180-FED463B3C6AC}" type="pres">
      <dgm:prSet presAssocID="{B48E841A-8BE6-4F09-BCD2-7C2C88AE7C49}" presName="rootConnector" presStyleLbl="node2" presStyleIdx="1" presStyleCnt="5"/>
      <dgm:spPr/>
    </dgm:pt>
    <dgm:pt modelId="{4C6E4918-4B7F-4463-BD7E-EECF7A044C0A}" type="pres">
      <dgm:prSet presAssocID="{B48E841A-8BE6-4F09-BCD2-7C2C88AE7C49}" presName="hierChild4" presStyleCnt="0"/>
      <dgm:spPr/>
    </dgm:pt>
    <dgm:pt modelId="{F2F8C315-CAD0-45B0-A95E-247FDE7E58E6}" type="pres">
      <dgm:prSet presAssocID="{B48E841A-8BE6-4F09-BCD2-7C2C88AE7C49}" presName="hierChild5" presStyleCnt="0"/>
      <dgm:spPr/>
    </dgm:pt>
    <dgm:pt modelId="{D09D69D4-44D9-4296-9286-A2D2D89F3567}" type="pres">
      <dgm:prSet presAssocID="{0662E71D-A438-4F2C-B49A-C3B37A8ED211}" presName="Name37" presStyleLbl="parChTrans1D2" presStyleIdx="2" presStyleCnt="5"/>
      <dgm:spPr/>
    </dgm:pt>
    <dgm:pt modelId="{52116F7D-7323-47E8-A9FD-E92E7F0641E4}" type="pres">
      <dgm:prSet presAssocID="{2F73E02F-87D7-48A0-B3A3-7D1BD3650F7B}" presName="hierRoot2" presStyleCnt="0">
        <dgm:presLayoutVars>
          <dgm:hierBranch val="init"/>
        </dgm:presLayoutVars>
      </dgm:prSet>
      <dgm:spPr/>
    </dgm:pt>
    <dgm:pt modelId="{D5B6BC3C-C4D5-4892-9169-ED75F660EC0E}" type="pres">
      <dgm:prSet presAssocID="{2F73E02F-87D7-48A0-B3A3-7D1BD3650F7B}" presName="rootComposite" presStyleCnt="0"/>
      <dgm:spPr/>
    </dgm:pt>
    <dgm:pt modelId="{1215AACC-37C9-4B45-9855-A03018BCD4D7}" type="pres">
      <dgm:prSet presAssocID="{2F73E02F-87D7-48A0-B3A3-7D1BD3650F7B}" presName="rootText" presStyleLbl="node2" presStyleIdx="2" presStyleCnt="5" custScaleY="91004">
        <dgm:presLayoutVars>
          <dgm:chPref val="3"/>
        </dgm:presLayoutVars>
      </dgm:prSet>
      <dgm:spPr/>
    </dgm:pt>
    <dgm:pt modelId="{E25AA72F-94CC-46AD-A495-E3F07A01FFE3}" type="pres">
      <dgm:prSet presAssocID="{2F73E02F-87D7-48A0-B3A3-7D1BD3650F7B}" presName="rootConnector" presStyleLbl="node2" presStyleIdx="2" presStyleCnt="5"/>
      <dgm:spPr/>
    </dgm:pt>
    <dgm:pt modelId="{DB5CA7C9-A708-4ED0-A0A4-5058B11E21B6}" type="pres">
      <dgm:prSet presAssocID="{2F73E02F-87D7-48A0-B3A3-7D1BD3650F7B}" presName="hierChild4" presStyleCnt="0"/>
      <dgm:spPr/>
    </dgm:pt>
    <dgm:pt modelId="{A491C87B-6A8B-4F7F-9C61-4BD5B2A01946}" type="pres">
      <dgm:prSet presAssocID="{2F73E02F-87D7-48A0-B3A3-7D1BD3650F7B}" presName="hierChild5" presStyleCnt="0"/>
      <dgm:spPr/>
    </dgm:pt>
    <dgm:pt modelId="{AFD1351A-7D4B-48E5-A2E4-919A309ABD0B}" type="pres">
      <dgm:prSet presAssocID="{58A2A75A-6C4C-4B64-9662-057324FCD034}" presName="Name37" presStyleLbl="parChTrans1D2" presStyleIdx="3" presStyleCnt="5"/>
      <dgm:spPr/>
    </dgm:pt>
    <dgm:pt modelId="{4BEF7EEE-BC6B-4E62-B34D-FA086EB5ACFF}" type="pres">
      <dgm:prSet presAssocID="{6B835B4D-348C-4F2E-B606-1B09DA39DCA8}" presName="hierRoot2" presStyleCnt="0">
        <dgm:presLayoutVars>
          <dgm:hierBranch val="init"/>
        </dgm:presLayoutVars>
      </dgm:prSet>
      <dgm:spPr/>
    </dgm:pt>
    <dgm:pt modelId="{0FD6568C-0F8C-4381-B3C7-7A3C506D79AD}" type="pres">
      <dgm:prSet presAssocID="{6B835B4D-348C-4F2E-B606-1B09DA39DCA8}" presName="rootComposite" presStyleCnt="0"/>
      <dgm:spPr/>
    </dgm:pt>
    <dgm:pt modelId="{414A1307-D3FF-4CF5-950B-234C47A47D26}" type="pres">
      <dgm:prSet presAssocID="{6B835B4D-348C-4F2E-B606-1B09DA39DCA8}" presName="rootText" presStyleLbl="node2" presStyleIdx="3" presStyleCnt="5" custScaleY="91004">
        <dgm:presLayoutVars>
          <dgm:chPref val="3"/>
        </dgm:presLayoutVars>
      </dgm:prSet>
      <dgm:spPr/>
    </dgm:pt>
    <dgm:pt modelId="{1655DA2E-01CF-4F6C-BA06-46D72E318AC5}" type="pres">
      <dgm:prSet presAssocID="{6B835B4D-348C-4F2E-B606-1B09DA39DCA8}" presName="rootConnector" presStyleLbl="node2" presStyleIdx="3" presStyleCnt="5"/>
      <dgm:spPr/>
    </dgm:pt>
    <dgm:pt modelId="{D99BB25C-BC6E-44BD-8296-58812D7FE316}" type="pres">
      <dgm:prSet presAssocID="{6B835B4D-348C-4F2E-B606-1B09DA39DCA8}" presName="hierChild4" presStyleCnt="0"/>
      <dgm:spPr/>
    </dgm:pt>
    <dgm:pt modelId="{1D050C6B-363C-4505-A665-B86177900B15}" type="pres">
      <dgm:prSet presAssocID="{6B835B4D-348C-4F2E-B606-1B09DA39DCA8}" presName="hierChild5" presStyleCnt="0"/>
      <dgm:spPr/>
    </dgm:pt>
    <dgm:pt modelId="{8BA03B6E-9CDE-47BF-BD3D-DDD5D72D80D2}" type="pres">
      <dgm:prSet presAssocID="{CD80DCCB-4093-425A-A76F-A58090548395}" presName="Name37" presStyleLbl="parChTrans1D2" presStyleIdx="4" presStyleCnt="5"/>
      <dgm:spPr/>
    </dgm:pt>
    <dgm:pt modelId="{513A1279-7F09-402C-871B-8D3A21A2E68B}" type="pres">
      <dgm:prSet presAssocID="{7A5AC308-6726-4E27-959D-D3E9E9385B71}" presName="hierRoot2" presStyleCnt="0">
        <dgm:presLayoutVars>
          <dgm:hierBranch val="init"/>
        </dgm:presLayoutVars>
      </dgm:prSet>
      <dgm:spPr/>
    </dgm:pt>
    <dgm:pt modelId="{3DA8CA0E-A1F2-4733-A734-EABCD2D5EDF4}" type="pres">
      <dgm:prSet presAssocID="{7A5AC308-6726-4E27-959D-D3E9E9385B71}" presName="rootComposite" presStyleCnt="0"/>
      <dgm:spPr/>
    </dgm:pt>
    <dgm:pt modelId="{89895EF7-B3BE-4830-B255-9A79F1DECD58}" type="pres">
      <dgm:prSet presAssocID="{7A5AC308-6726-4E27-959D-D3E9E9385B71}" presName="rootText" presStyleLbl="node2" presStyleIdx="4" presStyleCnt="5" custScaleX="101623" custScaleY="91004">
        <dgm:presLayoutVars>
          <dgm:chPref val="3"/>
        </dgm:presLayoutVars>
      </dgm:prSet>
      <dgm:spPr/>
    </dgm:pt>
    <dgm:pt modelId="{F890CD6D-8A19-40C6-9EF4-3D361B1FBFDD}" type="pres">
      <dgm:prSet presAssocID="{7A5AC308-6726-4E27-959D-D3E9E9385B71}" presName="rootConnector" presStyleLbl="node2" presStyleIdx="4" presStyleCnt="5"/>
      <dgm:spPr/>
    </dgm:pt>
    <dgm:pt modelId="{DE660BF9-177D-4380-AE18-C5D23F992F85}" type="pres">
      <dgm:prSet presAssocID="{7A5AC308-6726-4E27-959D-D3E9E9385B71}" presName="hierChild4" presStyleCnt="0"/>
      <dgm:spPr/>
    </dgm:pt>
    <dgm:pt modelId="{7FA9DD43-3EB1-49FC-A79B-4B11F9C2201C}" type="pres">
      <dgm:prSet presAssocID="{7A5AC308-6726-4E27-959D-D3E9E9385B71}" presName="hierChild5" presStyleCnt="0"/>
      <dgm:spPr/>
    </dgm:pt>
    <dgm:pt modelId="{BE5E3222-18B8-48D2-BD94-20811703B918}" type="pres">
      <dgm:prSet presAssocID="{71BCCD49-43A9-43FD-B1C1-C6A650CAB78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9108470E-24C1-441C-AA01-7AF657A5BA75}" type="presOf" srcId="{2F73E02F-87D7-48A0-B3A3-7D1BD3650F7B}" destId="{1215AACC-37C9-4B45-9855-A03018BCD4D7}" srcOrd="0" destOrd="0" presId="urn:microsoft.com/office/officeart/2005/8/layout/orgChart1"/>
    <dgm:cxn modelId="{21B6AB16-E4C0-4243-82E0-5CF8E4C899DA}" type="presOf" srcId="{7A5AC308-6726-4E27-959D-D3E9E9385B71}" destId="{89895EF7-B3BE-4830-B255-9A79F1DECD58}" srcOrd="0" destOrd="0" presId="urn:microsoft.com/office/officeart/2005/8/layout/orgChart1"/>
    <dgm:cxn modelId="{C152A518-B012-4B3F-9E43-50E84093AD57}" type="presOf" srcId="{6B835B4D-348C-4F2E-B606-1B09DA39DCA8}" destId="{1655DA2E-01CF-4F6C-BA06-46D72E318AC5}" srcOrd="1" destOrd="0" presId="urn:microsoft.com/office/officeart/2005/8/layout/orgChart1"/>
    <dgm:cxn modelId="{7EAF7B35-5B19-4524-9DEB-C25D6463B59B}" srcId="{71BCCD49-43A9-43FD-B1C1-C6A650CAB78F}" destId="{6B835B4D-348C-4F2E-B606-1B09DA39DCA8}" srcOrd="3" destOrd="0" parTransId="{58A2A75A-6C4C-4B64-9662-057324FCD034}" sibTransId="{1E76B321-4F7F-4242-80C2-A3B69A1B3EDD}"/>
    <dgm:cxn modelId="{165C4063-6137-4070-96D3-F9ED9B1F13ED}" type="presOf" srcId="{B48E841A-8BE6-4F09-BCD2-7C2C88AE7C49}" destId="{EEB566E8-2441-4F5A-AD7F-53CEFCC6B1EC}" srcOrd="0" destOrd="0" presId="urn:microsoft.com/office/officeart/2005/8/layout/orgChart1"/>
    <dgm:cxn modelId="{924B0972-17A6-4C0D-A623-E167154A1502}" type="presOf" srcId="{A51B0F7B-BC79-463C-8DD4-97F726ECFC9B}" destId="{ED92B565-9885-4A6D-B63F-C92049595296}" srcOrd="0" destOrd="0" presId="urn:microsoft.com/office/officeart/2005/8/layout/orgChart1"/>
    <dgm:cxn modelId="{ABE1857C-41FD-4349-8EB9-96767167D6D3}" type="presOf" srcId="{58A2A75A-6C4C-4B64-9662-057324FCD034}" destId="{AFD1351A-7D4B-48E5-A2E4-919A309ABD0B}" srcOrd="0" destOrd="0" presId="urn:microsoft.com/office/officeart/2005/8/layout/orgChart1"/>
    <dgm:cxn modelId="{AB06DC81-3AF5-4A84-9B8F-868BE4CB5722}" type="presOf" srcId="{D0676613-7AAF-4D44-9B44-FBDAFB76732F}" destId="{23DBD4DA-04FB-4C5F-9533-1A56C21669A0}" srcOrd="1" destOrd="0" presId="urn:microsoft.com/office/officeart/2005/8/layout/orgChart1"/>
    <dgm:cxn modelId="{36490B83-6299-4EF1-A800-86843DDCA1C3}" type="presOf" srcId="{71BCCD49-43A9-43FD-B1C1-C6A650CAB78F}" destId="{964EDE6F-F5A1-4CF9-A8EE-03C7809E3AF7}" srcOrd="1" destOrd="0" presId="urn:microsoft.com/office/officeart/2005/8/layout/orgChart1"/>
    <dgm:cxn modelId="{C3861C87-941B-42B5-9240-2DBD90F030B8}" type="presOf" srcId="{0662E71D-A438-4F2C-B49A-C3B37A8ED211}" destId="{D09D69D4-44D9-4296-9286-A2D2D89F3567}" srcOrd="0" destOrd="0" presId="urn:microsoft.com/office/officeart/2005/8/layout/orgChart1"/>
    <dgm:cxn modelId="{1521658D-A437-4987-B2F5-B41CD1F9E658}" type="presOf" srcId="{6B43A927-4EAC-4D0E-B147-5F2C66AABB21}" destId="{C605276E-28B1-4BE2-9952-D5F636CFFE57}" srcOrd="0" destOrd="0" presId="urn:microsoft.com/office/officeart/2005/8/layout/orgChart1"/>
    <dgm:cxn modelId="{4A2A1994-62A7-4154-8E17-4860FAAD6AC4}" type="presOf" srcId="{D0676613-7AAF-4D44-9B44-FBDAFB76732F}" destId="{795FA605-7197-4719-9367-8DEC55B34B55}" srcOrd="0" destOrd="0" presId="urn:microsoft.com/office/officeart/2005/8/layout/orgChart1"/>
    <dgm:cxn modelId="{616C6A99-9ACE-4526-88CC-A0CF8B3E012F}" type="presOf" srcId="{CD80DCCB-4093-425A-A76F-A58090548395}" destId="{8BA03B6E-9CDE-47BF-BD3D-DDD5D72D80D2}" srcOrd="0" destOrd="0" presId="urn:microsoft.com/office/officeart/2005/8/layout/orgChart1"/>
    <dgm:cxn modelId="{5E9551A5-4026-463D-848B-47C8DDBAC43E}" srcId="{71BCCD49-43A9-43FD-B1C1-C6A650CAB78F}" destId="{D0676613-7AAF-4D44-9B44-FBDAFB76732F}" srcOrd="0" destOrd="0" parTransId="{A51B0F7B-BC79-463C-8DD4-97F726ECFC9B}" sibTransId="{6E01B6DE-3CEA-486E-8717-0A3017667B33}"/>
    <dgm:cxn modelId="{9B2D8AA6-C336-4B37-A02E-140A751DA147}" type="presOf" srcId="{7A5AC308-6726-4E27-959D-D3E9E9385B71}" destId="{F890CD6D-8A19-40C6-9EF4-3D361B1FBFDD}" srcOrd="1" destOrd="0" presId="urn:microsoft.com/office/officeart/2005/8/layout/orgChart1"/>
    <dgm:cxn modelId="{1FB7A6AD-4A7B-4C28-BA45-80207F6648B3}" srcId="{71BCCD49-43A9-43FD-B1C1-C6A650CAB78F}" destId="{2F73E02F-87D7-48A0-B3A3-7D1BD3650F7B}" srcOrd="2" destOrd="0" parTransId="{0662E71D-A438-4F2C-B49A-C3B37A8ED211}" sibTransId="{DAA24315-4FAA-4B2D-B849-40C368B08D45}"/>
    <dgm:cxn modelId="{341D72B5-3452-4AEF-8D69-8FCB8EAC3C18}" type="presOf" srcId="{6B835B4D-348C-4F2E-B606-1B09DA39DCA8}" destId="{414A1307-D3FF-4CF5-950B-234C47A47D26}" srcOrd="0" destOrd="0" presId="urn:microsoft.com/office/officeart/2005/8/layout/orgChart1"/>
    <dgm:cxn modelId="{345CDFD0-3C1E-4BB5-A450-F9DCE051B5A0}" srcId="{71BCCD49-43A9-43FD-B1C1-C6A650CAB78F}" destId="{B48E841A-8BE6-4F09-BCD2-7C2C88AE7C49}" srcOrd="1" destOrd="0" parTransId="{6B43A927-4EAC-4D0E-B147-5F2C66AABB21}" sibTransId="{3514D07F-F647-4FB0-9A5A-0542EA66575B}"/>
    <dgm:cxn modelId="{ACBFA2D8-A384-43D2-8399-340AA577BA3F}" srcId="{71BCCD49-43A9-43FD-B1C1-C6A650CAB78F}" destId="{7A5AC308-6726-4E27-959D-D3E9E9385B71}" srcOrd="4" destOrd="0" parTransId="{CD80DCCB-4093-425A-A76F-A58090548395}" sibTransId="{E54C8AF4-BAE3-4AF9-B168-0A1DCC8A74FE}"/>
    <dgm:cxn modelId="{FB9FB6D9-6A67-4ECB-BFB4-4410F5388889}" type="presOf" srcId="{2F73E02F-87D7-48A0-B3A3-7D1BD3650F7B}" destId="{E25AA72F-94CC-46AD-A495-E3F07A01FFE3}" srcOrd="1" destOrd="0" presId="urn:microsoft.com/office/officeart/2005/8/layout/orgChart1"/>
    <dgm:cxn modelId="{2631B7DC-0045-4B65-BF20-F8FAC66E63C1}" type="presOf" srcId="{71BCCD49-43A9-43FD-B1C1-C6A650CAB78F}" destId="{5DFA7F30-03E1-4EE2-8AF9-73C2EEC0004C}" srcOrd="0" destOrd="0" presId="urn:microsoft.com/office/officeart/2005/8/layout/orgChart1"/>
    <dgm:cxn modelId="{12C40CDD-5954-4778-8CE6-02425E4630B2}" type="presOf" srcId="{B48E841A-8BE6-4F09-BCD2-7C2C88AE7C49}" destId="{D34230D4-C4FA-457D-A180-FED463B3C6AC}" srcOrd="1" destOrd="0" presId="urn:microsoft.com/office/officeart/2005/8/layout/orgChart1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2C0B5C8B-2CFF-460E-938B-99C53C714AF1}" type="presParOf" srcId="{DE84A36F-3CDD-4338-A997-7FBBD8925572}" destId="{778B1090-7FFA-4F0C-A6B4-11F7778B0496}" srcOrd="0" destOrd="0" presId="urn:microsoft.com/office/officeart/2005/8/layout/orgChart1"/>
    <dgm:cxn modelId="{FC964D20-B97C-4EAB-A936-BD8AB8A5521D}" type="presParOf" srcId="{778B1090-7FFA-4F0C-A6B4-11F7778B0496}" destId="{2AB20C59-52AA-48D8-947D-398209BE2E9C}" srcOrd="0" destOrd="0" presId="urn:microsoft.com/office/officeart/2005/8/layout/orgChart1"/>
    <dgm:cxn modelId="{2F5FB256-2F0A-42B7-B2A6-F27F1D60D415}" type="presParOf" srcId="{2AB20C59-52AA-48D8-947D-398209BE2E9C}" destId="{5DFA7F30-03E1-4EE2-8AF9-73C2EEC0004C}" srcOrd="0" destOrd="0" presId="urn:microsoft.com/office/officeart/2005/8/layout/orgChart1"/>
    <dgm:cxn modelId="{EC2EE3BB-F229-4E73-9A71-1F8457155C52}" type="presParOf" srcId="{2AB20C59-52AA-48D8-947D-398209BE2E9C}" destId="{964EDE6F-F5A1-4CF9-A8EE-03C7809E3AF7}" srcOrd="1" destOrd="0" presId="urn:microsoft.com/office/officeart/2005/8/layout/orgChart1"/>
    <dgm:cxn modelId="{F5B74BCE-11CE-42FB-9FB0-D8685B4F7508}" type="presParOf" srcId="{778B1090-7FFA-4F0C-A6B4-11F7778B0496}" destId="{BAB0F55B-D8E2-4248-9267-0A6BB16EE06E}" srcOrd="1" destOrd="0" presId="urn:microsoft.com/office/officeart/2005/8/layout/orgChart1"/>
    <dgm:cxn modelId="{64F4EA0F-919D-4903-896D-D65E832DF2DB}" type="presParOf" srcId="{BAB0F55B-D8E2-4248-9267-0A6BB16EE06E}" destId="{ED92B565-9885-4A6D-B63F-C92049595296}" srcOrd="0" destOrd="0" presId="urn:microsoft.com/office/officeart/2005/8/layout/orgChart1"/>
    <dgm:cxn modelId="{670027F0-8074-4A09-B6F8-F95E8F6610C4}" type="presParOf" srcId="{BAB0F55B-D8E2-4248-9267-0A6BB16EE06E}" destId="{783B60B9-D97B-4FDB-919C-BD210D90ADCF}" srcOrd="1" destOrd="0" presId="urn:microsoft.com/office/officeart/2005/8/layout/orgChart1"/>
    <dgm:cxn modelId="{BA2F677A-86E8-433F-9F7B-942E9F7EF502}" type="presParOf" srcId="{783B60B9-D97B-4FDB-919C-BD210D90ADCF}" destId="{5A411A8D-8C5D-4956-ADDC-12F45F52A9B7}" srcOrd="0" destOrd="0" presId="urn:microsoft.com/office/officeart/2005/8/layout/orgChart1"/>
    <dgm:cxn modelId="{88937529-411F-42FD-A787-14A1EFF6BD69}" type="presParOf" srcId="{5A411A8D-8C5D-4956-ADDC-12F45F52A9B7}" destId="{795FA605-7197-4719-9367-8DEC55B34B55}" srcOrd="0" destOrd="0" presId="urn:microsoft.com/office/officeart/2005/8/layout/orgChart1"/>
    <dgm:cxn modelId="{47599E34-BA1D-40B9-9BC7-ECEEB0567BE6}" type="presParOf" srcId="{5A411A8D-8C5D-4956-ADDC-12F45F52A9B7}" destId="{23DBD4DA-04FB-4C5F-9533-1A56C21669A0}" srcOrd="1" destOrd="0" presId="urn:microsoft.com/office/officeart/2005/8/layout/orgChart1"/>
    <dgm:cxn modelId="{900F7D6A-D5FC-43DF-8690-E5B0691A7F4A}" type="presParOf" srcId="{783B60B9-D97B-4FDB-919C-BD210D90ADCF}" destId="{1B48B037-9200-4C3D-9703-DD324680480C}" srcOrd="1" destOrd="0" presId="urn:microsoft.com/office/officeart/2005/8/layout/orgChart1"/>
    <dgm:cxn modelId="{3AFB0593-EFD2-4FFD-8446-6596FA862B81}" type="presParOf" srcId="{783B60B9-D97B-4FDB-919C-BD210D90ADCF}" destId="{2B59DEFE-458F-4196-B0DB-DDC6B83A3CBC}" srcOrd="2" destOrd="0" presId="urn:microsoft.com/office/officeart/2005/8/layout/orgChart1"/>
    <dgm:cxn modelId="{8840C426-EF7F-4B4D-B3F2-96C891271104}" type="presParOf" srcId="{BAB0F55B-D8E2-4248-9267-0A6BB16EE06E}" destId="{C605276E-28B1-4BE2-9952-D5F636CFFE57}" srcOrd="2" destOrd="0" presId="urn:microsoft.com/office/officeart/2005/8/layout/orgChart1"/>
    <dgm:cxn modelId="{215A8442-0BC7-40F9-B8A3-532F0C543877}" type="presParOf" srcId="{BAB0F55B-D8E2-4248-9267-0A6BB16EE06E}" destId="{B06F47BB-32F2-4F28-9EFE-8BBA263BF7A4}" srcOrd="3" destOrd="0" presId="urn:microsoft.com/office/officeart/2005/8/layout/orgChart1"/>
    <dgm:cxn modelId="{2DB22E27-FC45-4A7C-A7C2-DF322461B96F}" type="presParOf" srcId="{B06F47BB-32F2-4F28-9EFE-8BBA263BF7A4}" destId="{CAE9E165-AD4F-4656-866B-02D3DD507BF2}" srcOrd="0" destOrd="0" presId="urn:microsoft.com/office/officeart/2005/8/layout/orgChart1"/>
    <dgm:cxn modelId="{EEDDDAD1-43B4-46FF-8B7C-C84E229E605C}" type="presParOf" srcId="{CAE9E165-AD4F-4656-866B-02D3DD507BF2}" destId="{EEB566E8-2441-4F5A-AD7F-53CEFCC6B1EC}" srcOrd="0" destOrd="0" presId="urn:microsoft.com/office/officeart/2005/8/layout/orgChart1"/>
    <dgm:cxn modelId="{898DDCAA-B5CF-4C11-A0DF-493137F73AB6}" type="presParOf" srcId="{CAE9E165-AD4F-4656-866B-02D3DD507BF2}" destId="{D34230D4-C4FA-457D-A180-FED463B3C6AC}" srcOrd="1" destOrd="0" presId="urn:microsoft.com/office/officeart/2005/8/layout/orgChart1"/>
    <dgm:cxn modelId="{354CF9D1-548C-455F-BDB6-F5F4786911C4}" type="presParOf" srcId="{B06F47BB-32F2-4F28-9EFE-8BBA263BF7A4}" destId="{4C6E4918-4B7F-4463-BD7E-EECF7A044C0A}" srcOrd="1" destOrd="0" presId="urn:microsoft.com/office/officeart/2005/8/layout/orgChart1"/>
    <dgm:cxn modelId="{7FB74E1F-7CDF-46A6-8DD4-DE899D8BE0F5}" type="presParOf" srcId="{B06F47BB-32F2-4F28-9EFE-8BBA263BF7A4}" destId="{F2F8C315-CAD0-45B0-A95E-247FDE7E58E6}" srcOrd="2" destOrd="0" presId="urn:microsoft.com/office/officeart/2005/8/layout/orgChart1"/>
    <dgm:cxn modelId="{B01B78E4-AE05-4D70-AE52-7CFDC7F3EB39}" type="presParOf" srcId="{BAB0F55B-D8E2-4248-9267-0A6BB16EE06E}" destId="{D09D69D4-44D9-4296-9286-A2D2D89F3567}" srcOrd="4" destOrd="0" presId="urn:microsoft.com/office/officeart/2005/8/layout/orgChart1"/>
    <dgm:cxn modelId="{936E55F8-207F-4F91-93C8-396FC81F861B}" type="presParOf" srcId="{BAB0F55B-D8E2-4248-9267-0A6BB16EE06E}" destId="{52116F7D-7323-47E8-A9FD-E92E7F0641E4}" srcOrd="5" destOrd="0" presId="urn:microsoft.com/office/officeart/2005/8/layout/orgChart1"/>
    <dgm:cxn modelId="{CF1EC8E2-E2AD-4B7F-B431-A52A0608B069}" type="presParOf" srcId="{52116F7D-7323-47E8-A9FD-E92E7F0641E4}" destId="{D5B6BC3C-C4D5-4892-9169-ED75F660EC0E}" srcOrd="0" destOrd="0" presId="urn:microsoft.com/office/officeart/2005/8/layout/orgChart1"/>
    <dgm:cxn modelId="{24A5B571-5186-4C73-9EDC-3958CFAC5060}" type="presParOf" srcId="{D5B6BC3C-C4D5-4892-9169-ED75F660EC0E}" destId="{1215AACC-37C9-4B45-9855-A03018BCD4D7}" srcOrd="0" destOrd="0" presId="urn:microsoft.com/office/officeart/2005/8/layout/orgChart1"/>
    <dgm:cxn modelId="{8F4F3AA1-A3AD-4215-AD9B-6C97C00E9DAF}" type="presParOf" srcId="{D5B6BC3C-C4D5-4892-9169-ED75F660EC0E}" destId="{E25AA72F-94CC-46AD-A495-E3F07A01FFE3}" srcOrd="1" destOrd="0" presId="urn:microsoft.com/office/officeart/2005/8/layout/orgChart1"/>
    <dgm:cxn modelId="{0258AEA8-2EC7-4529-A261-657BD000E4B7}" type="presParOf" srcId="{52116F7D-7323-47E8-A9FD-E92E7F0641E4}" destId="{DB5CA7C9-A708-4ED0-A0A4-5058B11E21B6}" srcOrd="1" destOrd="0" presId="urn:microsoft.com/office/officeart/2005/8/layout/orgChart1"/>
    <dgm:cxn modelId="{B058AF5E-36C6-4723-893F-2688CEBBB208}" type="presParOf" srcId="{52116F7D-7323-47E8-A9FD-E92E7F0641E4}" destId="{A491C87B-6A8B-4F7F-9C61-4BD5B2A01946}" srcOrd="2" destOrd="0" presId="urn:microsoft.com/office/officeart/2005/8/layout/orgChart1"/>
    <dgm:cxn modelId="{FEC070CB-6059-462B-9050-F556DDAF1789}" type="presParOf" srcId="{BAB0F55B-D8E2-4248-9267-0A6BB16EE06E}" destId="{AFD1351A-7D4B-48E5-A2E4-919A309ABD0B}" srcOrd="6" destOrd="0" presId="urn:microsoft.com/office/officeart/2005/8/layout/orgChart1"/>
    <dgm:cxn modelId="{8426D260-EB03-4EEA-8DE9-75419459AA95}" type="presParOf" srcId="{BAB0F55B-D8E2-4248-9267-0A6BB16EE06E}" destId="{4BEF7EEE-BC6B-4E62-B34D-FA086EB5ACFF}" srcOrd="7" destOrd="0" presId="urn:microsoft.com/office/officeart/2005/8/layout/orgChart1"/>
    <dgm:cxn modelId="{7631458A-5AA7-4257-B031-5FB854C70BA7}" type="presParOf" srcId="{4BEF7EEE-BC6B-4E62-B34D-FA086EB5ACFF}" destId="{0FD6568C-0F8C-4381-B3C7-7A3C506D79AD}" srcOrd="0" destOrd="0" presId="urn:microsoft.com/office/officeart/2005/8/layout/orgChart1"/>
    <dgm:cxn modelId="{49025BC3-0A77-4D50-B648-0209096EA24A}" type="presParOf" srcId="{0FD6568C-0F8C-4381-B3C7-7A3C506D79AD}" destId="{414A1307-D3FF-4CF5-950B-234C47A47D26}" srcOrd="0" destOrd="0" presId="urn:microsoft.com/office/officeart/2005/8/layout/orgChart1"/>
    <dgm:cxn modelId="{4B770456-4AD1-40A0-B93E-2981BB63F5FE}" type="presParOf" srcId="{0FD6568C-0F8C-4381-B3C7-7A3C506D79AD}" destId="{1655DA2E-01CF-4F6C-BA06-46D72E318AC5}" srcOrd="1" destOrd="0" presId="urn:microsoft.com/office/officeart/2005/8/layout/orgChart1"/>
    <dgm:cxn modelId="{69AD6A1E-03C2-4FBB-8E98-148A8930244E}" type="presParOf" srcId="{4BEF7EEE-BC6B-4E62-B34D-FA086EB5ACFF}" destId="{D99BB25C-BC6E-44BD-8296-58812D7FE316}" srcOrd="1" destOrd="0" presId="urn:microsoft.com/office/officeart/2005/8/layout/orgChart1"/>
    <dgm:cxn modelId="{26F86855-F087-4BC6-A9F4-7FE2D299AD01}" type="presParOf" srcId="{4BEF7EEE-BC6B-4E62-B34D-FA086EB5ACFF}" destId="{1D050C6B-363C-4505-A665-B86177900B15}" srcOrd="2" destOrd="0" presId="urn:microsoft.com/office/officeart/2005/8/layout/orgChart1"/>
    <dgm:cxn modelId="{3B9FB376-F1DD-4816-973A-53CE03880931}" type="presParOf" srcId="{BAB0F55B-D8E2-4248-9267-0A6BB16EE06E}" destId="{8BA03B6E-9CDE-47BF-BD3D-DDD5D72D80D2}" srcOrd="8" destOrd="0" presId="urn:microsoft.com/office/officeart/2005/8/layout/orgChart1"/>
    <dgm:cxn modelId="{6618C0E8-05EA-4D6F-A228-08B65050AA85}" type="presParOf" srcId="{BAB0F55B-D8E2-4248-9267-0A6BB16EE06E}" destId="{513A1279-7F09-402C-871B-8D3A21A2E68B}" srcOrd="9" destOrd="0" presId="urn:microsoft.com/office/officeart/2005/8/layout/orgChart1"/>
    <dgm:cxn modelId="{FCF7AAC9-47DE-42ED-89B3-F9D18FD95FDB}" type="presParOf" srcId="{513A1279-7F09-402C-871B-8D3A21A2E68B}" destId="{3DA8CA0E-A1F2-4733-A734-EABCD2D5EDF4}" srcOrd="0" destOrd="0" presId="urn:microsoft.com/office/officeart/2005/8/layout/orgChart1"/>
    <dgm:cxn modelId="{F6BCD0CB-2298-45A7-BD1A-436288EA33E9}" type="presParOf" srcId="{3DA8CA0E-A1F2-4733-A734-EABCD2D5EDF4}" destId="{89895EF7-B3BE-4830-B255-9A79F1DECD58}" srcOrd="0" destOrd="0" presId="urn:microsoft.com/office/officeart/2005/8/layout/orgChart1"/>
    <dgm:cxn modelId="{0DE956EA-C9D5-4268-8D9B-1A5AB7E01795}" type="presParOf" srcId="{3DA8CA0E-A1F2-4733-A734-EABCD2D5EDF4}" destId="{F890CD6D-8A19-40C6-9EF4-3D361B1FBFDD}" srcOrd="1" destOrd="0" presId="urn:microsoft.com/office/officeart/2005/8/layout/orgChart1"/>
    <dgm:cxn modelId="{71C84761-CB39-405B-BF57-99A4FC6FDA49}" type="presParOf" srcId="{513A1279-7F09-402C-871B-8D3A21A2E68B}" destId="{DE660BF9-177D-4380-AE18-C5D23F992F85}" srcOrd="1" destOrd="0" presId="urn:microsoft.com/office/officeart/2005/8/layout/orgChart1"/>
    <dgm:cxn modelId="{CFCAADF8-5EBE-4EB6-8016-B850F7701F04}" type="presParOf" srcId="{513A1279-7F09-402C-871B-8D3A21A2E68B}" destId="{7FA9DD43-3EB1-49FC-A79B-4B11F9C2201C}" srcOrd="2" destOrd="0" presId="urn:microsoft.com/office/officeart/2005/8/layout/orgChart1"/>
    <dgm:cxn modelId="{C7EB6D47-62F9-447A-A348-8933B94CA32A}" type="presParOf" srcId="{778B1090-7FFA-4F0C-A6B4-11F7778B0496}" destId="{BE5E3222-18B8-48D2-BD94-20811703B9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hierarchy2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 custT="1"/>
      <dgm:spPr/>
      <dgm:t>
        <a:bodyPr/>
        <a:lstStyle/>
        <a:p>
          <a:r>
            <a:rPr lang="en-US" sz="1100" b="1" dirty="0"/>
            <a:t>Janet Lee                                          </a:t>
          </a:r>
          <a:r>
            <a:rPr lang="en-US" sz="1100" dirty="0"/>
            <a:t>Service Manager </a:t>
          </a:r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endParaRPr lang="en-US"/>
        </a:p>
      </dgm:t>
    </dgm:pt>
    <dgm:pt modelId="{DAD7A998-BF14-41B7-9017-ED9B7AF6B784}">
      <dgm:prSet phldrT="[Text]" custT="1"/>
      <dgm:spPr/>
      <dgm:t>
        <a:bodyPr/>
        <a:lstStyle/>
        <a:p>
          <a:r>
            <a:rPr lang="en-US" sz="1100" b="1" dirty="0"/>
            <a:t>Kim Budd</a:t>
          </a:r>
        </a:p>
        <a:p>
          <a:r>
            <a:rPr lang="en-US" sz="1100" dirty="0"/>
            <a:t>Specialist Caseworker </a:t>
          </a:r>
        </a:p>
      </dgm:t>
    </dgm:pt>
    <dgm:pt modelId="{057E36DD-87F9-4729-982F-E05CD3140447}" type="parTrans" cxnId="{BBEAA648-114A-443E-BD62-F3F748857B94}">
      <dgm:prSet/>
      <dgm:spPr/>
      <dgm:t>
        <a:bodyPr/>
        <a:lstStyle/>
        <a:p>
          <a:endParaRPr lang="en-US"/>
        </a:p>
      </dgm:t>
    </dgm:pt>
    <dgm:pt modelId="{F2757A53-FF80-4F0D-BDB4-BD22457D8E12}" type="sibTrans" cxnId="{BBEAA648-114A-443E-BD62-F3F748857B94}">
      <dgm:prSet/>
      <dgm:spPr/>
      <dgm:t>
        <a:bodyPr/>
        <a:lstStyle/>
        <a:p>
          <a:endParaRPr lang="en-US"/>
        </a:p>
      </dgm:t>
    </dgm:pt>
    <dgm:pt modelId="{3461B09E-FC00-4C0D-BD77-03257D99221E}">
      <dgm:prSet phldrT="[Text]" custT="1"/>
      <dgm:spPr/>
      <dgm:t>
        <a:bodyPr/>
        <a:lstStyle/>
        <a:p>
          <a:r>
            <a:rPr lang="en-GB" sz="1100" b="1" dirty="0"/>
            <a:t>Philomena Nkwocha     </a:t>
          </a:r>
          <a:r>
            <a:rPr lang="en-GB" sz="1100" b="0" i="0" dirty="0"/>
            <a:t>Specialist Casework Support Officer</a:t>
          </a:r>
          <a:endParaRPr lang="en-US" sz="1100" dirty="0"/>
        </a:p>
      </dgm:t>
    </dgm:pt>
    <dgm:pt modelId="{3D15AF66-3DC0-4ACE-B97E-F481A76C27E7}" type="parTrans" cxnId="{240EB169-C337-4E0E-A875-942BBAB61F8B}">
      <dgm:prSet/>
      <dgm:spPr/>
      <dgm:t>
        <a:bodyPr/>
        <a:lstStyle/>
        <a:p>
          <a:endParaRPr lang="en-GB"/>
        </a:p>
      </dgm:t>
    </dgm:pt>
    <dgm:pt modelId="{3011CF8C-6940-435C-86AF-B1A6F05AC21D}" type="sibTrans" cxnId="{240EB169-C337-4E0E-A875-942BBAB61F8B}">
      <dgm:prSet/>
      <dgm:spPr/>
      <dgm:t>
        <a:bodyPr/>
        <a:lstStyle/>
        <a:p>
          <a:endParaRPr lang="en-GB"/>
        </a:p>
      </dgm:t>
    </dgm:pt>
    <dgm:pt modelId="{D6DE7690-3922-46BA-8DB2-03F3B98579FB}">
      <dgm:prSet phldrT="[Text]" custT="1"/>
      <dgm:spPr/>
      <dgm:t>
        <a:bodyPr/>
        <a:lstStyle/>
        <a:p>
          <a:r>
            <a:rPr lang="en-US" sz="1100" b="1" dirty="0"/>
            <a:t>Barry Vigar                                     </a:t>
          </a:r>
          <a:r>
            <a:rPr lang="en-US" sz="1100" dirty="0"/>
            <a:t>Personal Finance Team Manager</a:t>
          </a:r>
        </a:p>
      </dgm:t>
    </dgm:pt>
    <dgm:pt modelId="{DDFDCF54-EF12-4A55-BE7C-A3DC970AD5B1}" type="parTrans" cxnId="{9FB5C15E-F095-4AC9-A456-D7EB713402C1}">
      <dgm:prSet/>
      <dgm:spPr/>
      <dgm:t>
        <a:bodyPr/>
        <a:lstStyle/>
        <a:p>
          <a:endParaRPr lang="en-GB"/>
        </a:p>
      </dgm:t>
    </dgm:pt>
    <dgm:pt modelId="{76DD2C0E-8313-4524-AA60-4EC9EA97C0E9}" type="sibTrans" cxnId="{9FB5C15E-F095-4AC9-A456-D7EB713402C1}">
      <dgm:prSet/>
      <dgm:spPr/>
      <dgm:t>
        <a:bodyPr/>
        <a:lstStyle/>
        <a:p>
          <a:endParaRPr lang="en-GB"/>
        </a:p>
      </dgm:t>
    </dgm:pt>
    <dgm:pt modelId="{EF564D23-9E5F-4441-AB98-0F2114BF102C}">
      <dgm:prSet phldrT="[Text]"/>
      <dgm:spPr/>
      <dgm:t>
        <a:bodyPr/>
        <a:lstStyle/>
        <a:p>
          <a:r>
            <a:rPr lang="en-GB" b="1" dirty="0"/>
            <a:t>Sam Adams                 </a:t>
          </a:r>
          <a:r>
            <a:rPr lang="en-GB" dirty="0"/>
            <a:t>Finance Caseworker</a:t>
          </a:r>
          <a:endParaRPr lang="en-US" dirty="0"/>
        </a:p>
      </dgm:t>
    </dgm:pt>
    <dgm:pt modelId="{B585451B-A07E-4F75-ACC7-0FB530317BC4}" type="parTrans" cxnId="{2DDCE2EE-FD5E-45C5-9C5F-435DFF0DAC68}">
      <dgm:prSet/>
      <dgm:spPr/>
      <dgm:t>
        <a:bodyPr/>
        <a:lstStyle/>
        <a:p>
          <a:endParaRPr lang="en-GB"/>
        </a:p>
      </dgm:t>
    </dgm:pt>
    <dgm:pt modelId="{5FD286BA-4EE3-4FE2-978F-F4A888002943}" type="sibTrans" cxnId="{2DDCE2EE-FD5E-45C5-9C5F-435DFF0DAC68}">
      <dgm:prSet/>
      <dgm:spPr/>
      <dgm:t>
        <a:bodyPr/>
        <a:lstStyle/>
        <a:p>
          <a:endParaRPr lang="en-GB"/>
        </a:p>
      </dgm:t>
    </dgm:pt>
    <dgm:pt modelId="{DFC3C029-806D-4807-9695-62698B729F52}">
      <dgm:prSet phldrT="[Text]"/>
      <dgm:spPr/>
      <dgm:t>
        <a:bodyPr/>
        <a:lstStyle/>
        <a:p>
          <a:r>
            <a:rPr lang="en-GB" b="1" i="0" dirty="0"/>
            <a:t>Fred </a:t>
          </a:r>
          <a:r>
            <a:rPr lang="en-GB" b="1" i="0" dirty="0" err="1"/>
            <a:t>Sweetner</a:t>
          </a:r>
          <a:r>
            <a:rPr lang="en-GB" b="1" i="0" dirty="0"/>
            <a:t>      </a:t>
          </a:r>
          <a:r>
            <a:rPr lang="en-GB" b="0" i="0" dirty="0"/>
            <a:t>Finance Caseworker</a:t>
          </a:r>
          <a:endParaRPr lang="en-US" b="0" dirty="0"/>
        </a:p>
      </dgm:t>
    </dgm:pt>
    <dgm:pt modelId="{6449E122-DC5E-434A-8E48-5FC024FD81B2}" type="parTrans" cxnId="{431DA891-18AC-493E-8B04-27979F07623F}">
      <dgm:prSet/>
      <dgm:spPr/>
      <dgm:t>
        <a:bodyPr/>
        <a:lstStyle/>
        <a:p>
          <a:endParaRPr lang="en-GB"/>
        </a:p>
      </dgm:t>
    </dgm:pt>
    <dgm:pt modelId="{D7002AEF-23A0-408A-A4E3-FB566FCFD784}" type="sibTrans" cxnId="{431DA891-18AC-493E-8B04-27979F07623F}">
      <dgm:prSet/>
      <dgm:spPr/>
      <dgm:t>
        <a:bodyPr/>
        <a:lstStyle/>
        <a:p>
          <a:endParaRPr lang="en-GB"/>
        </a:p>
      </dgm:t>
    </dgm:pt>
    <dgm:pt modelId="{4BEC7AFC-7816-4439-82E0-CD4064551D8A}">
      <dgm:prSet phldrT="[Text]"/>
      <dgm:spPr/>
      <dgm:t>
        <a:bodyPr/>
        <a:lstStyle/>
        <a:p>
          <a:r>
            <a:rPr lang="en-GB" b="1" dirty="0"/>
            <a:t>Naseem Oliver     </a:t>
          </a:r>
          <a:r>
            <a:rPr lang="en-GB" dirty="0"/>
            <a:t>Finance Caseworker</a:t>
          </a:r>
          <a:endParaRPr lang="en-US" b="0" dirty="0"/>
        </a:p>
      </dgm:t>
    </dgm:pt>
    <dgm:pt modelId="{612418B8-2FB1-48C6-B486-321071A01FD4}" type="parTrans" cxnId="{6806577B-EC71-429A-A135-898FB295B1AD}">
      <dgm:prSet/>
      <dgm:spPr/>
      <dgm:t>
        <a:bodyPr/>
        <a:lstStyle/>
        <a:p>
          <a:endParaRPr lang="en-GB"/>
        </a:p>
      </dgm:t>
    </dgm:pt>
    <dgm:pt modelId="{63F7D44F-58DC-4F36-8DCA-A216009C0CF7}" type="sibTrans" cxnId="{6806577B-EC71-429A-A135-898FB295B1AD}">
      <dgm:prSet/>
      <dgm:spPr/>
      <dgm:t>
        <a:bodyPr/>
        <a:lstStyle/>
        <a:p>
          <a:endParaRPr lang="en-GB"/>
        </a:p>
      </dgm:t>
    </dgm:pt>
    <dgm:pt modelId="{1D495B25-46B3-42DD-A3D7-14B023E7749A}">
      <dgm:prSet phldrT="[Text]"/>
      <dgm:spPr/>
      <dgm:t>
        <a:bodyPr/>
        <a:lstStyle/>
        <a:p>
          <a:r>
            <a:rPr lang="en-GB" b="1" dirty="0"/>
            <a:t>Hamish Gray        </a:t>
          </a:r>
          <a:r>
            <a:rPr lang="en-GB" dirty="0"/>
            <a:t>Finance Caseworker</a:t>
          </a:r>
          <a:endParaRPr lang="en-US" b="0" dirty="0"/>
        </a:p>
      </dgm:t>
    </dgm:pt>
    <dgm:pt modelId="{F5A108A2-F8FC-4AAA-B94D-0F49331BB245}" type="parTrans" cxnId="{38433CBF-800D-4250-AB9B-A85957C878BE}">
      <dgm:prSet/>
      <dgm:spPr/>
      <dgm:t>
        <a:bodyPr/>
        <a:lstStyle/>
        <a:p>
          <a:endParaRPr lang="en-GB"/>
        </a:p>
      </dgm:t>
    </dgm:pt>
    <dgm:pt modelId="{736F723F-238F-4777-80BD-FE33AB7056C3}" type="sibTrans" cxnId="{38433CBF-800D-4250-AB9B-A85957C878BE}">
      <dgm:prSet/>
      <dgm:spPr/>
      <dgm:t>
        <a:bodyPr/>
        <a:lstStyle/>
        <a:p>
          <a:endParaRPr lang="en-GB"/>
        </a:p>
      </dgm:t>
    </dgm:pt>
    <dgm:pt modelId="{785E4A4E-6B11-46CC-9762-6FB86ED9A09C}">
      <dgm:prSet phldrT="[Text]"/>
      <dgm:spPr/>
      <dgm:t>
        <a:bodyPr/>
        <a:lstStyle/>
        <a:p>
          <a:r>
            <a:rPr lang="en-GB" b="1" dirty="0"/>
            <a:t>George </a:t>
          </a:r>
          <a:r>
            <a:rPr lang="en-GB" b="1" dirty="0" err="1"/>
            <a:t>Ayanwale</a:t>
          </a:r>
          <a:r>
            <a:rPr lang="en-GB" b="1" dirty="0"/>
            <a:t>               </a:t>
          </a:r>
          <a:r>
            <a:rPr lang="en-GB" b="0" dirty="0"/>
            <a:t>Finance Casework Support Officer</a:t>
          </a:r>
          <a:endParaRPr lang="en-US" b="0" dirty="0"/>
        </a:p>
      </dgm:t>
    </dgm:pt>
    <dgm:pt modelId="{6C9F9F64-4CF8-4E06-9CAF-1412919EF09E}" type="parTrans" cxnId="{C33FA06E-AE6D-4356-A9C9-B5FE75DF48E4}">
      <dgm:prSet/>
      <dgm:spPr/>
      <dgm:t>
        <a:bodyPr/>
        <a:lstStyle/>
        <a:p>
          <a:endParaRPr lang="en-GB"/>
        </a:p>
      </dgm:t>
    </dgm:pt>
    <dgm:pt modelId="{45C20D04-E19F-4690-878A-1EC10114B03E}" type="sibTrans" cxnId="{C33FA06E-AE6D-4356-A9C9-B5FE75DF48E4}">
      <dgm:prSet/>
      <dgm:spPr/>
      <dgm:t>
        <a:bodyPr/>
        <a:lstStyle/>
        <a:p>
          <a:endParaRPr lang="en-GB"/>
        </a:p>
      </dgm:t>
    </dgm:pt>
    <dgm:pt modelId="{A7CE507D-90E2-4F9A-B6D3-D26573306348}">
      <dgm:prSet phldrT="[Text]"/>
      <dgm:spPr/>
      <dgm:t>
        <a:bodyPr/>
        <a:lstStyle/>
        <a:p>
          <a:r>
            <a:rPr lang="en-GB" b="1" dirty="0"/>
            <a:t>Afua Boateng-Addo                          </a:t>
          </a:r>
          <a:r>
            <a:rPr lang="en-GB" b="0" dirty="0"/>
            <a:t>Finance Caseworker</a:t>
          </a:r>
          <a:endParaRPr lang="en-US" b="0" dirty="0"/>
        </a:p>
      </dgm:t>
    </dgm:pt>
    <dgm:pt modelId="{0F7BDC65-BF6D-43F0-93BF-BFF41EB92A14}" type="parTrans" cxnId="{92DA64A3-8889-45F7-A619-98110F7E4E4D}">
      <dgm:prSet/>
      <dgm:spPr/>
      <dgm:t>
        <a:bodyPr/>
        <a:lstStyle/>
        <a:p>
          <a:endParaRPr lang="en-GB"/>
        </a:p>
      </dgm:t>
    </dgm:pt>
    <dgm:pt modelId="{8E2C3425-53AD-4FAC-8966-D9EC5C0CCBDC}" type="sibTrans" cxnId="{92DA64A3-8889-45F7-A619-98110F7E4E4D}">
      <dgm:prSet/>
      <dgm:spPr/>
      <dgm:t>
        <a:bodyPr/>
        <a:lstStyle/>
        <a:p>
          <a:endParaRPr lang="en-GB"/>
        </a:p>
      </dgm:t>
    </dgm:pt>
    <dgm:pt modelId="{9F98FA81-9A7C-4B12-80BB-581E5F499DB3}">
      <dgm:prSet phldrT="[Text]"/>
      <dgm:spPr/>
      <dgm:t>
        <a:bodyPr/>
        <a:lstStyle/>
        <a:p>
          <a:r>
            <a:rPr lang="en-GB" b="1" dirty="0"/>
            <a:t>Clare Gwynne </a:t>
          </a:r>
          <a:r>
            <a:rPr lang="en-GB" dirty="0"/>
            <a:t>Finance Caseworker</a:t>
          </a:r>
        </a:p>
      </dgm:t>
    </dgm:pt>
    <dgm:pt modelId="{8FBDFAFA-5ABB-46EA-9EE1-CE73FF4716AA}" type="parTrans" cxnId="{86201DD8-6DA5-43F0-81D6-047DA5F497C3}">
      <dgm:prSet/>
      <dgm:spPr/>
      <dgm:t>
        <a:bodyPr/>
        <a:lstStyle/>
        <a:p>
          <a:endParaRPr lang="en-GB"/>
        </a:p>
      </dgm:t>
    </dgm:pt>
    <dgm:pt modelId="{FD067933-C2BC-4659-999F-862A9E71B1C6}" type="sibTrans" cxnId="{86201DD8-6DA5-43F0-81D6-047DA5F497C3}">
      <dgm:prSet/>
      <dgm:spPr/>
      <dgm:t>
        <a:bodyPr/>
        <a:lstStyle/>
        <a:p>
          <a:endParaRPr lang="en-GB"/>
        </a:p>
      </dgm:t>
    </dgm:pt>
    <dgm:pt modelId="{902FA011-7DF0-4F7E-A11A-4926F09E8076}">
      <dgm:prSet phldrT="[Text]"/>
      <dgm:spPr/>
      <dgm:t>
        <a:bodyPr/>
        <a:lstStyle/>
        <a:p>
          <a:r>
            <a:rPr lang="en-US" b="1" dirty="0"/>
            <a:t>Coral Budd                                   </a:t>
          </a:r>
          <a:r>
            <a:rPr lang="en-US" dirty="0"/>
            <a:t>Specialist Casework Support Officer</a:t>
          </a:r>
          <a:endParaRPr lang="en-GB" dirty="0"/>
        </a:p>
      </dgm:t>
    </dgm:pt>
    <dgm:pt modelId="{5A66970C-CD42-4F6E-AAA4-A9EA916B9793}" type="parTrans" cxnId="{76693C8F-D83F-4375-A7CD-5B2E1B12F48D}">
      <dgm:prSet/>
      <dgm:spPr/>
      <dgm:t>
        <a:bodyPr/>
        <a:lstStyle/>
        <a:p>
          <a:endParaRPr lang="en-GB"/>
        </a:p>
      </dgm:t>
    </dgm:pt>
    <dgm:pt modelId="{4F8D8890-8ED9-4089-90C9-5AA29FA485AF}" type="sibTrans" cxnId="{76693C8F-D83F-4375-A7CD-5B2E1B12F48D}">
      <dgm:prSet/>
      <dgm:spPr/>
      <dgm:t>
        <a:bodyPr/>
        <a:lstStyle/>
        <a:p>
          <a:endParaRPr lang="en-GB"/>
        </a:p>
      </dgm:t>
    </dgm:pt>
    <dgm:pt modelId="{7568DD67-5917-4373-A846-65F44C45860A}" type="pres">
      <dgm:prSet presAssocID="{A93BF7C9-76E1-431E-AAF8-D44DA226062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C5DAC9D-CDFA-47E9-8210-C1A80219A9B3}" type="pres">
      <dgm:prSet presAssocID="{71BCCD49-43A9-43FD-B1C1-C6A650CAB78F}" presName="root1" presStyleCnt="0"/>
      <dgm:spPr/>
    </dgm:pt>
    <dgm:pt modelId="{1A6A19AC-2DD8-4350-825F-AE6CCB59E9A1}" type="pres">
      <dgm:prSet presAssocID="{71BCCD49-43A9-43FD-B1C1-C6A650CAB78F}" presName="LevelOneTextNode" presStyleLbl="node0" presStyleIdx="0" presStyleCnt="1">
        <dgm:presLayoutVars>
          <dgm:chPref val="3"/>
        </dgm:presLayoutVars>
      </dgm:prSet>
      <dgm:spPr/>
    </dgm:pt>
    <dgm:pt modelId="{0973B952-4CB0-4069-86AE-A0E6786F9976}" type="pres">
      <dgm:prSet presAssocID="{71BCCD49-43A9-43FD-B1C1-C6A650CAB78F}" presName="level2hierChild" presStyleCnt="0"/>
      <dgm:spPr/>
    </dgm:pt>
    <dgm:pt modelId="{BF0C6355-3E95-4EC7-A2DA-688FCB7A8EDA}" type="pres">
      <dgm:prSet presAssocID="{DDFDCF54-EF12-4A55-BE7C-A3DC970AD5B1}" presName="conn2-1" presStyleLbl="parChTrans1D2" presStyleIdx="0" presStyleCnt="3"/>
      <dgm:spPr/>
    </dgm:pt>
    <dgm:pt modelId="{63D2B69B-8AD4-43F1-93B2-1A8D76E7875C}" type="pres">
      <dgm:prSet presAssocID="{DDFDCF54-EF12-4A55-BE7C-A3DC970AD5B1}" presName="connTx" presStyleLbl="parChTrans1D2" presStyleIdx="0" presStyleCnt="3"/>
      <dgm:spPr/>
    </dgm:pt>
    <dgm:pt modelId="{18ACB23C-B551-4B00-8E19-254E46C981FC}" type="pres">
      <dgm:prSet presAssocID="{D6DE7690-3922-46BA-8DB2-03F3B98579FB}" presName="root2" presStyleCnt="0"/>
      <dgm:spPr/>
    </dgm:pt>
    <dgm:pt modelId="{E7485B13-BDFD-413D-8615-4BB79E063400}" type="pres">
      <dgm:prSet presAssocID="{D6DE7690-3922-46BA-8DB2-03F3B98579FB}" presName="LevelTwoTextNode" presStyleLbl="node2" presStyleIdx="0" presStyleCnt="3">
        <dgm:presLayoutVars>
          <dgm:chPref val="3"/>
        </dgm:presLayoutVars>
      </dgm:prSet>
      <dgm:spPr/>
    </dgm:pt>
    <dgm:pt modelId="{332CFC5B-1E95-4BEA-9CF4-13A191FF0F79}" type="pres">
      <dgm:prSet presAssocID="{D6DE7690-3922-46BA-8DB2-03F3B98579FB}" presName="level3hierChild" presStyleCnt="0"/>
      <dgm:spPr/>
    </dgm:pt>
    <dgm:pt modelId="{C69105C6-5286-41FC-86BB-C9BD0BE48575}" type="pres">
      <dgm:prSet presAssocID="{B585451B-A07E-4F75-ACC7-0FB530317BC4}" presName="conn2-1" presStyleLbl="parChTrans1D3" presStyleIdx="0" presStyleCnt="8"/>
      <dgm:spPr/>
    </dgm:pt>
    <dgm:pt modelId="{EBD823E6-94A4-40DB-A54E-95960F4E6761}" type="pres">
      <dgm:prSet presAssocID="{B585451B-A07E-4F75-ACC7-0FB530317BC4}" presName="connTx" presStyleLbl="parChTrans1D3" presStyleIdx="0" presStyleCnt="8"/>
      <dgm:spPr/>
    </dgm:pt>
    <dgm:pt modelId="{34AD8FA7-9051-44E1-BA44-26EE3067207E}" type="pres">
      <dgm:prSet presAssocID="{EF564D23-9E5F-4441-AB98-0F2114BF102C}" presName="root2" presStyleCnt="0"/>
      <dgm:spPr/>
    </dgm:pt>
    <dgm:pt modelId="{65F44A79-6BC3-4FDA-A072-DB08606EA7B5}" type="pres">
      <dgm:prSet presAssocID="{EF564D23-9E5F-4441-AB98-0F2114BF102C}" presName="LevelTwoTextNode" presStyleLbl="node3" presStyleIdx="0" presStyleCnt="8">
        <dgm:presLayoutVars>
          <dgm:chPref val="3"/>
        </dgm:presLayoutVars>
      </dgm:prSet>
      <dgm:spPr/>
    </dgm:pt>
    <dgm:pt modelId="{8E82EE02-10A7-4933-9D39-40BE29623E85}" type="pres">
      <dgm:prSet presAssocID="{EF564D23-9E5F-4441-AB98-0F2114BF102C}" presName="level3hierChild" presStyleCnt="0"/>
      <dgm:spPr/>
    </dgm:pt>
    <dgm:pt modelId="{9F2ECD02-FABF-4511-BC31-C59361B524B8}" type="pres">
      <dgm:prSet presAssocID="{6449E122-DC5E-434A-8E48-5FC024FD81B2}" presName="conn2-1" presStyleLbl="parChTrans1D3" presStyleIdx="1" presStyleCnt="8"/>
      <dgm:spPr/>
    </dgm:pt>
    <dgm:pt modelId="{99D5863F-5735-42F0-BCF8-D0B67B080E7C}" type="pres">
      <dgm:prSet presAssocID="{6449E122-DC5E-434A-8E48-5FC024FD81B2}" presName="connTx" presStyleLbl="parChTrans1D3" presStyleIdx="1" presStyleCnt="8"/>
      <dgm:spPr/>
    </dgm:pt>
    <dgm:pt modelId="{B5AE4CD1-5960-4328-8DED-A000DE86C6BB}" type="pres">
      <dgm:prSet presAssocID="{DFC3C029-806D-4807-9695-62698B729F52}" presName="root2" presStyleCnt="0"/>
      <dgm:spPr/>
    </dgm:pt>
    <dgm:pt modelId="{F0D1B050-670E-4248-BF15-432B7CF7EE38}" type="pres">
      <dgm:prSet presAssocID="{DFC3C029-806D-4807-9695-62698B729F52}" presName="LevelTwoTextNode" presStyleLbl="node3" presStyleIdx="1" presStyleCnt="8">
        <dgm:presLayoutVars>
          <dgm:chPref val="3"/>
        </dgm:presLayoutVars>
      </dgm:prSet>
      <dgm:spPr/>
    </dgm:pt>
    <dgm:pt modelId="{1A79D894-53C0-4BCE-98EB-6EF20EEC8CF3}" type="pres">
      <dgm:prSet presAssocID="{DFC3C029-806D-4807-9695-62698B729F52}" presName="level3hierChild" presStyleCnt="0"/>
      <dgm:spPr/>
    </dgm:pt>
    <dgm:pt modelId="{71C59ABB-7F79-4375-8360-A77FBDBB382C}" type="pres">
      <dgm:prSet presAssocID="{612418B8-2FB1-48C6-B486-321071A01FD4}" presName="conn2-1" presStyleLbl="parChTrans1D3" presStyleIdx="2" presStyleCnt="8"/>
      <dgm:spPr/>
    </dgm:pt>
    <dgm:pt modelId="{7EC68897-946C-4571-8479-F9415F319B9F}" type="pres">
      <dgm:prSet presAssocID="{612418B8-2FB1-48C6-B486-321071A01FD4}" presName="connTx" presStyleLbl="parChTrans1D3" presStyleIdx="2" presStyleCnt="8"/>
      <dgm:spPr/>
    </dgm:pt>
    <dgm:pt modelId="{B4415792-0B4D-4248-8277-83D6A3AD0243}" type="pres">
      <dgm:prSet presAssocID="{4BEC7AFC-7816-4439-82E0-CD4064551D8A}" presName="root2" presStyleCnt="0"/>
      <dgm:spPr/>
    </dgm:pt>
    <dgm:pt modelId="{9E65D387-F406-4B14-8546-4AE5EA0F800B}" type="pres">
      <dgm:prSet presAssocID="{4BEC7AFC-7816-4439-82E0-CD4064551D8A}" presName="LevelTwoTextNode" presStyleLbl="node3" presStyleIdx="2" presStyleCnt="8">
        <dgm:presLayoutVars>
          <dgm:chPref val="3"/>
        </dgm:presLayoutVars>
      </dgm:prSet>
      <dgm:spPr/>
    </dgm:pt>
    <dgm:pt modelId="{77068179-3301-4FD7-B55D-DE59B43EC117}" type="pres">
      <dgm:prSet presAssocID="{4BEC7AFC-7816-4439-82E0-CD4064551D8A}" presName="level3hierChild" presStyleCnt="0"/>
      <dgm:spPr/>
    </dgm:pt>
    <dgm:pt modelId="{F665CA47-C142-4A07-A7EA-CF63C131EC87}" type="pres">
      <dgm:prSet presAssocID="{F5A108A2-F8FC-4AAA-B94D-0F49331BB245}" presName="conn2-1" presStyleLbl="parChTrans1D3" presStyleIdx="3" presStyleCnt="8"/>
      <dgm:spPr/>
    </dgm:pt>
    <dgm:pt modelId="{FAD3F7CC-CB20-4ED1-AC68-187EF4AB837B}" type="pres">
      <dgm:prSet presAssocID="{F5A108A2-F8FC-4AAA-B94D-0F49331BB245}" presName="connTx" presStyleLbl="parChTrans1D3" presStyleIdx="3" presStyleCnt="8"/>
      <dgm:spPr/>
    </dgm:pt>
    <dgm:pt modelId="{95C3AE17-1A3B-4F4E-A180-EDA2C54AB194}" type="pres">
      <dgm:prSet presAssocID="{1D495B25-46B3-42DD-A3D7-14B023E7749A}" presName="root2" presStyleCnt="0"/>
      <dgm:spPr/>
    </dgm:pt>
    <dgm:pt modelId="{781592CE-2A3D-4FAC-BDB1-10EF50664DBE}" type="pres">
      <dgm:prSet presAssocID="{1D495B25-46B3-42DD-A3D7-14B023E7749A}" presName="LevelTwoTextNode" presStyleLbl="node3" presStyleIdx="3" presStyleCnt="8">
        <dgm:presLayoutVars>
          <dgm:chPref val="3"/>
        </dgm:presLayoutVars>
      </dgm:prSet>
      <dgm:spPr/>
    </dgm:pt>
    <dgm:pt modelId="{1C26CF58-B0B8-4D94-B168-35D561B93CF0}" type="pres">
      <dgm:prSet presAssocID="{1D495B25-46B3-42DD-A3D7-14B023E7749A}" presName="level3hierChild" presStyleCnt="0"/>
      <dgm:spPr/>
    </dgm:pt>
    <dgm:pt modelId="{D6065DD8-91EF-4286-88D8-540110F6BBF9}" type="pres">
      <dgm:prSet presAssocID="{6C9F9F64-4CF8-4E06-9CAF-1412919EF09E}" presName="conn2-1" presStyleLbl="parChTrans1D3" presStyleIdx="4" presStyleCnt="8"/>
      <dgm:spPr/>
    </dgm:pt>
    <dgm:pt modelId="{74A114F0-70BD-4B9B-883B-D8247794AD56}" type="pres">
      <dgm:prSet presAssocID="{6C9F9F64-4CF8-4E06-9CAF-1412919EF09E}" presName="connTx" presStyleLbl="parChTrans1D3" presStyleIdx="4" presStyleCnt="8"/>
      <dgm:spPr/>
    </dgm:pt>
    <dgm:pt modelId="{2685EC4F-B7C8-45C4-8303-C5CB38BF0C81}" type="pres">
      <dgm:prSet presAssocID="{785E4A4E-6B11-46CC-9762-6FB86ED9A09C}" presName="root2" presStyleCnt="0"/>
      <dgm:spPr/>
    </dgm:pt>
    <dgm:pt modelId="{1D10A588-F9B4-4F38-9FA4-2D35594D1FE8}" type="pres">
      <dgm:prSet presAssocID="{785E4A4E-6B11-46CC-9762-6FB86ED9A09C}" presName="LevelTwoTextNode" presStyleLbl="node3" presStyleIdx="4" presStyleCnt="8">
        <dgm:presLayoutVars>
          <dgm:chPref val="3"/>
        </dgm:presLayoutVars>
      </dgm:prSet>
      <dgm:spPr/>
    </dgm:pt>
    <dgm:pt modelId="{39CABBC5-83ED-4379-A282-0EB8B27B219B}" type="pres">
      <dgm:prSet presAssocID="{785E4A4E-6B11-46CC-9762-6FB86ED9A09C}" presName="level3hierChild" presStyleCnt="0"/>
      <dgm:spPr/>
    </dgm:pt>
    <dgm:pt modelId="{88CDE749-5B63-4FB1-A29B-076DC686FBDC}" type="pres">
      <dgm:prSet presAssocID="{0F7BDC65-BF6D-43F0-93BF-BFF41EB92A14}" presName="conn2-1" presStyleLbl="parChTrans1D3" presStyleIdx="5" presStyleCnt="8"/>
      <dgm:spPr/>
    </dgm:pt>
    <dgm:pt modelId="{6B9EB68B-C6DF-4635-B71E-DCA571920C6A}" type="pres">
      <dgm:prSet presAssocID="{0F7BDC65-BF6D-43F0-93BF-BFF41EB92A14}" presName="connTx" presStyleLbl="parChTrans1D3" presStyleIdx="5" presStyleCnt="8"/>
      <dgm:spPr/>
    </dgm:pt>
    <dgm:pt modelId="{40D080A8-4A52-4E3B-977C-AC7A7301E94D}" type="pres">
      <dgm:prSet presAssocID="{A7CE507D-90E2-4F9A-B6D3-D26573306348}" presName="root2" presStyleCnt="0"/>
      <dgm:spPr/>
    </dgm:pt>
    <dgm:pt modelId="{A9611467-7D5B-48B7-9936-616355CFA1D1}" type="pres">
      <dgm:prSet presAssocID="{A7CE507D-90E2-4F9A-B6D3-D26573306348}" presName="LevelTwoTextNode" presStyleLbl="node3" presStyleIdx="5" presStyleCnt="8">
        <dgm:presLayoutVars>
          <dgm:chPref val="3"/>
        </dgm:presLayoutVars>
      </dgm:prSet>
      <dgm:spPr/>
    </dgm:pt>
    <dgm:pt modelId="{6464BE96-94E5-4C9E-8840-46EEC82E8BEE}" type="pres">
      <dgm:prSet presAssocID="{A7CE507D-90E2-4F9A-B6D3-D26573306348}" presName="level3hierChild" presStyleCnt="0"/>
      <dgm:spPr/>
    </dgm:pt>
    <dgm:pt modelId="{64C0C875-BD89-4E4D-BDF8-E91DC29D76DA}" type="pres">
      <dgm:prSet presAssocID="{8FBDFAFA-5ABB-46EA-9EE1-CE73FF4716AA}" presName="conn2-1" presStyleLbl="parChTrans1D3" presStyleIdx="6" presStyleCnt="8"/>
      <dgm:spPr/>
    </dgm:pt>
    <dgm:pt modelId="{7625E87B-BC6F-41A0-907A-F5519BD4E64C}" type="pres">
      <dgm:prSet presAssocID="{8FBDFAFA-5ABB-46EA-9EE1-CE73FF4716AA}" presName="connTx" presStyleLbl="parChTrans1D3" presStyleIdx="6" presStyleCnt="8"/>
      <dgm:spPr/>
    </dgm:pt>
    <dgm:pt modelId="{9362761B-0668-4CD5-965F-99A734E265EA}" type="pres">
      <dgm:prSet presAssocID="{9F98FA81-9A7C-4B12-80BB-581E5F499DB3}" presName="root2" presStyleCnt="0"/>
      <dgm:spPr/>
    </dgm:pt>
    <dgm:pt modelId="{253E40B0-D015-42E2-A6AE-3FA83B56A9A7}" type="pres">
      <dgm:prSet presAssocID="{9F98FA81-9A7C-4B12-80BB-581E5F499DB3}" presName="LevelTwoTextNode" presStyleLbl="node3" presStyleIdx="6" presStyleCnt="8">
        <dgm:presLayoutVars>
          <dgm:chPref val="3"/>
        </dgm:presLayoutVars>
      </dgm:prSet>
      <dgm:spPr/>
    </dgm:pt>
    <dgm:pt modelId="{AD82D2B9-04DD-471A-8982-3C628300337B}" type="pres">
      <dgm:prSet presAssocID="{9F98FA81-9A7C-4B12-80BB-581E5F499DB3}" presName="level3hierChild" presStyleCnt="0"/>
      <dgm:spPr/>
    </dgm:pt>
    <dgm:pt modelId="{A5E5CB95-E6A2-4DD3-A14E-D1DFF4678899}" type="pres">
      <dgm:prSet presAssocID="{5A66970C-CD42-4F6E-AAA4-A9EA916B9793}" presName="conn2-1" presStyleLbl="parChTrans1D2" presStyleIdx="1" presStyleCnt="3"/>
      <dgm:spPr/>
    </dgm:pt>
    <dgm:pt modelId="{C08F3570-D009-4300-AA2E-D72555C16EEF}" type="pres">
      <dgm:prSet presAssocID="{5A66970C-CD42-4F6E-AAA4-A9EA916B9793}" presName="connTx" presStyleLbl="parChTrans1D2" presStyleIdx="1" presStyleCnt="3"/>
      <dgm:spPr/>
    </dgm:pt>
    <dgm:pt modelId="{59445DA3-1860-4A62-AFF4-698654C37B47}" type="pres">
      <dgm:prSet presAssocID="{902FA011-7DF0-4F7E-A11A-4926F09E8076}" presName="root2" presStyleCnt="0"/>
      <dgm:spPr/>
    </dgm:pt>
    <dgm:pt modelId="{B6DA7BDB-5961-49D8-9C99-5C22DC1D2C69}" type="pres">
      <dgm:prSet presAssocID="{902FA011-7DF0-4F7E-A11A-4926F09E8076}" presName="LevelTwoTextNode" presStyleLbl="node2" presStyleIdx="1" presStyleCnt="3">
        <dgm:presLayoutVars>
          <dgm:chPref val="3"/>
        </dgm:presLayoutVars>
      </dgm:prSet>
      <dgm:spPr/>
    </dgm:pt>
    <dgm:pt modelId="{72BF00BE-433F-4DF7-AA90-71403816D1CD}" type="pres">
      <dgm:prSet presAssocID="{902FA011-7DF0-4F7E-A11A-4926F09E8076}" presName="level3hierChild" presStyleCnt="0"/>
      <dgm:spPr/>
    </dgm:pt>
    <dgm:pt modelId="{5406BBFF-8CAC-4190-AA5A-E06EB93739E9}" type="pres">
      <dgm:prSet presAssocID="{057E36DD-87F9-4729-982F-E05CD3140447}" presName="conn2-1" presStyleLbl="parChTrans1D2" presStyleIdx="2" presStyleCnt="3"/>
      <dgm:spPr/>
    </dgm:pt>
    <dgm:pt modelId="{D75ECEBF-1D89-4248-AF2F-E637BDFEADFE}" type="pres">
      <dgm:prSet presAssocID="{057E36DD-87F9-4729-982F-E05CD3140447}" presName="connTx" presStyleLbl="parChTrans1D2" presStyleIdx="2" presStyleCnt="3"/>
      <dgm:spPr/>
    </dgm:pt>
    <dgm:pt modelId="{CAFF5834-2529-4714-85B6-497AB76E96C7}" type="pres">
      <dgm:prSet presAssocID="{DAD7A998-BF14-41B7-9017-ED9B7AF6B784}" presName="root2" presStyleCnt="0"/>
      <dgm:spPr/>
    </dgm:pt>
    <dgm:pt modelId="{C959D0DC-034D-48EA-A0AA-C377F1CAE494}" type="pres">
      <dgm:prSet presAssocID="{DAD7A998-BF14-41B7-9017-ED9B7AF6B784}" presName="LevelTwoTextNode" presStyleLbl="node2" presStyleIdx="2" presStyleCnt="3">
        <dgm:presLayoutVars>
          <dgm:chPref val="3"/>
        </dgm:presLayoutVars>
      </dgm:prSet>
      <dgm:spPr/>
    </dgm:pt>
    <dgm:pt modelId="{3ABAA3CC-4102-4A73-8DAE-EA464C266F99}" type="pres">
      <dgm:prSet presAssocID="{DAD7A998-BF14-41B7-9017-ED9B7AF6B784}" presName="level3hierChild" presStyleCnt="0"/>
      <dgm:spPr/>
    </dgm:pt>
    <dgm:pt modelId="{DA3244D6-BCF9-4F55-9B09-98C3446545B1}" type="pres">
      <dgm:prSet presAssocID="{3D15AF66-3DC0-4ACE-B97E-F481A76C27E7}" presName="conn2-1" presStyleLbl="parChTrans1D3" presStyleIdx="7" presStyleCnt="8"/>
      <dgm:spPr/>
    </dgm:pt>
    <dgm:pt modelId="{CE3C0B13-ED47-4EB3-BEBB-1161B73AAE92}" type="pres">
      <dgm:prSet presAssocID="{3D15AF66-3DC0-4ACE-B97E-F481A76C27E7}" presName="connTx" presStyleLbl="parChTrans1D3" presStyleIdx="7" presStyleCnt="8"/>
      <dgm:spPr/>
    </dgm:pt>
    <dgm:pt modelId="{9B405A6D-DDD7-4EB1-A0B5-40D7CAE65F03}" type="pres">
      <dgm:prSet presAssocID="{3461B09E-FC00-4C0D-BD77-03257D99221E}" presName="root2" presStyleCnt="0"/>
      <dgm:spPr/>
    </dgm:pt>
    <dgm:pt modelId="{24A8FBFA-586D-49CE-83EC-0BBC71709B68}" type="pres">
      <dgm:prSet presAssocID="{3461B09E-FC00-4C0D-BD77-03257D99221E}" presName="LevelTwoTextNode" presStyleLbl="node3" presStyleIdx="7" presStyleCnt="8">
        <dgm:presLayoutVars>
          <dgm:chPref val="3"/>
        </dgm:presLayoutVars>
      </dgm:prSet>
      <dgm:spPr/>
    </dgm:pt>
    <dgm:pt modelId="{EE0DC5A3-DE00-4CBD-90E3-AF45A2860993}" type="pres">
      <dgm:prSet presAssocID="{3461B09E-FC00-4C0D-BD77-03257D99221E}" presName="level3hierChild" presStyleCnt="0"/>
      <dgm:spPr/>
    </dgm:pt>
  </dgm:ptLst>
  <dgm:cxnLst>
    <dgm:cxn modelId="{AD475406-ADD8-4314-8160-37FB6E9E9BC6}" type="presOf" srcId="{785E4A4E-6B11-46CC-9762-6FB86ED9A09C}" destId="{1D10A588-F9B4-4F38-9FA4-2D35594D1FE8}" srcOrd="0" destOrd="0" presId="urn:microsoft.com/office/officeart/2005/8/layout/hierarchy2"/>
    <dgm:cxn modelId="{71105707-BB37-4694-A479-CB34875FFCD2}" type="presOf" srcId="{F5A108A2-F8FC-4AAA-B94D-0F49331BB245}" destId="{FAD3F7CC-CB20-4ED1-AC68-187EF4AB837B}" srcOrd="1" destOrd="0" presId="urn:microsoft.com/office/officeart/2005/8/layout/hierarchy2"/>
    <dgm:cxn modelId="{CE90DA07-4031-4D5A-82E6-9D29E611E92A}" type="presOf" srcId="{5A66970C-CD42-4F6E-AAA4-A9EA916B9793}" destId="{C08F3570-D009-4300-AA2E-D72555C16EEF}" srcOrd="1" destOrd="0" presId="urn:microsoft.com/office/officeart/2005/8/layout/hierarchy2"/>
    <dgm:cxn modelId="{52B1DE1D-4B65-42FB-96B0-215316A9183D}" type="presOf" srcId="{71BCCD49-43A9-43FD-B1C1-C6A650CAB78F}" destId="{1A6A19AC-2DD8-4350-825F-AE6CCB59E9A1}" srcOrd="0" destOrd="0" presId="urn:microsoft.com/office/officeart/2005/8/layout/hierarchy2"/>
    <dgm:cxn modelId="{FF48BE21-A24F-4722-8F45-94CEFB1B21E2}" type="presOf" srcId="{6449E122-DC5E-434A-8E48-5FC024FD81B2}" destId="{99D5863F-5735-42F0-BCF8-D0B67B080E7C}" srcOrd="1" destOrd="0" presId="urn:microsoft.com/office/officeart/2005/8/layout/hierarchy2"/>
    <dgm:cxn modelId="{25ABB522-A4FF-4C07-95A8-CEA7EEDA76E1}" type="presOf" srcId="{6C9F9F64-4CF8-4E06-9CAF-1412919EF09E}" destId="{D6065DD8-91EF-4286-88D8-540110F6BBF9}" srcOrd="0" destOrd="0" presId="urn:microsoft.com/office/officeart/2005/8/layout/hierarchy2"/>
    <dgm:cxn modelId="{C4AA5123-D25D-4584-B13E-B29B89ED800F}" type="presOf" srcId="{A7CE507D-90E2-4F9A-B6D3-D26573306348}" destId="{A9611467-7D5B-48B7-9936-616355CFA1D1}" srcOrd="0" destOrd="0" presId="urn:microsoft.com/office/officeart/2005/8/layout/hierarchy2"/>
    <dgm:cxn modelId="{45626E24-59BD-4EEF-8961-7A7EEC8088E3}" type="presOf" srcId="{D6DE7690-3922-46BA-8DB2-03F3B98579FB}" destId="{E7485B13-BDFD-413D-8615-4BB79E063400}" srcOrd="0" destOrd="0" presId="urn:microsoft.com/office/officeart/2005/8/layout/hierarchy2"/>
    <dgm:cxn modelId="{4F027A25-8B6A-4F70-B60B-A9DD0880320E}" type="presOf" srcId="{057E36DD-87F9-4729-982F-E05CD3140447}" destId="{5406BBFF-8CAC-4190-AA5A-E06EB93739E9}" srcOrd="0" destOrd="0" presId="urn:microsoft.com/office/officeart/2005/8/layout/hierarchy2"/>
    <dgm:cxn modelId="{7AF1AF27-4DFD-4A88-97FC-00C3453C9541}" type="presOf" srcId="{F5A108A2-F8FC-4AAA-B94D-0F49331BB245}" destId="{F665CA47-C142-4A07-A7EA-CF63C131EC87}" srcOrd="0" destOrd="0" presId="urn:microsoft.com/office/officeart/2005/8/layout/hierarchy2"/>
    <dgm:cxn modelId="{18FFA15D-6947-424C-A9F7-0F764559DC7F}" type="presOf" srcId="{612418B8-2FB1-48C6-B486-321071A01FD4}" destId="{71C59ABB-7F79-4375-8360-A77FBDBB382C}" srcOrd="0" destOrd="0" presId="urn:microsoft.com/office/officeart/2005/8/layout/hierarchy2"/>
    <dgm:cxn modelId="{969BA15E-41D4-4575-9F96-FB0ADE95BFA0}" type="presOf" srcId="{902FA011-7DF0-4F7E-A11A-4926F09E8076}" destId="{B6DA7BDB-5961-49D8-9C99-5C22DC1D2C69}" srcOrd="0" destOrd="0" presId="urn:microsoft.com/office/officeart/2005/8/layout/hierarchy2"/>
    <dgm:cxn modelId="{9FB5C15E-F095-4AC9-A456-D7EB713402C1}" srcId="{71BCCD49-43A9-43FD-B1C1-C6A650CAB78F}" destId="{D6DE7690-3922-46BA-8DB2-03F3B98579FB}" srcOrd="0" destOrd="0" parTransId="{DDFDCF54-EF12-4A55-BE7C-A3DC970AD5B1}" sibTransId="{76DD2C0E-8313-4524-AA60-4EC9EA97C0E9}"/>
    <dgm:cxn modelId="{95524C5F-411B-4F5A-AFFA-0E79069ECF8C}" type="presOf" srcId="{DDFDCF54-EF12-4A55-BE7C-A3DC970AD5B1}" destId="{63D2B69B-8AD4-43F1-93B2-1A8D76E7875C}" srcOrd="1" destOrd="0" presId="urn:microsoft.com/office/officeart/2005/8/layout/hierarchy2"/>
    <dgm:cxn modelId="{E0194041-F64D-42EB-AF2F-1CF7C9701C3C}" type="presOf" srcId="{1D495B25-46B3-42DD-A3D7-14B023E7749A}" destId="{781592CE-2A3D-4FAC-BDB1-10EF50664DBE}" srcOrd="0" destOrd="0" presId="urn:microsoft.com/office/officeart/2005/8/layout/hierarchy2"/>
    <dgm:cxn modelId="{D1C67B44-FC55-4ABE-8FA6-51D993092A10}" type="presOf" srcId="{3D15AF66-3DC0-4ACE-B97E-F481A76C27E7}" destId="{DA3244D6-BCF9-4F55-9B09-98C3446545B1}" srcOrd="0" destOrd="0" presId="urn:microsoft.com/office/officeart/2005/8/layout/hierarchy2"/>
    <dgm:cxn modelId="{8EE6F945-0AAC-4DF6-BD3C-114A6A49E4D1}" type="presOf" srcId="{B585451B-A07E-4F75-ACC7-0FB530317BC4}" destId="{EBD823E6-94A4-40DB-A54E-95960F4E6761}" srcOrd="1" destOrd="0" presId="urn:microsoft.com/office/officeart/2005/8/layout/hierarchy2"/>
    <dgm:cxn modelId="{BBEAA648-114A-443E-BD62-F3F748857B94}" srcId="{71BCCD49-43A9-43FD-B1C1-C6A650CAB78F}" destId="{DAD7A998-BF14-41B7-9017-ED9B7AF6B784}" srcOrd="2" destOrd="0" parTransId="{057E36DD-87F9-4729-982F-E05CD3140447}" sibTransId="{F2757A53-FF80-4F0D-BDB4-BD22457D8E12}"/>
    <dgm:cxn modelId="{240EB169-C337-4E0E-A875-942BBAB61F8B}" srcId="{DAD7A998-BF14-41B7-9017-ED9B7AF6B784}" destId="{3461B09E-FC00-4C0D-BD77-03257D99221E}" srcOrd="0" destOrd="0" parTransId="{3D15AF66-3DC0-4ACE-B97E-F481A76C27E7}" sibTransId="{3011CF8C-6940-435C-86AF-B1A6F05AC21D}"/>
    <dgm:cxn modelId="{9EB4684C-EDA9-44F7-8A0F-5BC75D49F4FD}" type="presOf" srcId="{0F7BDC65-BF6D-43F0-93BF-BFF41EB92A14}" destId="{6B9EB68B-C6DF-4635-B71E-DCA571920C6A}" srcOrd="1" destOrd="0" presId="urn:microsoft.com/office/officeart/2005/8/layout/hierarchy2"/>
    <dgm:cxn modelId="{6C9FE26C-E9BB-4709-9E93-86009A23A01F}" type="presOf" srcId="{4BEC7AFC-7816-4439-82E0-CD4064551D8A}" destId="{9E65D387-F406-4B14-8546-4AE5EA0F800B}" srcOrd="0" destOrd="0" presId="urn:microsoft.com/office/officeart/2005/8/layout/hierarchy2"/>
    <dgm:cxn modelId="{C33FA06E-AE6D-4356-A9C9-B5FE75DF48E4}" srcId="{D6DE7690-3922-46BA-8DB2-03F3B98579FB}" destId="{785E4A4E-6B11-46CC-9762-6FB86ED9A09C}" srcOrd="4" destOrd="0" parTransId="{6C9F9F64-4CF8-4E06-9CAF-1412919EF09E}" sibTransId="{45C20D04-E19F-4690-878A-1EC10114B03E}"/>
    <dgm:cxn modelId="{9607DE4E-A6DA-4520-B6A3-A93E8138ABC2}" type="presOf" srcId="{5A66970C-CD42-4F6E-AAA4-A9EA916B9793}" destId="{A5E5CB95-E6A2-4DD3-A14E-D1DFF4678899}" srcOrd="0" destOrd="0" presId="urn:microsoft.com/office/officeart/2005/8/layout/hierarchy2"/>
    <dgm:cxn modelId="{6806577B-EC71-429A-A135-898FB295B1AD}" srcId="{D6DE7690-3922-46BA-8DB2-03F3B98579FB}" destId="{4BEC7AFC-7816-4439-82E0-CD4064551D8A}" srcOrd="2" destOrd="0" parTransId="{612418B8-2FB1-48C6-B486-321071A01FD4}" sibTransId="{63F7D44F-58DC-4F36-8DCA-A216009C0CF7}"/>
    <dgm:cxn modelId="{8F1E4A7D-3056-41B0-9503-131B28926670}" type="presOf" srcId="{8FBDFAFA-5ABB-46EA-9EE1-CE73FF4716AA}" destId="{64C0C875-BD89-4E4D-BDF8-E91DC29D76DA}" srcOrd="0" destOrd="0" presId="urn:microsoft.com/office/officeart/2005/8/layout/hierarchy2"/>
    <dgm:cxn modelId="{36DB5C85-5137-41DB-A18D-E0F074A1FCDE}" type="presOf" srcId="{EF564D23-9E5F-4441-AB98-0F2114BF102C}" destId="{65F44A79-6BC3-4FDA-A072-DB08606EA7B5}" srcOrd="0" destOrd="0" presId="urn:microsoft.com/office/officeart/2005/8/layout/hierarchy2"/>
    <dgm:cxn modelId="{76693C8F-D83F-4375-A7CD-5B2E1B12F48D}" srcId="{71BCCD49-43A9-43FD-B1C1-C6A650CAB78F}" destId="{902FA011-7DF0-4F7E-A11A-4926F09E8076}" srcOrd="1" destOrd="0" parTransId="{5A66970C-CD42-4F6E-AAA4-A9EA916B9793}" sibTransId="{4F8D8890-8ED9-4089-90C9-5AA29FA485AF}"/>
    <dgm:cxn modelId="{431DA891-18AC-493E-8B04-27979F07623F}" srcId="{D6DE7690-3922-46BA-8DB2-03F3B98579FB}" destId="{DFC3C029-806D-4807-9695-62698B729F52}" srcOrd="1" destOrd="0" parTransId="{6449E122-DC5E-434A-8E48-5FC024FD81B2}" sibTransId="{D7002AEF-23A0-408A-A4E3-FB566FCFD784}"/>
    <dgm:cxn modelId="{ABC1C69E-A651-4A65-884B-F8332493010A}" type="presOf" srcId="{612418B8-2FB1-48C6-B486-321071A01FD4}" destId="{7EC68897-946C-4571-8479-F9415F319B9F}" srcOrd="1" destOrd="0" presId="urn:microsoft.com/office/officeart/2005/8/layout/hierarchy2"/>
    <dgm:cxn modelId="{993932A1-85BB-4202-A554-5E0A7DB47531}" type="presOf" srcId="{3D15AF66-3DC0-4ACE-B97E-F481A76C27E7}" destId="{CE3C0B13-ED47-4EB3-BEBB-1161B73AAE92}" srcOrd="1" destOrd="0" presId="urn:microsoft.com/office/officeart/2005/8/layout/hierarchy2"/>
    <dgm:cxn modelId="{820803A2-7F28-4580-904E-042083F42ABF}" type="presOf" srcId="{DFC3C029-806D-4807-9695-62698B729F52}" destId="{F0D1B050-670E-4248-BF15-432B7CF7EE38}" srcOrd="0" destOrd="0" presId="urn:microsoft.com/office/officeart/2005/8/layout/hierarchy2"/>
    <dgm:cxn modelId="{92DA64A3-8889-45F7-A619-98110F7E4E4D}" srcId="{D6DE7690-3922-46BA-8DB2-03F3B98579FB}" destId="{A7CE507D-90E2-4F9A-B6D3-D26573306348}" srcOrd="5" destOrd="0" parTransId="{0F7BDC65-BF6D-43F0-93BF-BFF41EB92A14}" sibTransId="{8E2C3425-53AD-4FAC-8966-D9EC5C0CCBDC}"/>
    <dgm:cxn modelId="{F2F31EAE-A895-4321-B6FB-A06669A7D888}" type="presOf" srcId="{8FBDFAFA-5ABB-46EA-9EE1-CE73FF4716AA}" destId="{7625E87B-BC6F-41A0-907A-F5519BD4E64C}" srcOrd="1" destOrd="0" presId="urn:microsoft.com/office/officeart/2005/8/layout/hierarchy2"/>
    <dgm:cxn modelId="{1D373AB8-6102-4FAD-A741-47E5C904BDD5}" type="presOf" srcId="{6449E122-DC5E-434A-8E48-5FC024FD81B2}" destId="{9F2ECD02-FABF-4511-BC31-C59361B524B8}" srcOrd="0" destOrd="0" presId="urn:microsoft.com/office/officeart/2005/8/layout/hierarchy2"/>
    <dgm:cxn modelId="{D26F64BD-9B19-4D22-9AC2-201774C6CA22}" type="presOf" srcId="{9F98FA81-9A7C-4B12-80BB-581E5F499DB3}" destId="{253E40B0-D015-42E2-A6AE-3FA83B56A9A7}" srcOrd="0" destOrd="0" presId="urn:microsoft.com/office/officeart/2005/8/layout/hierarchy2"/>
    <dgm:cxn modelId="{0F227DBE-0D68-4EF5-A42B-DE5D469D01AD}" type="presOf" srcId="{DAD7A998-BF14-41B7-9017-ED9B7AF6B784}" destId="{C959D0DC-034D-48EA-A0AA-C377F1CAE494}" srcOrd="0" destOrd="0" presId="urn:microsoft.com/office/officeart/2005/8/layout/hierarchy2"/>
    <dgm:cxn modelId="{38433CBF-800D-4250-AB9B-A85957C878BE}" srcId="{D6DE7690-3922-46BA-8DB2-03F3B98579FB}" destId="{1D495B25-46B3-42DD-A3D7-14B023E7749A}" srcOrd="3" destOrd="0" parTransId="{F5A108A2-F8FC-4AAA-B94D-0F49331BB245}" sibTransId="{736F723F-238F-4777-80BD-FE33AB7056C3}"/>
    <dgm:cxn modelId="{291697C5-1FB3-4DE3-A12F-C1A4466096FD}" type="presOf" srcId="{0F7BDC65-BF6D-43F0-93BF-BFF41EB92A14}" destId="{88CDE749-5B63-4FB1-A29B-076DC686FBDC}" srcOrd="0" destOrd="0" presId="urn:microsoft.com/office/officeart/2005/8/layout/hierarchy2"/>
    <dgm:cxn modelId="{453CBEC5-4890-487F-B55C-A057717B017B}" type="presOf" srcId="{B585451B-A07E-4F75-ACC7-0FB530317BC4}" destId="{C69105C6-5286-41FC-86BB-C9BD0BE48575}" srcOrd="0" destOrd="0" presId="urn:microsoft.com/office/officeart/2005/8/layout/hierarchy2"/>
    <dgm:cxn modelId="{26A265D1-D165-48EC-97A3-6B23FD2591B3}" type="presOf" srcId="{6C9F9F64-4CF8-4E06-9CAF-1412919EF09E}" destId="{74A114F0-70BD-4B9B-883B-D8247794AD56}" srcOrd="1" destOrd="0" presId="urn:microsoft.com/office/officeart/2005/8/layout/hierarchy2"/>
    <dgm:cxn modelId="{86201DD8-6DA5-43F0-81D6-047DA5F497C3}" srcId="{D6DE7690-3922-46BA-8DB2-03F3B98579FB}" destId="{9F98FA81-9A7C-4B12-80BB-581E5F499DB3}" srcOrd="6" destOrd="0" parTransId="{8FBDFAFA-5ABB-46EA-9EE1-CE73FF4716AA}" sibTransId="{FD067933-C2BC-4659-999F-862A9E71B1C6}"/>
    <dgm:cxn modelId="{6DCB0CDC-6525-4AB2-B024-BFA86A529720}" type="presOf" srcId="{057E36DD-87F9-4729-982F-E05CD3140447}" destId="{D75ECEBF-1D89-4248-AF2F-E637BDFEADFE}" srcOrd="1" destOrd="0" presId="urn:microsoft.com/office/officeart/2005/8/layout/hierarchy2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B64EB1DF-729B-41B8-8EA0-2BEEB8B060F5}" type="presOf" srcId="{A93BF7C9-76E1-431E-AAF8-D44DA226062E}" destId="{7568DD67-5917-4373-A846-65F44C45860A}" srcOrd="0" destOrd="0" presId="urn:microsoft.com/office/officeart/2005/8/layout/hierarchy2"/>
    <dgm:cxn modelId="{746DA2ED-F834-4605-A432-05A34988FE0E}" type="presOf" srcId="{3461B09E-FC00-4C0D-BD77-03257D99221E}" destId="{24A8FBFA-586D-49CE-83EC-0BBC71709B68}" srcOrd="0" destOrd="0" presId="urn:microsoft.com/office/officeart/2005/8/layout/hierarchy2"/>
    <dgm:cxn modelId="{2DDCE2EE-FD5E-45C5-9C5F-435DFF0DAC68}" srcId="{D6DE7690-3922-46BA-8DB2-03F3B98579FB}" destId="{EF564D23-9E5F-4441-AB98-0F2114BF102C}" srcOrd="0" destOrd="0" parTransId="{B585451B-A07E-4F75-ACC7-0FB530317BC4}" sibTransId="{5FD286BA-4EE3-4FE2-978F-F4A888002943}"/>
    <dgm:cxn modelId="{10BB93F9-A9CD-45ED-AACC-60BB5918C3C6}" type="presOf" srcId="{DDFDCF54-EF12-4A55-BE7C-A3DC970AD5B1}" destId="{BF0C6355-3E95-4EC7-A2DA-688FCB7A8EDA}" srcOrd="0" destOrd="0" presId="urn:microsoft.com/office/officeart/2005/8/layout/hierarchy2"/>
    <dgm:cxn modelId="{FA3ED901-9410-4527-9FC5-1FA2908E43C7}" type="presParOf" srcId="{7568DD67-5917-4373-A846-65F44C45860A}" destId="{FC5DAC9D-CDFA-47E9-8210-C1A80219A9B3}" srcOrd="0" destOrd="0" presId="urn:microsoft.com/office/officeart/2005/8/layout/hierarchy2"/>
    <dgm:cxn modelId="{9A30179F-5076-494D-B448-FF63E09D6385}" type="presParOf" srcId="{FC5DAC9D-CDFA-47E9-8210-C1A80219A9B3}" destId="{1A6A19AC-2DD8-4350-825F-AE6CCB59E9A1}" srcOrd="0" destOrd="0" presId="urn:microsoft.com/office/officeart/2005/8/layout/hierarchy2"/>
    <dgm:cxn modelId="{128AFE3F-C34C-4E1B-B7C3-0BC3FAE76DF8}" type="presParOf" srcId="{FC5DAC9D-CDFA-47E9-8210-C1A80219A9B3}" destId="{0973B952-4CB0-4069-86AE-A0E6786F9976}" srcOrd="1" destOrd="0" presId="urn:microsoft.com/office/officeart/2005/8/layout/hierarchy2"/>
    <dgm:cxn modelId="{BF6DDC23-9E43-452D-869C-2B25C99E76A7}" type="presParOf" srcId="{0973B952-4CB0-4069-86AE-A0E6786F9976}" destId="{BF0C6355-3E95-4EC7-A2DA-688FCB7A8EDA}" srcOrd="0" destOrd="0" presId="urn:microsoft.com/office/officeart/2005/8/layout/hierarchy2"/>
    <dgm:cxn modelId="{98F15764-9DD6-450A-90D0-6E3357574A18}" type="presParOf" srcId="{BF0C6355-3E95-4EC7-A2DA-688FCB7A8EDA}" destId="{63D2B69B-8AD4-43F1-93B2-1A8D76E7875C}" srcOrd="0" destOrd="0" presId="urn:microsoft.com/office/officeart/2005/8/layout/hierarchy2"/>
    <dgm:cxn modelId="{83653788-3105-4E6A-B6AB-40E54FB4A97B}" type="presParOf" srcId="{0973B952-4CB0-4069-86AE-A0E6786F9976}" destId="{18ACB23C-B551-4B00-8E19-254E46C981FC}" srcOrd="1" destOrd="0" presId="urn:microsoft.com/office/officeart/2005/8/layout/hierarchy2"/>
    <dgm:cxn modelId="{CB2918B4-1826-40FF-86E8-0C65F2ED6857}" type="presParOf" srcId="{18ACB23C-B551-4B00-8E19-254E46C981FC}" destId="{E7485B13-BDFD-413D-8615-4BB79E063400}" srcOrd="0" destOrd="0" presId="urn:microsoft.com/office/officeart/2005/8/layout/hierarchy2"/>
    <dgm:cxn modelId="{17853483-9DDF-4680-8A71-F41A711AF331}" type="presParOf" srcId="{18ACB23C-B551-4B00-8E19-254E46C981FC}" destId="{332CFC5B-1E95-4BEA-9CF4-13A191FF0F79}" srcOrd="1" destOrd="0" presId="urn:microsoft.com/office/officeart/2005/8/layout/hierarchy2"/>
    <dgm:cxn modelId="{765A0966-AD29-48C8-AACB-3FF7D4352385}" type="presParOf" srcId="{332CFC5B-1E95-4BEA-9CF4-13A191FF0F79}" destId="{C69105C6-5286-41FC-86BB-C9BD0BE48575}" srcOrd="0" destOrd="0" presId="urn:microsoft.com/office/officeart/2005/8/layout/hierarchy2"/>
    <dgm:cxn modelId="{6D9E8767-FEBD-47E7-BC9A-E1A288DFC39B}" type="presParOf" srcId="{C69105C6-5286-41FC-86BB-C9BD0BE48575}" destId="{EBD823E6-94A4-40DB-A54E-95960F4E6761}" srcOrd="0" destOrd="0" presId="urn:microsoft.com/office/officeart/2005/8/layout/hierarchy2"/>
    <dgm:cxn modelId="{2FAB39AD-C98C-4BD9-936E-EA5144276D70}" type="presParOf" srcId="{332CFC5B-1E95-4BEA-9CF4-13A191FF0F79}" destId="{34AD8FA7-9051-44E1-BA44-26EE3067207E}" srcOrd="1" destOrd="0" presId="urn:microsoft.com/office/officeart/2005/8/layout/hierarchy2"/>
    <dgm:cxn modelId="{6A634739-9F37-4CAA-A629-E4A2A90C8D3E}" type="presParOf" srcId="{34AD8FA7-9051-44E1-BA44-26EE3067207E}" destId="{65F44A79-6BC3-4FDA-A072-DB08606EA7B5}" srcOrd="0" destOrd="0" presId="urn:microsoft.com/office/officeart/2005/8/layout/hierarchy2"/>
    <dgm:cxn modelId="{998138BB-86BF-461E-BA01-ED60ACCDCF5B}" type="presParOf" srcId="{34AD8FA7-9051-44E1-BA44-26EE3067207E}" destId="{8E82EE02-10A7-4933-9D39-40BE29623E85}" srcOrd="1" destOrd="0" presId="urn:microsoft.com/office/officeart/2005/8/layout/hierarchy2"/>
    <dgm:cxn modelId="{91E50F3B-52F7-48B9-9AA5-D70D262A9299}" type="presParOf" srcId="{332CFC5B-1E95-4BEA-9CF4-13A191FF0F79}" destId="{9F2ECD02-FABF-4511-BC31-C59361B524B8}" srcOrd="2" destOrd="0" presId="urn:microsoft.com/office/officeart/2005/8/layout/hierarchy2"/>
    <dgm:cxn modelId="{D5687360-24F4-427C-8C86-1D527AE0B7FE}" type="presParOf" srcId="{9F2ECD02-FABF-4511-BC31-C59361B524B8}" destId="{99D5863F-5735-42F0-BCF8-D0B67B080E7C}" srcOrd="0" destOrd="0" presId="urn:microsoft.com/office/officeart/2005/8/layout/hierarchy2"/>
    <dgm:cxn modelId="{01B62A19-3A4C-46CB-A57F-C0EE4250ED6D}" type="presParOf" srcId="{332CFC5B-1E95-4BEA-9CF4-13A191FF0F79}" destId="{B5AE4CD1-5960-4328-8DED-A000DE86C6BB}" srcOrd="3" destOrd="0" presId="urn:microsoft.com/office/officeart/2005/8/layout/hierarchy2"/>
    <dgm:cxn modelId="{91BF30EF-40BA-4AA1-8DE2-D941756BC972}" type="presParOf" srcId="{B5AE4CD1-5960-4328-8DED-A000DE86C6BB}" destId="{F0D1B050-670E-4248-BF15-432B7CF7EE38}" srcOrd="0" destOrd="0" presId="urn:microsoft.com/office/officeart/2005/8/layout/hierarchy2"/>
    <dgm:cxn modelId="{05355ECF-A71B-4843-8D7C-77114DC65102}" type="presParOf" srcId="{B5AE4CD1-5960-4328-8DED-A000DE86C6BB}" destId="{1A79D894-53C0-4BCE-98EB-6EF20EEC8CF3}" srcOrd="1" destOrd="0" presId="urn:microsoft.com/office/officeart/2005/8/layout/hierarchy2"/>
    <dgm:cxn modelId="{9D725EF5-76DB-434F-BADD-A1B3BF0041DD}" type="presParOf" srcId="{332CFC5B-1E95-4BEA-9CF4-13A191FF0F79}" destId="{71C59ABB-7F79-4375-8360-A77FBDBB382C}" srcOrd="4" destOrd="0" presId="urn:microsoft.com/office/officeart/2005/8/layout/hierarchy2"/>
    <dgm:cxn modelId="{00B7F9A6-91C8-43F8-B999-379114F81002}" type="presParOf" srcId="{71C59ABB-7F79-4375-8360-A77FBDBB382C}" destId="{7EC68897-946C-4571-8479-F9415F319B9F}" srcOrd="0" destOrd="0" presId="urn:microsoft.com/office/officeart/2005/8/layout/hierarchy2"/>
    <dgm:cxn modelId="{D66657E2-60D8-49CC-A3E4-774A8A98854D}" type="presParOf" srcId="{332CFC5B-1E95-4BEA-9CF4-13A191FF0F79}" destId="{B4415792-0B4D-4248-8277-83D6A3AD0243}" srcOrd="5" destOrd="0" presId="urn:microsoft.com/office/officeart/2005/8/layout/hierarchy2"/>
    <dgm:cxn modelId="{CD8A7061-658C-42A6-92B1-B2BE6E88F763}" type="presParOf" srcId="{B4415792-0B4D-4248-8277-83D6A3AD0243}" destId="{9E65D387-F406-4B14-8546-4AE5EA0F800B}" srcOrd="0" destOrd="0" presId="urn:microsoft.com/office/officeart/2005/8/layout/hierarchy2"/>
    <dgm:cxn modelId="{0EAF1481-8058-4F46-9DD4-4835256A8D0C}" type="presParOf" srcId="{B4415792-0B4D-4248-8277-83D6A3AD0243}" destId="{77068179-3301-4FD7-B55D-DE59B43EC117}" srcOrd="1" destOrd="0" presId="urn:microsoft.com/office/officeart/2005/8/layout/hierarchy2"/>
    <dgm:cxn modelId="{35ABF7D1-B04F-4796-8E0A-B5646EAC4F7E}" type="presParOf" srcId="{332CFC5B-1E95-4BEA-9CF4-13A191FF0F79}" destId="{F665CA47-C142-4A07-A7EA-CF63C131EC87}" srcOrd="6" destOrd="0" presId="urn:microsoft.com/office/officeart/2005/8/layout/hierarchy2"/>
    <dgm:cxn modelId="{249955EF-4BC6-486D-A926-F64825BE03A8}" type="presParOf" srcId="{F665CA47-C142-4A07-A7EA-CF63C131EC87}" destId="{FAD3F7CC-CB20-4ED1-AC68-187EF4AB837B}" srcOrd="0" destOrd="0" presId="urn:microsoft.com/office/officeart/2005/8/layout/hierarchy2"/>
    <dgm:cxn modelId="{4BE059CA-FBF9-41E0-91E9-D14907773052}" type="presParOf" srcId="{332CFC5B-1E95-4BEA-9CF4-13A191FF0F79}" destId="{95C3AE17-1A3B-4F4E-A180-EDA2C54AB194}" srcOrd="7" destOrd="0" presId="urn:microsoft.com/office/officeart/2005/8/layout/hierarchy2"/>
    <dgm:cxn modelId="{FB4110C7-041C-498A-93E0-1DE267CD4E14}" type="presParOf" srcId="{95C3AE17-1A3B-4F4E-A180-EDA2C54AB194}" destId="{781592CE-2A3D-4FAC-BDB1-10EF50664DBE}" srcOrd="0" destOrd="0" presId="urn:microsoft.com/office/officeart/2005/8/layout/hierarchy2"/>
    <dgm:cxn modelId="{6AA07C3C-2A5B-4D8F-8B54-89D0CF00614F}" type="presParOf" srcId="{95C3AE17-1A3B-4F4E-A180-EDA2C54AB194}" destId="{1C26CF58-B0B8-4D94-B168-35D561B93CF0}" srcOrd="1" destOrd="0" presId="urn:microsoft.com/office/officeart/2005/8/layout/hierarchy2"/>
    <dgm:cxn modelId="{61987D49-AE15-4565-AC42-EA57322686F9}" type="presParOf" srcId="{332CFC5B-1E95-4BEA-9CF4-13A191FF0F79}" destId="{D6065DD8-91EF-4286-88D8-540110F6BBF9}" srcOrd="8" destOrd="0" presId="urn:microsoft.com/office/officeart/2005/8/layout/hierarchy2"/>
    <dgm:cxn modelId="{2BB1B232-F08A-424F-9611-2146B30598C0}" type="presParOf" srcId="{D6065DD8-91EF-4286-88D8-540110F6BBF9}" destId="{74A114F0-70BD-4B9B-883B-D8247794AD56}" srcOrd="0" destOrd="0" presId="urn:microsoft.com/office/officeart/2005/8/layout/hierarchy2"/>
    <dgm:cxn modelId="{93E411A7-63D3-4F30-BBE6-83D89710B0F7}" type="presParOf" srcId="{332CFC5B-1E95-4BEA-9CF4-13A191FF0F79}" destId="{2685EC4F-B7C8-45C4-8303-C5CB38BF0C81}" srcOrd="9" destOrd="0" presId="urn:microsoft.com/office/officeart/2005/8/layout/hierarchy2"/>
    <dgm:cxn modelId="{A6BECF2D-DF3C-4537-9058-834B057E3B53}" type="presParOf" srcId="{2685EC4F-B7C8-45C4-8303-C5CB38BF0C81}" destId="{1D10A588-F9B4-4F38-9FA4-2D35594D1FE8}" srcOrd="0" destOrd="0" presId="urn:microsoft.com/office/officeart/2005/8/layout/hierarchy2"/>
    <dgm:cxn modelId="{59619258-C6C6-4394-9514-E45F84652BA2}" type="presParOf" srcId="{2685EC4F-B7C8-45C4-8303-C5CB38BF0C81}" destId="{39CABBC5-83ED-4379-A282-0EB8B27B219B}" srcOrd="1" destOrd="0" presId="urn:microsoft.com/office/officeart/2005/8/layout/hierarchy2"/>
    <dgm:cxn modelId="{60B84246-BCF1-40DE-B9A7-4D851F07ACD5}" type="presParOf" srcId="{332CFC5B-1E95-4BEA-9CF4-13A191FF0F79}" destId="{88CDE749-5B63-4FB1-A29B-076DC686FBDC}" srcOrd="10" destOrd="0" presId="urn:microsoft.com/office/officeart/2005/8/layout/hierarchy2"/>
    <dgm:cxn modelId="{FAB9DE2F-5B20-4788-AA13-1E597CAE8DAD}" type="presParOf" srcId="{88CDE749-5B63-4FB1-A29B-076DC686FBDC}" destId="{6B9EB68B-C6DF-4635-B71E-DCA571920C6A}" srcOrd="0" destOrd="0" presId="urn:microsoft.com/office/officeart/2005/8/layout/hierarchy2"/>
    <dgm:cxn modelId="{170F4A30-2CBC-4E8E-87E8-9CD466E5BFC5}" type="presParOf" srcId="{332CFC5B-1E95-4BEA-9CF4-13A191FF0F79}" destId="{40D080A8-4A52-4E3B-977C-AC7A7301E94D}" srcOrd="11" destOrd="0" presId="urn:microsoft.com/office/officeart/2005/8/layout/hierarchy2"/>
    <dgm:cxn modelId="{03EB0CD6-55D4-4C22-A00C-8CF2D44695F0}" type="presParOf" srcId="{40D080A8-4A52-4E3B-977C-AC7A7301E94D}" destId="{A9611467-7D5B-48B7-9936-616355CFA1D1}" srcOrd="0" destOrd="0" presId="urn:microsoft.com/office/officeart/2005/8/layout/hierarchy2"/>
    <dgm:cxn modelId="{FDFF01BE-04C5-46D6-8F6D-388AC6DBCD8B}" type="presParOf" srcId="{40D080A8-4A52-4E3B-977C-AC7A7301E94D}" destId="{6464BE96-94E5-4C9E-8840-46EEC82E8BEE}" srcOrd="1" destOrd="0" presId="urn:microsoft.com/office/officeart/2005/8/layout/hierarchy2"/>
    <dgm:cxn modelId="{F6AE0464-EDD7-4A76-AD99-E8AC231D66E1}" type="presParOf" srcId="{332CFC5B-1E95-4BEA-9CF4-13A191FF0F79}" destId="{64C0C875-BD89-4E4D-BDF8-E91DC29D76DA}" srcOrd="12" destOrd="0" presId="urn:microsoft.com/office/officeart/2005/8/layout/hierarchy2"/>
    <dgm:cxn modelId="{4F110EBF-B84C-4699-91B7-7746682B3E41}" type="presParOf" srcId="{64C0C875-BD89-4E4D-BDF8-E91DC29D76DA}" destId="{7625E87B-BC6F-41A0-907A-F5519BD4E64C}" srcOrd="0" destOrd="0" presId="urn:microsoft.com/office/officeart/2005/8/layout/hierarchy2"/>
    <dgm:cxn modelId="{8F715124-AECD-4508-B86A-4A6801A1377E}" type="presParOf" srcId="{332CFC5B-1E95-4BEA-9CF4-13A191FF0F79}" destId="{9362761B-0668-4CD5-965F-99A734E265EA}" srcOrd="13" destOrd="0" presId="urn:microsoft.com/office/officeart/2005/8/layout/hierarchy2"/>
    <dgm:cxn modelId="{A5CFA41F-623C-4532-AE72-DFAE777E5070}" type="presParOf" srcId="{9362761B-0668-4CD5-965F-99A734E265EA}" destId="{253E40B0-D015-42E2-A6AE-3FA83B56A9A7}" srcOrd="0" destOrd="0" presId="urn:microsoft.com/office/officeart/2005/8/layout/hierarchy2"/>
    <dgm:cxn modelId="{C79EF441-4AD1-4EA5-B8D4-303096E88DE7}" type="presParOf" srcId="{9362761B-0668-4CD5-965F-99A734E265EA}" destId="{AD82D2B9-04DD-471A-8982-3C628300337B}" srcOrd="1" destOrd="0" presId="urn:microsoft.com/office/officeart/2005/8/layout/hierarchy2"/>
    <dgm:cxn modelId="{06F270DB-5D7F-4689-96BD-AD409118B949}" type="presParOf" srcId="{0973B952-4CB0-4069-86AE-A0E6786F9976}" destId="{A5E5CB95-E6A2-4DD3-A14E-D1DFF4678899}" srcOrd="2" destOrd="0" presId="urn:microsoft.com/office/officeart/2005/8/layout/hierarchy2"/>
    <dgm:cxn modelId="{31530D4E-5D23-40A5-BDB4-0C6169838240}" type="presParOf" srcId="{A5E5CB95-E6A2-4DD3-A14E-D1DFF4678899}" destId="{C08F3570-D009-4300-AA2E-D72555C16EEF}" srcOrd="0" destOrd="0" presId="urn:microsoft.com/office/officeart/2005/8/layout/hierarchy2"/>
    <dgm:cxn modelId="{B94703BA-1A89-4D86-A968-5F00ED7E4006}" type="presParOf" srcId="{0973B952-4CB0-4069-86AE-A0E6786F9976}" destId="{59445DA3-1860-4A62-AFF4-698654C37B47}" srcOrd="3" destOrd="0" presId="urn:microsoft.com/office/officeart/2005/8/layout/hierarchy2"/>
    <dgm:cxn modelId="{CDF5339B-8B40-418D-9FFF-8EE00C02EE60}" type="presParOf" srcId="{59445DA3-1860-4A62-AFF4-698654C37B47}" destId="{B6DA7BDB-5961-49D8-9C99-5C22DC1D2C69}" srcOrd="0" destOrd="0" presId="urn:microsoft.com/office/officeart/2005/8/layout/hierarchy2"/>
    <dgm:cxn modelId="{6EAA8CC8-7FCB-4ABB-BF2D-ACE1938381FC}" type="presParOf" srcId="{59445DA3-1860-4A62-AFF4-698654C37B47}" destId="{72BF00BE-433F-4DF7-AA90-71403816D1CD}" srcOrd="1" destOrd="0" presId="urn:microsoft.com/office/officeart/2005/8/layout/hierarchy2"/>
    <dgm:cxn modelId="{D969A76C-294E-4209-BB4C-2BD796DC1CA7}" type="presParOf" srcId="{0973B952-4CB0-4069-86AE-A0E6786F9976}" destId="{5406BBFF-8CAC-4190-AA5A-E06EB93739E9}" srcOrd="4" destOrd="0" presId="urn:microsoft.com/office/officeart/2005/8/layout/hierarchy2"/>
    <dgm:cxn modelId="{6B18FB6A-5B97-4DB2-B3A0-5D3D64ABBC73}" type="presParOf" srcId="{5406BBFF-8CAC-4190-AA5A-E06EB93739E9}" destId="{D75ECEBF-1D89-4248-AF2F-E637BDFEADFE}" srcOrd="0" destOrd="0" presId="urn:microsoft.com/office/officeart/2005/8/layout/hierarchy2"/>
    <dgm:cxn modelId="{7A2627D8-3FC3-4C03-9E31-14557DF4080B}" type="presParOf" srcId="{0973B952-4CB0-4069-86AE-A0E6786F9976}" destId="{CAFF5834-2529-4714-85B6-497AB76E96C7}" srcOrd="5" destOrd="0" presId="urn:microsoft.com/office/officeart/2005/8/layout/hierarchy2"/>
    <dgm:cxn modelId="{FF8FE5ED-1DC4-46C8-A42F-64A6A718270A}" type="presParOf" srcId="{CAFF5834-2529-4714-85B6-497AB76E96C7}" destId="{C959D0DC-034D-48EA-A0AA-C377F1CAE494}" srcOrd="0" destOrd="0" presId="urn:microsoft.com/office/officeart/2005/8/layout/hierarchy2"/>
    <dgm:cxn modelId="{787C9BE2-8FDA-4C94-8534-BBD675232C26}" type="presParOf" srcId="{CAFF5834-2529-4714-85B6-497AB76E96C7}" destId="{3ABAA3CC-4102-4A73-8DAE-EA464C266F99}" srcOrd="1" destOrd="0" presId="urn:microsoft.com/office/officeart/2005/8/layout/hierarchy2"/>
    <dgm:cxn modelId="{BCA9275E-8D2A-4702-A44F-1EE94B046829}" type="presParOf" srcId="{3ABAA3CC-4102-4A73-8DAE-EA464C266F99}" destId="{DA3244D6-BCF9-4F55-9B09-98C3446545B1}" srcOrd="0" destOrd="0" presId="urn:microsoft.com/office/officeart/2005/8/layout/hierarchy2"/>
    <dgm:cxn modelId="{1FF378B8-3FC4-49C9-B590-787362578DB8}" type="presParOf" srcId="{DA3244D6-BCF9-4F55-9B09-98C3446545B1}" destId="{CE3C0B13-ED47-4EB3-BEBB-1161B73AAE92}" srcOrd="0" destOrd="0" presId="urn:microsoft.com/office/officeart/2005/8/layout/hierarchy2"/>
    <dgm:cxn modelId="{84ED23EA-4C21-4A9C-AD9A-58868DF74AFE}" type="presParOf" srcId="{3ABAA3CC-4102-4A73-8DAE-EA464C266F99}" destId="{9B405A6D-DDD7-4EB1-A0B5-40D7CAE65F03}" srcOrd="1" destOrd="0" presId="urn:microsoft.com/office/officeart/2005/8/layout/hierarchy2"/>
    <dgm:cxn modelId="{128C22F1-8C0E-49BA-8780-BA6032A87361}" type="presParOf" srcId="{9B405A6D-DDD7-4EB1-A0B5-40D7CAE65F03}" destId="{24A8FBFA-586D-49CE-83EC-0BBC71709B68}" srcOrd="0" destOrd="0" presId="urn:microsoft.com/office/officeart/2005/8/layout/hierarchy2"/>
    <dgm:cxn modelId="{0E5683FD-F57C-4AD2-8B2E-AD0120530F4D}" type="presParOf" srcId="{9B405A6D-DDD7-4EB1-A0B5-40D7CAE65F03}" destId="{EE0DC5A3-DE00-4CBD-90E3-AF45A286099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/>
      <dgm:spPr/>
      <dgm:t>
        <a:bodyPr/>
        <a:lstStyle/>
        <a:p>
          <a:r>
            <a:rPr lang="en-US" b="1" dirty="0"/>
            <a:t>David Kinloch</a:t>
          </a:r>
        </a:p>
        <a:p>
          <a:r>
            <a:rPr lang="en-US" dirty="0"/>
            <a:t>Services manager</a:t>
          </a:r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endParaRPr lang="en-US"/>
        </a:p>
      </dgm:t>
    </dgm:pt>
    <dgm:pt modelId="{6B835B4D-348C-4F2E-B606-1B09DA39DCA8}">
      <dgm:prSet phldrT="[Text]"/>
      <dgm:spPr/>
      <dgm:t>
        <a:bodyPr/>
        <a:lstStyle/>
        <a:p>
          <a:r>
            <a:rPr lang="en-GB" b="1" dirty="0"/>
            <a:t>Chris Essel</a:t>
          </a:r>
        </a:p>
        <a:p>
          <a:r>
            <a:rPr lang="en-GB" dirty="0"/>
            <a:t>Team Manager (Data Quality Team)</a:t>
          </a:r>
          <a:endParaRPr lang="en-US" dirty="0"/>
        </a:p>
      </dgm:t>
    </dgm:pt>
    <dgm:pt modelId="{58A2A75A-6C4C-4B64-9662-057324FCD034}" type="parTrans" cxnId="{7EAF7B35-5B19-4524-9DEB-C25D6463B59B}">
      <dgm:prSet/>
      <dgm:spPr/>
      <dgm:t>
        <a:bodyPr/>
        <a:lstStyle/>
        <a:p>
          <a:endParaRPr lang="en-US"/>
        </a:p>
      </dgm:t>
    </dgm:pt>
    <dgm:pt modelId="{1E76B321-4F7F-4242-80C2-A3B69A1B3EDD}" type="sibTrans" cxnId="{7EAF7B35-5B19-4524-9DEB-C25D6463B59B}">
      <dgm:prSet/>
      <dgm:spPr/>
      <dgm:t>
        <a:bodyPr/>
        <a:lstStyle/>
        <a:p>
          <a:endParaRPr lang="en-US"/>
        </a:p>
      </dgm:t>
    </dgm:pt>
    <dgm:pt modelId="{7A5AC308-6726-4E27-959D-D3E9E9385B71}">
      <dgm:prSet phldrT="[Text]"/>
      <dgm:spPr/>
      <dgm:t>
        <a:bodyPr/>
        <a:lstStyle/>
        <a:p>
          <a:r>
            <a:rPr lang="en-US" b="1" dirty="0"/>
            <a:t>Vacant</a:t>
          </a:r>
        </a:p>
        <a:p>
          <a:r>
            <a:rPr lang="en-US" dirty="0"/>
            <a:t>Team Manager (Awards and Contributions Team)</a:t>
          </a:r>
        </a:p>
      </dgm:t>
    </dgm:pt>
    <dgm:pt modelId="{CD80DCCB-4093-425A-A76F-A58090548395}" type="parTrans" cxnId="{ACBFA2D8-A384-43D2-8399-340AA577BA3F}">
      <dgm:prSet/>
      <dgm:spPr/>
      <dgm:t>
        <a:bodyPr/>
        <a:lstStyle/>
        <a:p>
          <a:endParaRPr lang="en-US"/>
        </a:p>
      </dgm:t>
    </dgm:pt>
    <dgm:pt modelId="{E54C8AF4-BAE3-4AF9-B168-0A1DCC8A74FE}" type="sibTrans" cxnId="{ACBFA2D8-A384-43D2-8399-340AA577BA3F}">
      <dgm:prSet/>
      <dgm:spPr/>
      <dgm:t>
        <a:bodyPr/>
        <a:lstStyle/>
        <a:p>
          <a:endParaRPr lang="en-US"/>
        </a:p>
      </dgm:t>
    </dgm:pt>
    <dgm:pt modelId="{2F73E02F-87D7-48A0-B3A3-7D1BD3650F7B}">
      <dgm:prSet phldrT="[Text]"/>
      <dgm:spPr/>
      <dgm:t>
        <a:bodyPr/>
        <a:lstStyle/>
        <a:p>
          <a:r>
            <a:rPr lang="en-US" b="1" dirty="0"/>
            <a:t>Sonya Drummond</a:t>
          </a:r>
        </a:p>
        <a:p>
          <a:r>
            <a:rPr lang="en-US" dirty="0"/>
            <a:t>Team Manager (RCT)</a:t>
          </a:r>
        </a:p>
      </dgm:t>
    </dgm:pt>
    <dgm:pt modelId="{0662E71D-A438-4F2C-B49A-C3B37A8ED211}" type="parTrans" cxnId="{1FB7A6AD-4A7B-4C28-BA45-80207F6648B3}">
      <dgm:prSet/>
      <dgm:spPr/>
      <dgm:t>
        <a:bodyPr/>
        <a:lstStyle/>
        <a:p>
          <a:endParaRPr lang="en-US"/>
        </a:p>
      </dgm:t>
    </dgm:pt>
    <dgm:pt modelId="{DAA24315-4FAA-4B2D-B849-40C368B08D45}" type="sibTrans" cxnId="{1FB7A6AD-4A7B-4C28-BA45-80207F6648B3}">
      <dgm:prSet/>
      <dgm:spPr/>
      <dgm:t>
        <a:bodyPr/>
        <a:lstStyle/>
        <a:p>
          <a:endParaRPr lang="en-US"/>
        </a:p>
      </dgm:t>
    </dgm:pt>
    <dgm:pt modelId="{B48E841A-8BE6-4F09-BCD2-7C2C88AE7C49}">
      <dgm:prSet phldrT="[Text]"/>
      <dgm:spPr/>
      <dgm:t>
        <a:bodyPr/>
        <a:lstStyle/>
        <a:p>
          <a:r>
            <a:rPr lang="en-US" b="1" dirty="0"/>
            <a:t>Rahela Begum</a:t>
          </a:r>
        </a:p>
        <a:p>
          <a:r>
            <a:rPr lang="en-US" dirty="0"/>
            <a:t>Data Analyst</a:t>
          </a:r>
        </a:p>
      </dgm:t>
    </dgm:pt>
    <dgm:pt modelId="{6B43A927-4EAC-4D0E-B147-5F2C66AABB21}" type="parTrans" cxnId="{345CDFD0-3C1E-4BB5-A450-F9DCE051B5A0}">
      <dgm:prSet/>
      <dgm:spPr/>
      <dgm:t>
        <a:bodyPr/>
        <a:lstStyle/>
        <a:p>
          <a:endParaRPr lang="en-US"/>
        </a:p>
      </dgm:t>
    </dgm:pt>
    <dgm:pt modelId="{3514D07F-F647-4FB0-9A5A-0542EA66575B}" type="sibTrans" cxnId="{345CDFD0-3C1E-4BB5-A450-F9DCE051B5A0}">
      <dgm:prSet/>
      <dgm:spPr/>
      <dgm:t>
        <a:bodyPr/>
        <a:lstStyle/>
        <a:p>
          <a:endParaRPr lang="en-US"/>
        </a:p>
      </dgm:t>
    </dgm:pt>
    <dgm:pt modelId="{D0676613-7AAF-4D44-9B44-FBDAFB76732F}">
      <dgm:prSet/>
      <dgm:spPr/>
      <dgm:t>
        <a:bodyPr/>
        <a:lstStyle/>
        <a:p>
          <a:r>
            <a:rPr lang="en-US" b="1" dirty="0"/>
            <a:t>Wendy Green</a:t>
          </a:r>
        </a:p>
        <a:p>
          <a:r>
            <a:rPr lang="en-US" dirty="0"/>
            <a:t>Care Funding Negotiator</a:t>
          </a:r>
        </a:p>
      </dgm:t>
    </dgm:pt>
    <dgm:pt modelId="{A51B0F7B-BC79-463C-8DD4-97F726ECFC9B}" type="parTrans" cxnId="{5E9551A5-4026-463D-848B-47C8DDBAC43E}">
      <dgm:prSet/>
      <dgm:spPr/>
      <dgm:t>
        <a:bodyPr/>
        <a:lstStyle/>
        <a:p>
          <a:endParaRPr lang="en-US"/>
        </a:p>
      </dgm:t>
    </dgm:pt>
    <dgm:pt modelId="{6E01B6DE-3CEA-486E-8717-0A3017667B33}" type="sibTrans" cxnId="{5E9551A5-4026-463D-848B-47C8DDBAC43E}">
      <dgm:prSet/>
      <dgm:spPr/>
      <dgm:t>
        <a:bodyPr/>
        <a:lstStyle/>
        <a:p>
          <a:endParaRPr lang="en-US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8B1090-7FFA-4F0C-A6B4-11F7778B0496}" type="pres">
      <dgm:prSet presAssocID="{71BCCD49-43A9-43FD-B1C1-C6A650CAB78F}" presName="hierRoot1" presStyleCnt="0">
        <dgm:presLayoutVars>
          <dgm:hierBranch val="init"/>
        </dgm:presLayoutVars>
      </dgm:prSet>
      <dgm:spPr/>
    </dgm:pt>
    <dgm:pt modelId="{2AB20C59-52AA-48D8-947D-398209BE2E9C}" type="pres">
      <dgm:prSet presAssocID="{71BCCD49-43A9-43FD-B1C1-C6A650CAB78F}" presName="rootComposite1" presStyleCnt="0"/>
      <dgm:spPr/>
    </dgm:pt>
    <dgm:pt modelId="{5DFA7F30-03E1-4EE2-8AF9-73C2EEC0004C}" type="pres">
      <dgm:prSet presAssocID="{71BCCD49-43A9-43FD-B1C1-C6A650CAB78F}" presName="rootText1" presStyleLbl="node0" presStyleIdx="0" presStyleCnt="1">
        <dgm:presLayoutVars>
          <dgm:chPref val="3"/>
        </dgm:presLayoutVars>
      </dgm:prSet>
      <dgm:spPr/>
    </dgm:pt>
    <dgm:pt modelId="{964EDE6F-F5A1-4CF9-A8EE-03C7809E3AF7}" type="pres">
      <dgm:prSet presAssocID="{71BCCD49-43A9-43FD-B1C1-C6A650CAB78F}" presName="rootConnector1" presStyleLbl="node1" presStyleIdx="0" presStyleCnt="0"/>
      <dgm:spPr/>
    </dgm:pt>
    <dgm:pt modelId="{BAB0F55B-D8E2-4248-9267-0A6BB16EE06E}" type="pres">
      <dgm:prSet presAssocID="{71BCCD49-43A9-43FD-B1C1-C6A650CAB78F}" presName="hierChild2" presStyleCnt="0"/>
      <dgm:spPr/>
    </dgm:pt>
    <dgm:pt modelId="{ED92B565-9885-4A6D-B63F-C92049595296}" type="pres">
      <dgm:prSet presAssocID="{A51B0F7B-BC79-463C-8DD4-97F726ECFC9B}" presName="Name37" presStyleLbl="parChTrans1D2" presStyleIdx="0" presStyleCnt="5"/>
      <dgm:spPr/>
    </dgm:pt>
    <dgm:pt modelId="{783B60B9-D97B-4FDB-919C-BD210D90ADCF}" type="pres">
      <dgm:prSet presAssocID="{D0676613-7AAF-4D44-9B44-FBDAFB76732F}" presName="hierRoot2" presStyleCnt="0">
        <dgm:presLayoutVars>
          <dgm:hierBranch val="init"/>
        </dgm:presLayoutVars>
      </dgm:prSet>
      <dgm:spPr/>
    </dgm:pt>
    <dgm:pt modelId="{5A411A8D-8C5D-4956-ADDC-12F45F52A9B7}" type="pres">
      <dgm:prSet presAssocID="{D0676613-7AAF-4D44-9B44-FBDAFB76732F}" presName="rootComposite" presStyleCnt="0"/>
      <dgm:spPr/>
    </dgm:pt>
    <dgm:pt modelId="{795FA605-7197-4719-9367-8DEC55B34B55}" type="pres">
      <dgm:prSet presAssocID="{D0676613-7AAF-4D44-9B44-FBDAFB76732F}" presName="rootText" presStyleLbl="node2" presStyleIdx="0" presStyleCnt="5">
        <dgm:presLayoutVars>
          <dgm:chPref val="3"/>
        </dgm:presLayoutVars>
      </dgm:prSet>
      <dgm:spPr/>
    </dgm:pt>
    <dgm:pt modelId="{23DBD4DA-04FB-4C5F-9533-1A56C21669A0}" type="pres">
      <dgm:prSet presAssocID="{D0676613-7AAF-4D44-9B44-FBDAFB76732F}" presName="rootConnector" presStyleLbl="node2" presStyleIdx="0" presStyleCnt="5"/>
      <dgm:spPr/>
    </dgm:pt>
    <dgm:pt modelId="{1B48B037-9200-4C3D-9703-DD324680480C}" type="pres">
      <dgm:prSet presAssocID="{D0676613-7AAF-4D44-9B44-FBDAFB76732F}" presName="hierChild4" presStyleCnt="0"/>
      <dgm:spPr/>
    </dgm:pt>
    <dgm:pt modelId="{2B59DEFE-458F-4196-B0DB-DDC6B83A3CBC}" type="pres">
      <dgm:prSet presAssocID="{D0676613-7AAF-4D44-9B44-FBDAFB76732F}" presName="hierChild5" presStyleCnt="0"/>
      <dgm:spPr/>
    </dgm:pt>
    <dgm:pt modelId="{C605276E-28B1-4BE2-9952-D5F636CFFE57}" type="pres">
      <dgm:prSet presAssocID="{6B43A927-4EAC-4D0E-B147-5F2C66AABB21}" presName="Name37" presStyleLbl="parChTrans1D2" presStyleIdx="1" presStyleCnt="5"/>
      <dgm:spPr/>
    </dgm:pt>
    <dgm:pt modelId="{B06F47BB-32F2-4F28-9EFE-8BBA263BF7A4}" type="pres">
      <dgm:prSet presAssocID="{B48E841A-8BE6-4F09-BCD2-7C2C88AE7C49}" presName="hierRoot2" presStyleCnt="0">
        <dgm:presLayoutVars>
          <dgm:hierBranch val="init"/>
        </dgm:presLayoutVars>
      </dgm:prSet>
      <dgm:spPr/>
    </dgm:pt>
    <dgm:pt modelId="{CAE9E165-AD4F-4656-866B-02D3DD507BF2}" type="pres">
      <dgm:prSet presAssocID="{B48E841A-8BE6-4F09-BCD2-7C2C88AE7C49}" presName="rootComposite" presStyleCnt="0"/>
      <dgm:spPr/>
    </dgm:pt>
    <dgm:pt modelId="{EEB566E8-2441-4F5A-AD7F-53CEFCC6B1EC}" type="pres">
      <dgm:prSet presAssocID="{B48E841A-8BE6-4F09-BCD2-7C2C88AE7C49}" presName="rootText" presStyleLbl="node2" presStyleIdx="1" presStyleCnt="5">
        <dgm:presLayoutVars>
          <dgm:chPref val="3"/>
        </dgm:presLayoutVars>
      </dgm:prSet>
      <dgm:spPr/>
    </dgm:pt>
    <dgm:pt modelId="{D34230D4-C4FA-457D-A180-FED463B3C6AC}" type="pres">
      <dgm:prSet presAssocID="{B48E841A-8BE6-4F09-BCD2-7C2C88AE7C49}" presName="rootConnector" presStyleLbl="node2" presStyleIdx="1" presStyleCnt="5"/>
      <dgm:spPr/>
    </dgm:pt>
    <dgm:pt modelId="{4C6E4918-4B7F-4463-BD7E-EECF7A044C0A}" type="pres">
      <dgm:prSet presAssocID="{B48E841A-8BE6-4F09-BCD2-7C2C88AE7C49}" presName="hierChild4" presStyleCnt="0"/>
      <dgm:spPr/>
    </dgm:pt>
    <dgm:pt modelId="{F2F8C315-CAD0-45B0-A95E-247FDE7E58E6}" type="pres">
      <dgm:prSet presAssocID="{B48E841A-8BE6-4F09-BCD2-7C2C88AE7C49}" presName="hierChild5" presStyleCnt="0"/>
      <dgm:spPr/>
    </dgm:pt>
    <dgm:pt modelId="{D09D69D4-44D9-4296-9286-A2D2D89F3567}" type="pres">
      <dgm:prSet presAssocID="{0662E71D-A438-4F2C-B49A-C3B37A8ED211}" presName="Name37" presStyleLbl="parChTrans1D2" presStyleIdx="2" presStyleCnt="5"/>
      <dgm:spPr/>
    </dgm:pt>
    <dgm:pt modelId="{52116F7D-7323-47E8-A9FD-E92E7F0641E4}" type="pres">
      <dgm:prSet presAssocID="{2F73E02F-87D7-48A0-B3A3-7D1BD3650F7B}" presName="hierRoot2" presStyleCnt="0">
        <dgm:presLayoutVars>
          <dgm:hierBranch val="init"/>
        </dgm:presLayoutVars>
      </dgm:prSet>
      <dgm:spPr/>
    </dgm:pt>
    <dgm:pt modelId="{D5B6BC3C-C4D5-4892-9169-ED75F660EC0E}" type="pres">
      <dgm:prSet presAssocID="{2F73E02F-87D7-48A0-B3A3-7D1BD3650F7B}" presName="rootComposite" presStyleCnt="0"/>
      <dgm:spPr/>
    </dgm:pt>
    <dgm:pt modelId="{1215AACC-37C9-4B45-9855-A03018BCD4D7}" type="pres">
      <dgm:prSet presAssocID="{2F73E02F-87D7-48A0-B3A3-7D1BD3650F7B}" presName="rootText" presStyleLbl="node2" presStyleIdx="2" presStyleCnt="5">
        <dgm:presLayoutVars>
          <dgm:chPref val="3"/>
        </dgm:presLayoutVars>
      </dgm:prSet>
      <dgm:spPr/>
    </dgm:pt>
    <dgm:pt modelId="{E25AA72F-94CC-46AD-A495-E3F07A01FFE3}" type="pres">
      <dgm:prSet presAssocID="{2F73E02F-87D7-48A0-B3A3-7D1BD3650F7B}" presName="rootConnector" presStyleLbl="node2" presStyleIdx="2" presStyleCnt="5"/>
      <dgm:spPr/>
    </dgm:pt>
    <dgm:pt modelId="{DB5CA7C9-A708-4ED0-A0A4-5058B11E21B6}" type="pres">
      <dgm:prSet presAssocID="{2F73E02F-87D7-48A0-B3A3-7D1BD3650F7B}" presName="hierChild4" presStyleCnt="0"/>
      <dgm:spPr/>
    </dgm:pt>
    <dgm:pt modelId="{A491C87B-6A8B-4F7F-9C61-4BD5B2A01946}" type="pres">
      <dgm:prSet presAssocID="{2F73E02F-87D7-48A0-B3A3-7D1BD3650F7B}" presName="hierChild5" presStyleCnt="0"/>
      <dgm:spPr/>
    </dgm:pt>
    <dgm:pt modelId="{AFD1351A-7D4B-48E5-A2E4-919A309ABD0B}" type="pres">
      <dgm:prSet presAssocID="{58A2A75A-6C4C-4B64-9662-057324FCD034}" presName="Name37" presStyleLbl="parChTrans1D2" presStyleIdx="3" presStyleCnt="5"/>
      <dgm:spPr/>
    </dgm:pt>
    <dgm:pt modelId="{4BEF7EEE-BC6B-4E62-B34D-FA086EB5ACFF}" type="pres">
      <dgm:prSet presAssocID="{6B835B4D-348C-4F2E-B606-1B09DA39DCA8}" presName="hierRoot2" presStyleCnt="0">
        <dgm:presLayoutVars>
          <dgm:hierBranch val="init"/>
        </dgm:presLayoutVars>
      </dgm:prSet>
      <dgm:spPr/>
    </dgm:pt>
    <dgm:pt modelId="{0FD6568C-0F8C-4381-B3C7-7A3C506D79AD}" type="pres">
      <dgm:prSet presAssocID="{6B835B4D-348C-4F2E-B606-1B09DA39DCA8}" presName="rootComposite" presStyleCnt="0"/>
      <dgm:spPr/>
    </dgm:pt>
    <dgm:pt modelId="{414A1307-D3FF-4CF5-950B-234C47A47D26}" type="pres">
      <dgm:prSet presAssocID="{6B835B4D-348C-4F2E-B606-1B09DA39DCA8}" presName="rootText" presStyleLbl="node2" presStyleIdx="3" presStyleCnt="5">
        <dgm:presLayoutVars>
          <dgm:chPref val="3"/>
        </dgm:presLayoutVars>
      </dgm:prSet>
      <dgm:spPr/>
    </dgm:pt>
    <dgm:pt modelId="{1655DA2E-01CF-4F6C-BA06-46D72E318AC5}" type="pres">
      <dgm:prSet presAssocID="{6B835B4D-348C-4F2E-B606-1B09DA39DCA8}" presName="rootConnector" presStyleLbl="node2" presStyleIdx="3" presStyleCnt="5"/>
      <dgm:spPr/>
    </dgm:pt>
    <dgm:pt modelId="{D99BB25C-BC6E-44BD-8296-58812D7FE316}" type="pres">
      <dgm:prSet presAssocID="{6B835B4D-348C-4F2E-B606-1B09DA39DCA8}" presName="hierChild4" presStyleCnt="0"/>
      <dgm:spPr/>
    </dgm:pt>
    <dgm:pt modelId="{1D050C6B-363C-4505-A665-B86177900B15}" type="pres">
      <dgm:prSet presAssocID="{6B835B4D-348C-4F2E-B606-1B09DA39DCA8}" presName="hierChild5" presStyleCnt="0"/>
      <dgm:spPr/>
    </dgm:pt>
    <dgm:pt modelId="{8BA03B6E-9CDE-47BF-BD3D-DDD5D72D80D2}" type="pres">
      <dgm:prSet presAssocID="{CD80DCCB-4093-425A-A76F-A58090548395}" presName="Name37" presStyleLbl="parChTrans1D2" presStyleIdx="4" presStyleCnt="5"/>
      <dgm:spPr/>
    </dgm:pt>
    <dgm:pt modelId="{513A1279-7F09-402C-871B-8D3A21A2E68B}" type="pres">
      <dgm:prSet presAssocID="{7A5AC308-6726-4E27-959D-D3E9E9385B71}" presName="hierRoot2" presStyleCnt="0">
        <dgm:presLayoutVars>
          <dgm:hierBranch val="init"/>
        </dgm:presLayoutVars>
      </dgm:prSet>
      <dgm:spPr/>
    </dgm:pt>
    <dgm:pt modelId="{3DA8CA0E-A1F2-4733-A734-EABCD2D5EDF4}" type="pres">
      <dgm:prSet presAssocID="{7A5AC308-6726-4E27-959D-D3E9E9385B71}" presName="rootComposite" presStyleCnt="0"/>
      <dgm:spPr/>
    </dgm:pt>
    <dgm:pt modelId="{89895EF7-B3BE-4830-B255-9A79F1DECD58}" type="pres">
      <dgm:prSet presAssocID="{7A5AC308-6726-4E27-959D-D3E9E9385B71}" presName="rootText" presStyleLbl="node2" presStyleIdx="4" presStyleCnt="5">
        <dgm:presLayoutVars>
          <dgm:chPref val="3"/>
        </dgm:presLayoutVars>
      </dgm:prSet>
      <dgm:spPr/>
    </dgm:pt>
    <dgm:pt modelId="{F890CD6D-8A19-40C6-9EF4-3D361B1FBFDD}" type="pres">
      <dgm:prSet presAssocID="{7A5AC308-6726-4E27-959D-D3E9E9385B71}" presName="rootConnector" presStyleLbl="node2" presStyleIdx="4" presStyleCnt="5"/>
      <dgm:spPr/>
    </dgm:pt>
    <dgm:pt modelId="{DE660BF9-177D-4380-AE18-C5D23F992F85}" type="pres">
      <dgm:prSet presAssocID="{7A5AC308-6726-4E27-959D-D3E9E9385B71}" presName="hierChild4" presStyleCnt="0"/>
      <dgm:spPr/>
    </dgm:pt>
    <dgm:pt modelId="{7FA9DD43-3EB1-49FC-A79B-4B11F9C2201C}" type="pres">
      <dgm:prSet presAssocID="{7A5AC308-6726-4E27-959D-D3E9E9385B71}" presName="hierChild5" presStyleCnt="0"/>
      <dgm:spPr/>
    </dgm:pt>
    <dgm:pt modelId="{BE5E3222-18B8-48D2-BD94-20811703B918}" type="pres">
      <dgm:prSet presAssocID="{71BCCD49-43A9-43FD-B1C1-C6A650CAB78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9108470E-24C1-441C-AA01-7AF657A5BA75}" type="presOf" srcId="{2F73E02F-87D7-48A0-B3A3-7D1BD3650F7B}" destId="{1215AACC-37C9-4B45-9855-A03018BCD4D7}" srcOrd="0" destOrd="0" presId="urn:microsoft.com/office/officeart/2005/8/layout/orgChart1"/>
    <dgm:cxn modelId="{21B6AB16-E4C0-4243-82E0-5CF8E4C899DA}" type="presOf" srcId="{7A5AC308-6726-4E27-959D-D3E9E9385B71}" destId="{89895EF7-B3BE-4830-B255-9A79F1DECD58}" srcOrd="0" destOrd="0" presId="urn:microsoft.com/office/officeart/2005/8/layout/orgChart1"/>
    <dgm:cxn modelId="{C152A518-B012-4B3F-9E43-50E84093AD57}" type="presOf" srcId="{6B835B4D-348C-4F2E-B606-1B09DA39DCA8}" destId="{1655DA2E-01CF-4F6C-BA06-46D72E318AC5}" srcOrd="1" destOrd="0" presId="urn:microsoft.com/office/officeart/2005/8/layout/orgChart1"/>
    <dgm:cxn modelId="{7EAF7B35-5B19-4524-9DEB-C25D6463B59B}" srcId="{71BCCD49-43A9-43FD-B1C1-C6A650CAB78F}" destId="{6B835B4D-348C-4F2E-B606-1B09DA39DCA8}" srcOrd="3" destOrd="0" parTransId="{58A2A75A-6C4C-4B64-9662-057324FCD034}" sibTransId="{1E76B321-4F7F-4242-80C2-A3B69A1B3EDD}"/>
    <dgm:cxn modelId="{165C4063-6137-4070-96D3-F9ED9B1F13ED}" type="presOf" srcId="{B48E841A-8BE6-4F09-BCD2-7C2C88AE7C49}" destId="{EEB566E8-2441-4F5A-AD7F-53CEFCC6B1EC}" srcOrd="0" destOrd="0" presId="urn:microsoft.com/office/officeart/2005/8/layout/orgChart1"/>
    <dgm:cxn modelId="{924B0972-17A6-4C0D-A623-E167154A1502}" type="presOf" srcId="{A51B0F7B-BC79-463C-8DD4-97F726ECFC9B}" destId="{ED92B565-9885-4A6D-B63F-C92049595296}" srcOrd="0" destOrd="0" presId="urn:microsoft.com/office/officeart/2005/8/layout/orgChart1"/>
    <dgm:cxn modelId="{ABE1857C-41FD-4349-8EB9-96767167D6D3}" type="presOf" srcId="{58A2A75A-6C4C-4B64-9662-057324FCD034}" destId="{AFD1351A-7D4B-48E5-A2E4-919A309ABD0B}" srcOrd="0" destOrd="0" presId="urn:microsoft.com/office/officeart/2005/8/layout/orgChart1"/>
    <dgm:cxn modelId="{AB06DC81-3AF5-4A84-9B8F-868BE4CB5722}" type="presOf" srcId="{D0676613-7AAF-4D44-9B44-FBDAFB76732F}" destId="{23DBD4DA-04FB-4C5F-9533-1A56C21669A0}" srcOrd="1" destOrd="0" presId="urn:microsoft.com/office/officeart/2005/8/layout/orgChart1"/>
    <dgm:cxn modelId="{36490B83-6299-4EF1-A800-86843DDCA1C3}" type="presOf" srcId="{71BCCD49-43A9-43FD-B1C1-C6A650CAB78F}" destId="{964EDE6F-F5A1-4CF9-A8EE-03C7809E3AF7}" srcOrd="1" destOrd="0" presId="urn:microsoft.com/office/officeart/2005/8/layout/orgChart1"/>
    <dgm:cxn modelId="{C3861C87-941B-42B5-9240-2DBD90F030B8}" type="presOf" srcId="{0662E71D-A438-4F2C-B49A-C3B37A8ED211}" destId="{D09D69D4-44D9-4296-9286-A2D2D89F3567}" srcOrd="0" destOrd="0" presId="urn:microsoft.com/office/officeart/2005/8/layout/orgChart1"/>
    <dgm:cxn modelId="{1521658D-A437-4987-B2F5-B41CD1F9E658}" type="presOf" srcId="{6B43A927-4EAC-4D0E-B147-5F2C66AABB21}" destId="{C605276E-28B1-4BE2-9952-D5F636CFFE57}" srcOrd="0" destOrd="0" presId="urn:microsoft.com/office/officeart/2005/8/layout/orgChart1"/>
    <dgm:cxn modelId="{4A2A1994-62A7-4154-8E17-4860FAAD6AC4}" type="presOf" srcId="{D0676613-7AAF-4D44-9B44-FBDAFB76732F}" destId="{795FA605-7197-4719-9367-8DEC55B34B55}" srcOrd="0" destOrd="0" presId="urn:microsoft.com/office/officeart/2005/8/layout/orgChart1"/>
    <dgm:cxn modelId="{616C6A99-9ACE-4526-88CC-A0CF8B3E012F}" type="presOf" srcId="{CD80DCCB-4093-425A-A76F-A58090548395}" destId="{8BA03B6E-9CDE-47BF-BD3D-DDD5D72D80D2}" srcOrd="0" destOrd="0" presId="urn:microsoft.com/office/officeart/2005/8/layout/orgChart1"/>
    <dgm:cxn modelId="{5E9551A5-4026-463D-848B-47C8DDBAC43E}" srcId="{71BCCD49-43A9-43FD-B1C1-C6A650CAB78F}" destId="{D0676613-7AAF-4D44-9B44-FBDAFB76732F}" srcOrd="0" destOrd="0" parTransId="{A51B0F7B-BC79-463C-8DD4-97F726ECFC9B}" sibTransId="{6E01B6DE-3CEA-486E-8717-0A3017667B33}"/>
    <dgm:cxn modelId="{9B2D8AA6-C336-4B37-A02E-140A751DA147}" type="presOf" srcId="{7A5AC308-6726-4E27-959D-D3E9E9385B71}" destId="{F890CD6D-8A19-40C6-9EF4-3D361B1FBFDD}" srcOrd="1" destOrd="0" presId="urn:microsoft.com/office/officeart/2005/8/layout/orgChart1"/>
    <dgm:cxn modelId="{1FB7A6AD-4A7B-4C28-BA45-80207F6648B3}" srcId="{71BCCD49-43A9-43FD-B1C1-C6A650CAB78F}" destId="{2F73E02F-87D7-48A0-B3A3-7D1BD3650F7B}" srcOrd="2" destOrd="0" parTransId="{0662E71D-A438-4F2C-B49A-C3B37A8ED211}" sibTransId="{DAA24315-4FAA-4B2D-B849-40C368B08D45}"/>
    <dgm:cxn modelId="{341D72B5-3452-4AEF-8D69-8FCB8EAC3C18}" type="presOf" srcId="{6B835B4D-348C-4F2E-B606-1B09DA39DCA8}" destId="{414A1307-D3FF-4CF5-950B-234C47A47D26}" srcOrd="0" destOrd="0" presId="urn:microsoft.com/office/officeart/2005/8/layout/orgChart1"/>
    <dgm:cxn modelId="{345CDFD0-3C1E-4BB5-A450-F9DCE051B5A0}" srcId="{71BCCD49-43A9-43FD-B1C1-C6A650CAB78F}" destId="{B48E841A-8BE6-4F09-BCD2-7C2C88AE7C49}" srcOrd="1" destOrd="0" parTransId="{6B43A927-4EAC-4D0E-B147-5F2C66AABB21}" sibTransId="{3514D07F-F647-4FB0-9A5A-0542EA66575B}"/>
    <dgm:cxn modelId="{ACBFA2D8-A384-43D2-8399-340AA577BA3F}" srcId="{71BCCD49-43A9-43FD-B1C1-C6A650CAB78F}" destId="{7A5AC308-6726-4E27-959D-D3E9E9385B71}" srcOrd="4" destOrd="0" parTransId="{CD80DCCB-4093-425A-A76F-A58090548395}" sibTransId="{E54C8AF4-BAE3-4AF9-B168-0A1DCC8A74FE}"/>
    <dgm:cxn modelId="{FB9FB6D9-6A67-4ECB-BFB4-4410F5388889}" type="presOf" srcId="{2F73E02F-87D7-48A0-B3A3-7D1BD3650F7B}" destId="{E25AA72F-94CC-46AD-A495-E3F07A01FFE3}" srcOrd="1" destOrd="0" presId="urn:microsoft.com/office/officeart/2005/8/layout/orgChart1"/>
    <dgm:cxn modelId="{2631B7DC-0045-4B65-BF20-F8FAC66E63C1}" type="presOf" srcId="{71BCCD49-43A9-43FD-B1C1-C6A650CAB78F}" destId="{5DFA7F30-03E1-4EE2-8AF9-73C2EEC0004C}" srcOrd="0" destOrd="0" presId="urn:microsoft.com/office/officeart/2005/8/layout/orgChart1"/>
    <dgm:cxn modelId="{12C40CDD-5954-4778-8CE6-02425E4630B2}" type="presOf" srcId="{B48E841A-8BE6-4F09-BCD2-7C2C88AE7C49}" destId="{D34230D4-C4FA-457D-A180-FED463B3C6AC}" srcOrd="1" destOrd="0" presId="urn:microsoft.com/office/officeart/2005/8/layout/orgChart1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2C0B5C8B-2CFF-460E-938B-99C53C714AF1}" type="presParOf" srcId="{DE84A36F-3CDD-4338-A997-7FBBD8925572}" destId="{778B1090-7FFA-4F0C-A6B4-11F7778B0496}" srcOrd="0" destOrd="0" presId="urn:microsoft.com/office/officeart/2005/8/layout/orgChart1"/>
    <dgm:cxn modelId="{FC964D20-B97C-4EAB-A936-BD8AB8A5521D}" type="presParOf" srcId="{778B1090-7FFA-4F0C-A6B4-11F7778B0496}" destId="{2AB20C59-52AA-48D8-947D-398209BE2E9C}" srcOrd="0" destOrd="0" presId="urn:microsoft.com/office/officeart/2005/8/layout/orgChart1"/>
    <dgm:cxn modelId="{2F5FB256-2F0A-42B7-B2A6-F27F1D60D415}" type="presParOf" srcId="{2AB20C59-52AA-48D8-947D-398209BE2E9C}" destId="{5DFA7F30-03E1-4EE2-8AF9-73C2EEC0004C}" srcOrd="0" destOrd="0" presId="urn:microsoft.com/office/officeart/2005/8/layout/orgChart1"/>
    <dgm:cxn modelId="{EC2EE3BB-F229-4E73-9A71-1F8457155C52}" type="presParOf" srcId="{2AB20C59-52AA-48D8-947D-398209BE2E9C}" destId="{964EDE6F-F5A1-4CF9-A8EE-03C7809E3AF7}" srcOrd="1" destOrd="0" presId="urn:microsoft.com/office/officeart/2005/8/layout/orgChart1"/>
    <dgm:cxn modelId="{F5B74BCE-11CE-42FB-9FB0-D8685B4F7508}" type="presParOf" srcId="{778B1090-7FFA-4F0C-A6B4-11F7778B0496}" destId="{BAB0F55B-D8E2-4248-9267-0A6BB16EE06E}" srcOrd="1" destOrd="0" presId="urn:microsoft.com/office/officeart/2005/8/layout/orgChart1"/>
    <dgm:cxn modelId="{64F4EA0F-919D-4903-896D-D65E832DF2DB}" type="presParOf" srcId="{BAB0F55B-D8E2-4248-9267-0A6BB16EE06E}" destId="{ED92B565-9885-4A6D-B63F-C92049595296}" srcOrd="0" destOrd="0" presId="urn:microsoft.com/office/officeart/2005/8/layout/orgChart1"/>
    <dgm:cxn modelId="{670027F0-8074-4A09-B6F8-F95E8F6610C4}" type="presParOf" srcId="{BAB0F55B-D8E2-4248-9267-0A6BB16EE06E}" destId="{783B60B9-D97B-4FDB-919C-BD210D90ADCF}" srcOrd="1" destOrd="0" presId="urn:microsoft.com/office/officeart/2005/8/layout/orgChart1"/>
    <dgm:cxn modelId="{BA2F677A-86E8-433F-9F7B-942E9F7EF502}" type="presParOf" srcId="{783B60B9-D97B-4FDB-919C-BD210D90ADCF}" destId="{5A411A8D-8C5D-4956-ADDC-12F45F52A9B7}" srcOrd="0" destOrd="0" presId="urn:microsoft.com/office/officeart/2005/8/layout/orgChart1"/>
    <dgm:cxn modelId="{88937529-411F-42FD-A787-14A1EFF6BD69}" type="presParOf" srcId="{5A411A8D-8C5D-4956-ADDC-12F45F52A9B7}" destId="{795FA605-7197-4719-9367-8DEC55B34B55}" srcOrd="0" destOrd="0" presId="urn:microsoft.com/office/officeart/2005/8/layout/orgChart1"/>
    <dgm:cxn modelId="{47599E34-BA1D-40B9-9BC7-ECEEB0567BE6}" type="presParOf" srcId="{5A411A8D-8C5D-4956-ADDC-12F45F52A9B7}" destId="{23DBD4DA-04FB-4C5F-9533-1A56C21669A0}" srcOrd="1" destOrd="0" presId="urn:microsoft.com/office/officeart/2005/8/layout/orgChart1"/>
    <dgm:cxn modelId="{900F7D6A-D5FC-43DF-8690-E5B0691A7F4A}" type="presParOf" srcId="{783B60B9-D97B-4FDB-919C-BD210D90ADCF}" destId="{1B48B037-9200-4C3D-9703-DD324680480C}" srcOrd="1" destOrd="0" presId="urn:microsoft.com/office/officeart/2005/8/layout/orgChart1"/>
    <dgm:cxn modelId="{3AFB0593-EFD2-4FFD-8446-6596FA862B81}" type="presParOf" srcId="{783B60B9-D97B-4FDB-919C-BD210D90ADCF}" destId="{2B59DEFE-458F-4196-B0DB-DDC6B83A3CBC}" srcOrd="2" destOrd="0" presId="urn:microsoft.com/office/officeart/2005/8/layout/orgChart1"/>
    <dgm:cxn modelId="{8840C426-EF7F-4B4D-B3F2-96C891271104}" type="presParOf" srcId="{BAB0F55B-D8E2-4248-9267-0A6BB16EE06E}" destId="{C605276E-28B1-4BE2-9952-D5F636CFFE57}" srcOrd="2" destOrd="0" presId="urn:microsoft.com/office/officeart/2005/8/layout/orgChart1"/>
    <dgm:cxn modelId="{215A8442-0BC7-40F9-B8A3-532F0C543877}" type="presParOf" srcId="{BAB0F55B-D8E2-4248-9267-0A6BB16EE06E}" destId="{B06F47BB-32F2-4F28-9EFE-8BBA263BF7A4}" srcOrd="3" destOrd="0" presId="urn:microsoft.com/office/officeart/2005/8/layout/orgChart1"/>
    <dgm:cxn modelId="{2DB22E27-FC45-4A7C-A7C2-DF322461B96F}" type="presParOf" srcId="{B06F47BB-32F2-4F28-9EFE-8BBA263BF7A4}" destId="{CAE9E165-AD4F-4656-866B-02D3DD507BF2}" srcOrd="0" destOrd="0" presId="urn:microsoft.com/office/officeart/2005/8/layout/orgChart1"/>
    <dgm:cxn modelId="{EEDDDAD1-43B4-46FF-8B7C-C84E229E605C}" type="presParOf" srcId="{CAE9E165-AD4F-4656-866B-02D3DD507BF2}" destId="{EEB566E8-2441-4F5A-AD7F-53CEFCC6B1EC}" srcOrd="0" destOrd="0" presId="urn:microsoft.com/office/officeart/2005/8/layout/orgChart1"/>
    <dgm:cxn modelId="{898DDCAA-B5CF-4C11-A0DF-493137F73AB6}" type="presParOf" srcId="{CAE9E165-AD4F-4656-866B-02D3DD507BF2}" destId="{D34230D4-C4FA-457D-A180-FED463B3C6AC}" srcOrd="1" destOrd="0" presId="urn:microsoft.com/office/officeart/2005/8/layout/orgChart1"/>
    <dgm:cxn modelId="{354CF9D1-548C-455F-BDB6-F5F4786911C4}" type="presParOf" srcId="{B06F47BB-32F2-4F28-9EFE-8BBA263BF7A4}" destId="{4C6E4918-4B7F-4463-BD7E-EECF7A044C0A}" srcOrd="1" destOrd="0" presId="urn:microsoft.com/office/officeart/2005/8/layout/orgChart1"/>
    <dgm:cxn modelId="{7FB74E1F-7CDF-46A6-8DD4-DE899D8BE0F5}" type="presParOf" srcId="{B06F47BB-32F2-4F28-9EFE-8BBA263BF7A4}" destId="{F2F8C315-CAD0-45B0-A95E-247FDE7E58E6}" srcOrd="2" destOrd="0" presId="urn:microsoft.com/office/officeart/2005/8/layout/orgChart1"/>
    <dgm:cxn modelId="{B01B78E4-AE05-4D70-AE52-7CFDC7F3EB39}" type="presParOf" srcId="{BAB0F55B-D8E2-4248-9267-0A6BB16EE06E}" destId="{D09D69D4-44D9-4296-9286-A2D2D89F3567}" srcOrd="4" destOrd="0" presId="urn:microsoft.com/office/officeart/2005/8/layout/orgChart1"/>
    <dgm:cxn modelId="{936E55F8-207F-4F91-93C8-396FC81F861B}" type="presParOf" srcId="{BAB0F55B-D8E2-4248-9267-0A6BB16EE06E}" destId="{52116F7D-7323-47E8-A9FD-E92E7F0641E4}" srcOrd="5" destOrd="0" presId="urn:microsoft.com/office/officeart/2005/8/layout/orgChart1"/>
    <dgm:cxn modelId="{CF1EC8E2-E2AD-4B7F-B431-A52A0608B069}" type="presParOf" srcId="{52116F7D-7323-47E8-A9FD-E92E7F0641E4}" destId="{D5B6BC3C-C4D5-4892-9169-ED75F660EC0E}" srcOrd="0" destOrd="0" presId="urn:microsoft.com/office/officeart/2005/8/layout/orgChart1"/>
    <dgm:cxn modelId="{24A5B571-5186-4C73-9EDC-3958CFAC5060}" type="presParOf" srcId="{D5B6BC3C-C4D5-4892-9169-ED75F660EC0E}" destId="{1215AACC-37C9-4B45-9855-A03018BCD4D7}" srcOrd="0" destOrd="0" presId="urn:microsoft.com/office/officeart/2005/8/layout/orgChart1"/>
    <dgm:cxn modelId="{8F4F3AA1-A3AD-4215-AD9B-6C97C00E9DAF}" type="presParOf" srcId="{D5B6BC3C-C4D5-4892-9169-ED75F660EC0E}" destId="{E25AA72F-94CC-46AD-A495-E3F07A01FFE3}" srcOrd="1" destOrd="0" presId="urn:microsoft.com/office/officeart/2005/8/layout/orgChart1"/>
    <dgm:cxn modelId="{0258AEA8-2EC7-4529-A261-657BD000E4B7}" type="presParOf" srcId="{52116F7D-7323-47E8-A9FD-E92E7F0641E4}" destId="{DB5CA7C9-A708-4ED0-A0A4-5058B11E21B6}" srcOrd="1" destOrd="0" presId="urn:microsoft.com/office/officeart/2005/8/layout/orgChart1"/>
    <dgm:cxn modelId="{B058AF5E-36C6-4723-893F-2688CEBBB208}" type="presParOf" srcId="{52116F7D-7323-47E8-A9FD-E92E7F0641E4}" destId="{A491C87B-6A8B-4F7F-9C61-4BD5B2A01946}" srcOrd="2" destOrd="0" presId="urn:microsoft.com/office/officeart/2005/8/layout/orgChart1"/>
    <dgm:cxn modelId="{FEC070CB-6059-462B-9050-F556DDAF1789}" type="presParOf" srcId="{BAB0F55B-D8E2-4248-9267-0A6BB16EE06E}" destId="{AFD1351A-7D4B-48E5-A2E4-919A309ABD0B}" srcOrd="6" destOrd="0" presId="urn:microsoft.com/office/officeart/2005/8/layout/orgChart1"/>
    <dgm:cxn modelId="{8426D260-EB03-4EEA-8DE9-75419459AA95}" type="presParOf" srcId="{BAB0F55B-D8E2-4248-9267-0A6BB16EE06E}" destId="{4BEF7EEE-BC6B-4E62-B34D-FA086EB5ACFF}" srcOrd="7" destOrd="0" presId="urn:microsoft.com/office/officeart/2005/8/layout/orgChart1"/>
    <dgm:cxn modelId="{7631458A-5AA7-4257-B031-5FB854C70BA7}" type="presParOf" srcId="{4BEF7EEE-BC6B-4E62-B34D-FA086EB5ACFF}" destId="{0FD6568C-0F8C-4381-B3C7-7A3C506D79AD}" srcOrd="0" destOrd="0" presId="urn:microsoft.com/office/officeart/2005/8/layout/orgChart1"/>
    <dgm:cxn modelId="{49025BC3-0A77-4D50-B648-0209096EA24A}" type="presParOf" srcId="{0FD6568C-0F8C-4381-B3C7-7A3C506D79AD}" destId="{414A1307-D3FF-4CF5-950B-234C47A47D26}" srcOrd="0" destOrd="0" presId="urn:microsoft.com/office/officeart/2005/8/layout/orgChart1"/>
    <dgm:cxn modelId="{4B770456-4AD1-40A0-B93E-2981BB63F5FE}" type="presParOf" srcId="{0FD6568C-0F8C-4381-B3C7-7A3C506D79AD}" destId="{1655DA2E-01CF-4F6C-BA06-46D72E318AC5}" srcOrd="1" destOrd="0" presId="urn:microsoft.com/office/officeart/2005/8/layout/orgChart1"/>
    <dgm:cxn modelId="{69AD6A1E-03C2-4FBB-8E98-148A8930244E}" type="presParOf" srcId="{4BEF7EEE-BC6B-4E62-B34D-FA086EB5ACFF}" destId="{D99BB25C-BC6E-44BD-8296-58812D7FE316}" srcOrd="1" destOrd="0" presId="urn:microsoft.com/office/officeart/2005/8/layout/orgChart1"/>
    <dgm:cxn modelId="{26F86855-F087-4BC6-A9F4-7FE2D299AD01}" type="presParOf" srcId="{4BEF7EEE-BC6B-4E62-B34D-FA086EB5ACFF}" destId="{1D050C6B-363C-4505-A665-B86177900B15}" srcOrd="2" destOrd="0" presId="urn:microsoft.com/office/officeart/2005/8/layout/orgChart1"/>
    <dgm:cxn modelId="{3B9FB376-F1DD-4816-973A-53CE03880931}" type="presParOf" srcId="{BAB0F55B-D8E2-4248-9267-0A6BB16EE06E}" destId="{8BA03B6E-9CDE-47BF-BD3D-DDD5D72D80D2}" srcOrd="8" destOrd="0" presId="urn:microsoft.com/office/officeart/2005/8/layout/orgChart1"/>
    <dgm:cxn modelId="{6618C0E8-05EA-4D6F-A228-08B65050AA85}" type="presParOf" srcId="{BAB0F55B-D8E2-4248-9267-0A6BB16EE06E}" destId="{513A1279-7F09-402C-871B-8D3A21A2E68B}" srcOrd="9" destOrd="0" presId="urn:microsoft.com/office/officeart/2005/8/layout/orgChart1"/>
    <dgm:cxn modelId="{FCF7AAC9-47DE-42ED-89B3-F9D18FD95FDB}" type="presParOf" srcId="{513A1279-7F09-402C-871B-8D3A21A2E68B}" destId="{3DA8CA0E-A1F2-4733-A734-EABCD2D5EDF4}" srcOrd="0" destOrd="0" presId="urn:microsoft.com/office/officeart/2005/8/layout/orgChart1"/>
    <dgm:cxn modelId="{F6BCD0CB-2298-45A7-BD1A-436288EA33E9}" type="presParOf" srcId="{3DA8CA0E-A1F2-4733-A734-EABCD2D5EDF4}" destId="{89895EF7-B3BE-4830-B255-9A79F1DECD58}" srcOrd="0" destOrd="0" presId="urn:microsoft.com/office/officeart/2005/8/layout/orgChart1"/>
    <dgm:cxn modelId="{0DE956EA-C9D5-4268-8D9B-1A5AB7E01795}" type="presParOf" srcId="{3DA8CA0E-A1F2-4733-A734-EABCD2D5EDF4}" destId="{F890CD6D-8A19-40C6-9EF4-3D361B1FBFDD}" srcOrd="1" destOrd="0" presId="urn:microsoft.com/office/officeart/2005/8/layout/orgChart1"/>
    <dgm:cxn modelId="{71C84761-CB39-405B-BF57-99A4FC6FDA49}" type="presParOf" srcId="{513A1279-7F09-402C-871B-8D3A21A2E68B}" destId="{DE660BF9-177D-4380-AE18-C5D23F992F85}" srcOrd="1" destOrd="0" presId="urn:microsoft.com/office/officeart/2005/8/layout/orgChart1"/>
    <dgm:cxn modelId="{CFCAADF8-5EBE-4EB6-8016-B850F7701F04}" type="presParOf" srcId="{513A1279-7F09-402C-871B-8D3A21A2E68B}" destId="{7FA9DD43-3EB1-49FC-A79B-4B11F9C2201C}" srcOrd="2" destOrd="0" presId="urn:microsoft.com/office/officeart/2005/8/layout/orgChart1"/>
    <dgm:cxn modelId="{C7EB6D47-62F9-447A-A348-8933B94CA32A}" type="presParOf" srcId="{778B1090-7FFA-4F0C-A6B4-11F7778B0496}" destId="{BE5E3222-18B8-48D2-BD94-20811703B9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/>
      <dgm:spPr/>
      <dgm:t>
        <a:bodyPr/>
        <a:lstStyle/>
        <a:p>
          <a:r>
            <a:rPr lang="en-US" b="1" dirty="0"/>
            <a:t>Sonya Drummond</a:t>
          </a:r>
        </a:p>
        <a:p>
          <a:r>
            <a:rPr lang="en-US" dirty="0"/>
            <a:t>Team Manager</a:t>
          </a:r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endParaRPr lang="en-US"/>
        </a:p>
      </dgm:t>
    </dgm:pt>
    <dgm:pt modelId="{6B835B4D-348C-4F2E-B606-1B09DA39DCA8}">
      <dgm:prSet phldrT="[Text]"/>
      <dgm:spPr/>
      <dgm:t>
        <a:bodyPr/>
        <a:lstStyle/>
        <a:p>
          <a:r>
            <a:rPr lang="en-GB" b="1" dirty="0"/>
            <a:t>Ellie Gilmore</a:t>
          </a:r>
        </a:p>
        <a:p>
          <a:r>
            <a:rPr lang="en-US" dirty="0"/>
            <a:t>Placement Officer</a:t>
          </a:r>
        </a:p>
      </dgm:t>
    </dgm:pt>
    <dgm:pt modelId="{58A2A75A-6C4C-4B64-9662-057324FCD034}" type="parTrans" cxnId="{7EAF7B35-5B19-4524-9DEB-C25D6463B59B}">
      <dgm:prSet/>
      <dgm:spPr/>
      <dgm:t>
        <a:bodyPr/>
        <a:lstStyle/>
        <a:p>
          <a:endParaRPr lang="en-US"/>
        </a:p>
      </dgm:t>
    </dgm:pt>
    <dgm:pt modelId="{1E76B321-4F7F-4242-80C2-A3B69A1B3EDD}" type="sibTrans" cxnId="{7EAF7B35-5B19-4524-9DEB-C25D6463B59B}">
      <dgm:prSet/>
      <dgm:spPr/>
      <dgm:t>
        <a:bodyPr/>
        <a:lstStyle/>
        <a:p>
          <a:endParaRPr lang="en-US"/>
        </a:p>
      </dgm:t>
    </dgm:pt>
    <dgm:pt modelId="{7A5AC308-6726-4E27-959D-D3E9E9385B71}">
      <dgm:prSet phldrT="[Text]"/>
      <dgm:spPr/>
      <dgm:t>
        <a:bodyPr/>
        <a:lstStyle/>
        <a:p>
          <a:r>
            <a:rPr lang="en-US" b="1" dirty="0"/>
            <a:t>Vacant</a:t>
          </a:r>
        </a:p>
        <a:p>
          <a:r>
            <a:rPr lang="en-US" dirty="0"/>
            <a:t>Placement Officer</a:t>
          </a:r>
        </a:p>
      </dgm:t>
    </dgm:pt>
    <dgm:pt modelId="{CD80DCCB-4093-425A-A76F-A58090548395}" type="parTrans" cxnId="{ACBFA2D8-A384-43D2-8399-340AA577BA3F}">
      <dgm:prSet/>
      <dgm:spPr/>
      <dgm:t>
        <a:bodyPr/>
        <a:lstStyle/>
        <a:p>
          <a:endParaRPr lang="en-US"/>
        </a:p>
      </dgm:t>
    </dgm:pt>
    <dgm:pt modelId="{E54C8AF4-BAE3-4AF9-B168-0A1DCC8A74FE}" type="sibTrans" cxnId="{ACBFA2D8-A384-43D2-8399-340AA577BA3F}">
      <dgm:prSet/>
      <dgm:spPr/>
      <dgm:t>
        <a:bodyPr/>
        <a:lstStyle/>
        <a:p>
          <a:endParaRPr lang="en-US"/>
        </a:p>
      </dgm:t>
    </dgm:pt>
    <dgm:pt modelId="{2F73E02F-87D7-48A0-B3A3-7D1BD3650F7B}">
      <dgm:prSet phldrT="[Text]"/>
      <dgm:spPr/>
      <dgm:t>
        <a:bodyPr/>
        <a:lstStyle/>
        <a:p>
          <a:r>
            <a:rPr lang="en-US" b="1" dirty="0"/>
            <a:t>Anna Succa</a:t>
          </a:r>
        </a:p>
        <a:p>
          <a:r>
            <a:rPr lang="en-US" dirty="0"/>
            <a:t>Placement Officer</a:t>
          </a:r>
        </a:p>
      </dgm:t>
    </dgm:pt>
    <dgm:pt modelId="{0662E71D-A438-4F2C-B49A-C3B37A8ED211}" type="parTrans" cxnId="{1FB7A6AD-4A7B-4C28-BA45-80207F6648B3}">
      <dgm:prSet/>
      <dgm:spPr/>
      <dgm:t>
        <a:bodyPr/>
        <a:lstStyle/>
        <a:p>
          <a:endParaRPr lang="en-US"/>
        </a:p>
      </dgm:t>
    </dgm:pt>
    <dgm:pt modelId="{DAA24315-4FAA-4B2D-B849-40C368B08D45}" type="sibTrans" cxnId="{1FB7A6AD-4A7B-4C28-BA45-80207F6648B3}">
      <dgm:prSet/>
      <dgm:spPr/>
      <dgm:t>
        <a:bodyPr/>
        <a:lstStyle/>
        <a:p>
          <a:endParaRPr lang="en-US"/>
        </a:p>
      </dgm:t>
    </dgm:pt>
    <dgm:pt modelId="{B48E841A-8BE6-4F09-BCD2-7C2C88AE7C49}">
      <dgm:prSet phldrT="[Text]"/>
      <dgm:spPr/>
      <dgm:t>
        <a:bodyPr/>
        <a:lstStyle/>
        <a:p>
          <a:r>
            <a:rPr lang="en-US" b="1" dirty="0"/>
            <a:t>Girlie Chapfika</a:t>
          </a:r>
        </a:p>
        <a:p>
          <a:r>
            <a:rPr lang="en-US" dirty="0"/>
            <a:t>Placemen t Officer</a:t>
          </a:r>
        </a:p>
      </dgm:t>
    </dgm:pt>
    <dgm:pt modelId="{6B43A927-4EAC-4D0E-B147-5F2C66AABB21}" type="parTrans" cxnId="{345CDFD0-3C1E-4BB5-A450-F9DCE051B5A0}">
      <dgm:prSet/>
      <dgm:spPr/>
      <dgm:t>
        <a:bodyPr/>
        <a:lstStyle/>
        <a:p>
          <a:endParaRPr lang="en-US"/>
        </a:p>
      </dgm:t>
    </dgm:pt>
    <dgm:pt modelId="{3514D07F-F647-4FB0-9A5A-0542EA66575B}" type="sibTrans" cxnId="{345CDFD0-3C1E-4BB5-A450-F9DCE051B5A0}">
      <dgm:prSet/>
      <dgm:spPr/>
      <dgm:t>
        <a:bodyPr/>
        <a:lstStyle/>
        <a:p>
          <a:endParaRPr lang="en-US"/>
        </a:p>
      </dgm:t>
    </dgm:pt>
    <dgm:pt modelId="{D0676613-7AAF-4D44-9B44-FBDAFB76732F}">
      <dgm:prSet/>
      <dgm:spPr/>
      <dgm:t>
        <a:bodyPr/>
        <a:lstStyle/>
        <a:p>
          <a:r>
            <a:rPr lang="en-US" b="1" dirty="0"/>
            <a:t>Lanre Folami</a:t>
          </a:r>
        </a:p>
        <a:p>
          <a:r>
            <a:rPr lang="en-US" dirty="0"/>
            <a:t>Placement Officer</a:t>
          </a:r>
        </a:p>
      </dgm:t>
    </dgm:pt>
    <dgm:pt modelId="{A51B0F7B-BC79-463C-8DD4-97F726ECFC9B}" type="parTrans" cxnId="{5E9551A5-4026-463D-848B-47C8DDBAC43E}">
      <dgm:prSet/>
      <dgm:spPr/>
      <dgm:t>
        <a:bodyPr/>
        <a:lstStyle/>
        <a:p>
          <a:endParaRPr lang="en-US"/>
        </a:p>
      </dgm:t>
    </dgm:pt>
    <dgm:pt modelId="{6E01B6DE-3CEA-486E-8717-0A3017667B33}" type="sibTrans" cxnId="{5E9551A5-4026-463D-848B-47C8DDBAC43E}">
      <dgm:prSet/>
      <dgm:spPr/>
      <dgm:t>
        <a:bodyPr/>
        <a:lstStyle/>
        <a:p>
          <a:endParaRPr lang="en-US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8B1090-7FFA-4F0C-A6B4-11F7778B0496}" type="pres">
      <dgm:prSet presAssocID="{71BCCD49-43A9-43FD-B1C1-C6A650CAB78F}" presName="hierRoot1" presStyleCnt="0">
        <dgm:presLayoutVars>
          <dgm:hierBranch val="init"/>
        </dgm:presLayoutVars>
      </dgm:prSet>
      <dgm:spPr/>
    </dgm:pt>
    <dgm:pt modelId="{2AB20C59-52AA-48D8-947D-398209BE2E9C}" type="pres">
      <dgm:prSet presAssocID="{71BCCD49-43A9-43FD-B1C1-C6A650CAB78F}" presName="rootComposite1" presStyleCnt="0"/>
      <dgm:spPr/>
    </dgm:pt>
    <dgm:pt modelId="{5DFA7F30-03E1-4EE2-8AF9-73C2EEC0004C}" type="pres">
      <dgm:prSet presAssocID="{71BCCD49-43A9-43FD-B1C1-C6A650CAB78F}" presName="rootText1" presStyleLbl="node0" presStyleIdx="0" presStyleCnt="1">
        <dgm:presLayoutVars>
          <dgm:chPref val="3"/>
        </dgm:presLayoutVars>
      </dgm:prSet>
      <dgm:spPr/>
    </dgm:pt>
    <dgm:pt modelId="{964EDE6F-F5A1-4CF9-A8EE-03C7809E3AF7}" type="pres">
      <dgm:prSet presAssocID="{71BCCD49-43A9-43FD-B1C1-C6A650CAB78F}" presName="rootConnector1" presStyleLbl="node1" presStyleIdx="0" presStyleCnt="0"/>
      <dgm:spPr/>
    </dgm:pt>
    <dgm:pt modelId="{BAB0F55B-D8E2-4248-9267-0A6BB16EE06E}" type="pres">
      <dgm:prSet presAssocID="{71BCCD49-43A9-43FD-B1C1-C6A650CAB78F}" presName="hierChild2" presStyleCnt="0"/>
      <dgm:spPr/>
    </dgm:pt>
    <dgm:pt modelId="{ED92B565-9885-4A6D-B63F-C92049595296}" type="pres">
      <dgm:prSet presAssocID="{A51B0F7B-BC79-463C-8DD4-97F726ECFC9B}" presName="Name37" presStyleLbl="parChTrans1D2" presStyleIdx="0" presStyleCnt="5"/>
      <dgm:spPr/>
    </dgm:pt>
    <dgm:pt modelId="{783B60B9-D97B-4FDB-919C-BD210D90ADCF}" type="pres">
      <dgm:prSet presAssocID="{D0676613-7AAF-4D44-9B44-FBDAFB76732F}" presName="hierRoot2" presStyleCnt="0">
        <dgm:presLayoutVars>
          <dgm:hierBranch val="init"/>
        </dgm:presLayoutVars>
      </dgm:prSet>
      <dgm:spPr/>
    </dgm:pt>
    <dgm:pt modelId="{5A411A8D-8C5D-4956-ADDC-12F45F52A9B7}" type="pres">
      <dgm:prSet presAssocID="{D0676613-7AAF-4D44-9B44-FBDAFB76732F}" presName="rootComposite" presStyleCnt="0"/>
      <dgm:spPr/>
    </dgm:pt>
    <dgm:pt modelId="{795FA605-7197-4719-9367-8DEC55B34B55}" type="pres">
      <dgm:prSet presAssocID="{D0676613-7AAF-4D44-9B44-FBDAFB76732F}" presName="rootText" presStyleLbl="node2" presStyleIdx="0" presStyleCnt="5">
        <dgm:presLayoutVars>
          <dgm:chPref val="3"/>
        </dgm:presLayoutVars>
      </dgm:prSet>
      <dgm:spPr/>
    </dgm:pt>
    <dgm:pt modelId="{23DBD4DA-04FB-4C5F-9533-1A56C21669A0}" type="pres">
      <dgm:prSet presAssocID="{D0676613-7AAF-4D44-9B44-FBDAFB76732F}" presName="rootConnector" presStyleLbl="node2" presStyleIdx="0" presStyleCnt="5"/>
      <dgm:spPr/>
    </dgm:pt>
    <dgm:pt modelId="{1B48B037-9200-4C3D-9703-DD324680480C}" type="pres">
      <dgm:prSet presAssocID="{D0676613-7AAF-4D44-9B44-FBDAFB76732F}" presName="hierChild4" presStyleCnt="0"/>
      <dgm:spPr/>
    </dgm:pt>
    <dgm:pt modelId="{2B59DEFE-458F-4196-B0DB-DDC6B83A3CBC}" type="pres">
      <dgm:prSet presAssocID="{D0676613-7AAF-4D44-9B44-FBDAFB76732F}" presName="hierChild5" presStyleCnt="0"/>
      <dgm:spPr/>
    </dgm:pt>
    <dgm:pt modelId="{C605276E-28B1-4BE2-9952-D5F636CFFE57}" type="pres">
      <dgm:prSet presAssocID="{6B43A927-4EAC-4D0E-B147-5F2C66AABB21}" presName="Name37" presStyleLbl="parChTrans1D2" presStyleIdx="1" presStyleCnt="5"/>
      <dgm:spPr/>
    </dgm:pt>
    <dgm:pt modelId="{B06F47BB-32F2-4F28-9EFE-8BBA263BF7A4}" type="pres">
      <dgm:prSet presAssocID="{B48E841A-8BE6-4F09-BCD2-7C2C88AE7C49}" presName="hierRoot2" presStyleCnt="0">
        <dgm:presLayoutVars>
          <dgm:hierBranch val="init"/>
        </dgm:presLayoutVars>
      </dgm:prSet>
      <dgm:spPr/>
    </dgm:pt>
    <dgm:pt modelId="{CAE9E165-AD4F-4656-866B-02D3DD507BF2}" type="pres">
      <dgm:prSet presAssocID="{B48E841A-8BE6-4F09-BCD2-7C2C88AE7C49}" presName="rootComposite" presStyleCnt="0"/>
      <dgm:spPr/>
    </dgm:pt>
    <dgm:pt modelId="{EEB566E8-2441-4F5A-AD7F-53CEFCC6B1EC}" type="pres">
      <dgm:prSet presAssocID="{B48E841A-8BE6-4F09-BCD2-7C2C88AE7C49}" presName="rootText" presStyleLbl="node2" presStyleIdx="1" presStyleCnt="5">
        <dgm:presLayoutVars>
          <dgm:chPref val="3"/>
        </dgm:presLayoutVars>
      </dgm:prSet>
      <dgm:spPr/>
    </dgm:pt>
    <dgm:pt modelId="{D34230D4-C4FA-457D-A180-FED463B3C6AC}" type="pres">
      <dgm:prSet presAssocID="{B48E841A-8BE6-4F09-BCD2-7C2C88AE7C49}" presName="rootConnector" presStyleLbl="node2" presStyleIdx="1" presStyleCnt="5"/>
      <dgm:spPr/>
    </dgm:pt>
    <dgm:pt modelId="{4C6E4918-4B7F-4463-BD7E-EECF7A044C0A}" type="pres">
      <dgm:prSet presAssocID="{B48E841A-8BE6-4F09-BCD2-7C2C88AE7C49}" presName="hierChild4" presStyleCnt="0"/>
      <dgm:spPr/>
    </dgm:pt>
    <dgm:pt modelId="{F2F8C315-CAD0-45B0-A95E-247FDE7E58E6}" type="pres">
      <dgm:prSet presAssocID="{B48E841A-8BE6-4F09-BCD2-7C2C88AE7C49}" presName="hierChild5" presStyleCnt="0"/>
      <dgm:spPr/>
    </dgm:pt>
    <dgm:pt modelId="{D09D69D4-44D9-4296-9286-A2D2D89F3567}" type="pres">
      <dgm:prSet presAssocID="{0662E71D-A438-4F2C-B49A-C3B37A8ED211}" presName="Name37" presStyleLbl="parChTrans1D2" presStyleIdx="2" presStyleCnt="5"/>
      <dgm:spPr/>
    </dgm:pt>
    <dgm:pt modelId="{52116F7D-7323-47E8-A9FD-E92E7F0641E4}" type="pres">
      <dgm:prSet presAssocID="{2F73E02F-87D7-48A0-B3A3-7D1BD3650F7B}" presName="hierRoot2" presStyleCnt="0">
        <dgm:presLayoutVars>
          <dgm:hierBranch val="init"/>
        </dgm:presLayoutVars>
      </dgm:prSet>
      <dgm:spPr/>
    </dgm:pt>
    <dgm:pt modelId="{D5B6BC3C-C4D5-4892-9169-ED75F660EC0E}" type="pres">
      <dgm:prSet presAssocID="{2F73E02F-87D7-48A0-B3A3-7D1BD3650F7B}" presName="rootComposite" presStyleCnt="0"/>
      <dgm:spPr/>
    </dgm:pt>
    <dgm:pt modelId="{1215AACC-37C9-4B45-9855-A03018BCD4D7}" type="pres">
      <dgm:prSet presAssocID="{2F73E02F-87D7-48A0-B3A3-7D1BD3650F7B}" presName="rootText" presStyleLbl="node2" presStyleIdx="2" presStyleCnt="5">
        <dgm:presLayoutVars>
          <dgm:chPref val="3"/>
        </dgm:presLayoutVars>
      </dgm:prSet>
      <dgm:spPr/>
    </dgm:pt>
    <dgm:pt modelId="{E25AA72F-94CC-46AD-A495-E3F07A01FFE3}" type="pres">
      <dgm:prSet presAssocID="{2F73E02F-87D7-48A0-B3A3-7D1BD3650F7B}" presName="rootConnector" presStyleLbl="node2" presStyleIdx="2" presStyleCnt="5"/>
      <dgm:spPr/>
    </dgm:pt>
    <dgm:pt modelId="{DB5CA7C9-A708-4ED0-A0A4-5058B11E21B6}" type="pres">
      <dgm:prSet presAssocID="{2F73E02F-87D7-48A0-B3A3-7D1BD3650F7B}" presName="hierChild4" presStyleCnt="0"/>
      <dgm:spPr/>
    </dgm:pt>
    <dgm:pt modelId="{A491C87B-6A8B-4F7F-9C61-4BD5B2A01946}" type="pres">
      <dgm:prSet presAssocID="{2F73E02F-87D7-48A0-B3A3-7D1BD3650F7B}" presName="hierChild5" presStyleCnt="0"/>
      <dgm:spPr/>
    </dgm:pt>
    <dgm:pt modelId="{AFD1351A-7D4B-48E5-A2E4-919A309ABD0B}" type="pres">
      <dgm:prSet presAssocID="{58A2A75A-6C4C-4B64-9662-057324FCD034}" presName="Name37" presStyleLbl="parChTrans1D2" presStyleIdx="3" presStyleCnt="5"/>
      <dgm:spPr/>
    </dgm:pt>
    <dgm:pt modelId="{4BEF7EEE-BC6B-4E62-B34D-FA086EB5ACFF}" type="pres">
      <dgm:prSet presAssocID="{6B835B4D-348C-4F2E-B606-1B09DA39DCA8}" presName="hierRoot2" presStyleCnt="0">
        <dgm:presLayoutVars>
          <dgm:hierBranch val="init"/>
        </dgm:presLayoutVars>
      </dgm:prSet>
      <dgm:spPr/>
    </dgm:pt>
    <dgm:pt modelId="{0FD6568C-0F8C-4381-B3C7-7A3C506D79AD}" type="pres">
      <dgm:prSet presAssocID="{6B835B4D-348C-4F2E-B606-1B09DA39DCA8}" presName="rootComposite" presStyleCnt="0"/>
      <dgm:spPr/>
    </dgm:pt>
    <dgm:pt modelId="{414A1307-D3FF-4CF5-950B-234C47A47D26}" type="pres">
      <dgm:prSet presAssocID="{6B835B4D-348C-4F2E-B606-1B09DA39DCA8}" presName="rootText" presStyleLbl="node2" presStyleIdx="3" presStyleCnt="5">
        <dgm:presLayoutVars>
          <dgm:chPref val="3"/>
        </dgm:presLayoutVars>
      </dgm:prSet>
      <dgm:spPr/>
    </dgm:pt>
    <dgm:pt modelId="{1655DA2E-01CF-4F6C-BA06-46D72E318AC5}" type="pres">
      <dgm:prSet presAssocID="{6B835B4D-348C-4F2E-B606-1B09DA39DCA8}" presName="rootConnector" presStyleLbl="node2" presStyleIdx="3" presStyleCnt="5"/>
      <dgm:spPr/>
    </dgm:pt>
    <dgm:pt modelId="{D99BB25C-BC6E-44BD-8296-58812D7FE316}" type="pres">
      <dgm:prSet presAssocID="{6B835B4D-348C-4F2E-B606-1B09DA39DCA8}" presName="hierChild4" presStyleCnt="0"/>
      <dgm:spPr/>
    </dgm:pt>
    <dgm:pt modelId="{1D050C6B-363C-4505-A665-B86177900B15}" type="pres">
      <dgm:prSet presAssocID="{6B835B4D-348C-4F2E-B606-1B09DA39DCA8}" presName="hierChild5" presStyleCnt="0"/>
      <dgm:spPr/>
    </dgm:pt>
    <dgm:pt modelId="{8BA03B6E-9CDE-47BF-BD3D-DDD5D72D80D2}" type="pres">
      <dgm:prSet presAssocID="{CD80DCCB-4093-425A-A76F-A58090548395}" presName="Name37" presStyleLbl="parChTrans1D2" presStyleIdx="4" presStyleCnt="5"/>
      <dgm:spPr/>
    </dgm:pt>
    <dgm:pt modelId="{513A1279-7F09-402C-871B-8D3A21A2E68B}" type="pres">
      <dgm:prSet presAssocID="{7A5AC308-6726-4E27-959D-D3E9E9385B71}" presName="hierRoot2" presStyleCnt="0">
        <dgm:presLayoutVars>
          <dgm:hierBranch val="init"/>
        </dgm:presLayoutVars>
      </dgm:prSet>
      <dgm:spPr/>
    </dgm:pt>
    <dgm:pt modelId="{3DA8CA0E-A1F2-4733-A734-EABCD2D5EDF4}" type="pres">
      <dgm:prSet presAssocID="{7A5AC308-6726-4E27-959D-D3E9E9385B71}" presName="rootComposite" presStyleCnt="0"/>
      <dgm:spPr/>
    </dgm:pt>
    <dgm:pt modelId="{89895EF7-B3BE-4830-B255-9A79F1DECD58}" type="pres">
      <dgm:prSet presAssocID="{7A5AC308-6726-4E27-959D-D3E9E9385B71}" presName="rootText" presStyleLbl="node2" presStyleIdx="4" presStyleCnt="5">
        <dgm:presLayoutVars>
          <dgm:chPref val="3"/>
        </dgm:presLayoutVars>
      </dgm:prSet>
      <dgm:spPr/>
    </dgm:pt>
    <dgm:pt modelId="{F890CD6D-8A19-40C6-9EF4-3D361B1FBFDD}" type="pres">
      <dgm:prSet presAssocID="{7A5AC308-6726-4E27-959D-D3E9E9385B71}" presName="rootConnector" presStyleLbl="node2" presStyleIdx="4" presStyleCnt="5"/>
      <dgm:spPr/>
    </dgm:pt>
    <dgm:pt modelId="{DE660BF9-177D-4380-AE18-C5D23F992F85}" type="pres">
      <dgm:prSet presAssocID="{7A5AC308-6726-4E27-959D-D3E9E9385B71}" presName="hierChild4" presStyleCnt="0"/>
      <dgm:spPr/>
    </dgm:pt>
    <dgm:pt modelId="{7FA9DD43-3EB1-49FC-A79B-4B11F9C2201C}" type="pres">
      <dgm:prSet presAssocID="{7A5AC308-6726-4E27-959D-D3E9E9385B71}" presName="hierChild5" presStyleCnt="0"/>
      <dgm:spPr/>
    </dgm:pt>
    <dgm:pt modelId="{BE5E3222-18B8-48D2-BD94-20811703B918}" type="pres">
      <dgm:prSet presAssocID="{71BCCD49-43A9-43FD-B1C1-C6A650CAB78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9108470E-24C1-441C-AA01-7AF657A5BA75}" type="presOf" srcId="{2F73E02F-87D7-48A0-B3A3-7D1BD3650F7B}" destId="{1215AACC-37C9-4B45-9855-A03018BCD4D7}" srcOrd="0" destOrd="0" presId="urn:microsoft.com/office/officeart/2005/8/layout/orgChart1"/>
    <dgm:cxn modelId="{21B6AB16-E4C0-4243-82E0-5CF8E4C899DA}" type="presOf" srcId="{7A5AC308-6726-4E27-959D-D3E9E9385B71}" destId="{89895EF7-B3BE-4830-B255-9A79F1DECD58}" srcOrd="0" destOrd="0" presId="urn:microsoft.com/office/officeart/2005/8/layout/orgChart1"/>
    <dgm:cxn modelId="{C152A518-B012-4B3F-9E43-50E84093AD57}" type="presOf" srcId="{6B835B4D-348C-4F2E-B606-1B09DA39DCA8}" destId="{1655DA2E-01CF-4F6C-BA06-46D72E318AC5}" srcOrd="1" destOrd="0" presId="urn:microsoft.com/office/officeart/2005/8/layout/orgChart1"/>
    <dgm:cxn modelId="{7EAF7B35-5B19-4524-9DEB-C25D6463B59B}" srcId="{71BCCD49-43A9-43FD-B1C1-C6A650CAB78F}" destId="{6B835B4D-348C-4F2E-B606-1B09DA39DCA8}" srcOrd="3" destOrd="0" parTransId="{58A2A75A-6C4C-4B64-9662-057324FCD034}" sibTransId="{1E76B321-4F7F-4242-80C2-A3B69A1B3EDD}"/>
    <dgm:cxn modelId="{165C4063-6137-4070-96D3-F9ED9B1F13ED}" type="presOf" srcId="{B48E841A-8BE6-4F09-BCD2-7C2C88AE7C49}" destId="{EEB566E8-2441-4F5A-AD7F-53CEFCC6B1EC}" srcOrd="0" destOrd="0" presId="urn:microsoft.com/office/officeart/2005/8/layout/orgChart1"/>
    <dgm:cxn modelId="{924B0972-17A6-4C0D-A623-E167154A1502}" type="presOf" srcId="{A51B0F7B-BC79-463C-8DD4-97F726ECFC9B}" destId="{ED92B565-9885-4A6D-B63F-C92049595296}" srcOrd="0" destOrd="0" presId="urn:microsoft.com/office/officeart/2005/8/layout/orgChart1"/>
    <dgm:cxn modelId="{ABE1857C-41FD-4349-8EB9-96767167D6D3}" type="presOf" srcId="{58A2A75A-6C4C-4B64-9662-057324FCD034}" destId="{AFD1351A-7D4B-48E5-A2E4-919A309ABD0B}" srcOrd="0" destOrd="0" presId="urn:microsoft.com/office/officeart/2005/8/layout/orgChart1"/>
    <dgm:cxn modelId="{AB06DC81-3AF5-4A84-9B8F-868BE4CB5722}" type="presOf" srcId="{D0676613-7AAF-4D44-9B44-FBDAFB76732F}" destId="{23DBD4DA-04FB-4C5F-9533-1A56C21669A0}" srcOrd="1" destOrd="0" presId="urn:microsoft.com/office/officeart/2005/8/layout/orgChart1"/>
    <dgm:cxn modelId="{36490B83-6299-4EF1-A800-86843DDCA1C3}" type="presOf" srcId="{71BCCD49-43A9-43FD-B1C1-C6A650CAB78F}" destId="{964EDE6F-F5A1-4CF9-A8EE-03C7809E3AF7}" srcOrd="1" destOrd="0" presId="urn:microsoft.com/office/officeart/2005/8/layout/orgChart1"/>
    <dgm:cxn modelId="{C3861C87-941B-42B5-9240-2DBD90F030B8}" type="presOf" srcId="{0662E71D-A438-4F2C-B49A-C3B37A8ED211}" destId="{D09D69D4-44D9-4296-9286-A2D2D89F3567}" srcOrd="0" destOrd="0" presId="urn:microsoft.com/office/officeart/2005/8/layout/orgChart1"/>
    <dgm:cxn modelId="{1521658D-A437-4987-B2F5-B41CD1F9E658}" type="presOf" srcId="{6B43A927-4EAC-4D0E-B147-5F2C66AABB21}" destId="{C605276E-28B1-4BE2-9952-D5F636CFFE57}" srcOrd="0" destOrd="0" presId="urn:microsoft.com/office/officeart/2005/8/layout/orgChart1"/>
    <dgm:cxn modelId="{4A2A1994-62A7-4154-8E17-4860FAAD6AC4}" type="presOf" srcId="{D0676613-7AAF-4D44-9B44-FBDAFB76732F}" destId="{795FA605-7197-4719-9367-8DEC55B34B55}" srcOrd="0" destOrd="0" presId="urn:microsoft.com/office/officeart/2005/8/layout/orgChart1"/>
    <dgm:cxn modelId="{616C6A99-9ACE-4526-88CC-A0CF8B3E012F}" type="presOf" srcId="{CD80DCCB-4093-425A-A76F-A58090548395}" destId="{8BA03B6E-9CDE-47BF-BD3D-DDD5D72D80D2}" srcOrd="0" destOrd="0" presId="urn:microsoft.com/office/officeart/2005/8/layout/orgChart1"/>
    <dgm:cxn modelId="{5E9551A5-4026-463D-848B-47C8DDBAC43E}" srcId="{71BCCD49-43A9-43FD-B1C1-C6A650CAB78F}" destId="{D0676613-7AAF-4D44-9B44-FBDAFB76732F}" srcOrd="0" destOrd="0" parTransId="{A51B0F7B-BC79-463C-8DD4-97F726ECFC9B}" sibTransId="{6E01B6DE-3CEA-486E-8717-0A3017667B33}"/>
    <dgm:cxn modelId="{9B2D8AA6-C336-4B37-A02E-140A751DA147}" type="presOf" srcId="{7A5AC308-6726-4E27-959D-D3E9E9385B71}" destId="{F890CD6D-8A19-40C6-9EF4-3D361B1FBFDD}" srcOrd="1" destOrd="0" presId="urn:microsoft.com/office/officeart/2005/8/layout/orgChart1"/>
    <dgm:cxn modelId="{1FB7A6AD-4A7B-4C28-BA45-80207F6648B3}" srcId="{71BCCD49-43A9-43FD-B1C1-C6A650CAB78F}" destId="{2F73E02F-87D7-48A0-B3A3-7D1BD3650F7B}" srcOrd="2" destOrd="0" parTransId="{0662E71D-A438-4F2C-B49A-C3B37A8ED211}" sibTransId="{DAA24315-4FAA-4B2D-B849-40C368B08D45}"/>
    <dgm:cxn modelId="{341D72B5-3452-4AEF-8D69-8FCB8EAC3C18}" type="presOf" srcId="{6B835B4D-348C-4F2E-B606-1B09DA39DCA8}" destId="{414A1307-D3FF-4CF5-950B-234C47A47D26}" srcOrd="0" destOrd="0" presId="urn:microsoft.com/office/officeart/2005/8/layout/orgChart1"/>
    <dgm:cxn modelId="{345CDFD0-3C1E-4BB5-A450-F9DCE051B5A0}" srcId="{71BCCD49-43A9-43FD-B1C1-C6A650CAB78F}" destId="{B48E841A-8BE6-4F09-BCD2-7C2C88AE7C49}" srcOrd="1" destOrd="0" parTransId="{6B43A927-4EAC-4D0E-B147-5F2C66AABB21}" sibTransId="{3514D07F-F647-4FB0-9A5A-0542EA66575B}"/>
    <dgm:cxn modelId="{ACBFA2D8-A384-43D2-8399-340AA577BA3F}" srcId="{71BCCD49-43A9-43FD-B1C1-C6A650CAB78F}" destId="{7A5AC308-6726-4E27-959D-D3E9E9385B71}" srcOrd="4" destOrd="0" parTransId="{CD80DCCB-4093-425A-A76F-A58090548395}" sibTransId="{E54C8AF4-BAE3-4AF9-B168-0A1DCC8A74FE}"/>
    <dgm:cxn modelId="{FB9FB6D9-6A67-4ECB-BFB4-4410F5388889}" type="presOf" srcId="{2F73E02F-87D7-48A0-B3A3-7D1BD3650F7B}" destId="{E25AA72F-94CC-46AD-A495-E3F07A01FFE3}" srcOrd="1" destOrd="0" presId="urn:microsoft.com/office/officeart/2005/8/layout/orgChart1"/>
    <dgm:cxn modelId="{2631B7DC-0045-4B65-BF20-F8FAC66E63C1}" type="presOf" srcId="{71BCCD49-43A9-43FD-B1C1-C6A650CAB78F}" destId="{5DFA7F30-03E1-4EE2-8AF9-73C2EEC0004C}" srcOrd="0" destOrd="0" presId="urn:microsoft.com/office/officeart/2005/8/layout/orgChart1"/>
    <dgm:cxn modelId="{12C40CDD-5954-4778-8CE6-02425E4630B2}" type="presOf" srcId="{B48E841A-8BE6-4F09-BCD2-7C2C88AE7C49}" destId="{D34230D4-C4FA-457D-A180-FED463B3C6AC}" srcOrd="1" destOrd="0" presId="urn:microsoft.com/office/officeart/2005/8/layout/orgChart1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2C0B5C8B-2CFF-460E-938B-99C53C714AF1}" type="presParOf" srcId="{DE84A36F-3CDD-4338-A997-7FBBD8925572}" destId="{778B1090-7FFA-4F0C-A6B4-11F7778B0496}" srcOrd="0" destOrd="0" presId="urn:microsoft.com/office/officeart/2005/8/layout/orgChart1"/>
    <dgm:cxn modelId="{FC964D20-B97C-4EAB-A936-BD8AB8A5521D}" type="presParOf" srcId="{778B1090-7FFA-4F0C-A6B4-11F7778B0496}" destId="{2AB20C59-52AA-48D8-947D-398209BE2E9C}" srcOrd="0" destOrd="0" presId="urn:microsoft.com/office/officeart/2005/8/layout/orgChart1"/>
    <dgm:cxn modelId="{2F5FB256-2F0A-42B7-B2A6-F27F1D60D415}" type="presParOf" srcId="{2AB20C59-52AA-48D8-947D-398209BE2E9C}" destId="{5DFA7F30-03E1-4EE2-8AF9-73C2EEC0004C}" srcOrd="0" destOrd="0" presId="urn:microsoft.com/office/officeart/2005/8/layout/orgChart1"/>
    <dgm:cxn modelId="{EC2EE3BB-F229-4E73-9A71-1F8457155C52}" type="presParOf" srcId="{2AB20C59-52AA-48D8-947D-398209BE2E9C}" destId="{964EDE6F-F5A1-4CF9-A8EE-03C7809E3AF7}" srcOrd="1" destOrd="0" presId="urn:microsoft.com/office/officeart/2005/8/layout/orgChart1"/>
    <dgm:cxn modelId="{F5B74BCE-11CE-42FB-9FB0-D8685B4F7508}" type="presParOf" srcId="{778B1090-7FFA-4F0C-A6B4-11F7778B0496}" destId="{BAB0F55B-D8E2-4248-9267-0A6BB16EE06E}" srcOrd="1" destOrd="0" presId="urn:microsoft.com/office/officeart/2005/8/layout/orgChart1"/>
    <dgm:cxn modelId="{64F4EA0F-919D-4903-896D-D65E832DF2DB}" type="presParOf" srcId="{BAB0F55B-D8E2-4248-9267-0A6BB16EE06E}" destId="{ED92B565-9885-4A6D-B63F-C92049595296}" srcOrd="0" destOrd="0" presId="urn:microsoft.com/office/officeart/2005/8/layout/orgChart1"/>
    <dgm:cxn modelId="{670027F0-8074-4A09-B6F8-F95E8F6610C4}" type="presParOf" srcId="{BAB0F55B-D8E2-4248-9267-0A6BB16EE06E}" destId="{783B60B9-D97B-4FDB-919C-BD210D90ADCF}" srcOrd="1" destOrd="0" presId="urn:microsoft.com/office/officeart/2005/8/layout/orgChart1"/>
    <dgm:cxn modelId="{BA2F677A-86E8-433F-9F7B-942E9F7EF502}" type="presParOf" srcId="{783B60B9-D97B-4FDB-919C-BD210D90ADCF}" destId="{5A411A8D-8C5D-4956-ADDC-12F45F52A9B7}" srcOrd="0" destOrd="0" presId="urn:microsoft.com/office/officeart/2005/8/layout/orgChart1"/>
    <dgm:cxn modelId="{88937529-411F-42FD-A787-14A1EFF6BD69}" type="presParOf" srcId="{5A411A8D-8C5D-4956-ADDC-12F45F52A9B7}" destId="{795FA605-7197-4719-9367-8DEC55B34B55}" srcOrd="0" destOrd="0" presId="urn:microsoft.com/office/officeart/2005/8/layout/orgChart1"/>
    <dgm:cxn modelId="{47599E34-BA1D-40B9-9BC7-ECEEB0567BE6}" type="presParOf" srcId="{5A411A8D-8C5D-4956-ADDC-12F45F52A9B7}" destId="{23DBD4DA-04FB-4C5F-9533-1A56C21669A0}" srcOrd="1" destOrd="0" presId="urn:microsoft.com/office/officeart/2005/8/layout/orgChart1"/>
    <dgm:cxn modelId="{900F7D6A-D5FC-43DF-8690-E5B0691A7F4A}" type="presParOf" srcId="{783B60B9-D97B-4FDB-919C-BD210D90ADCF}" destId="{1B48B037-9200-4C3D-9703-DD324680480C}" srcOrd="1" destOrd="0" presId="urn:microsoft.com/office/officeart/2005/8/layout/orgChart1"/>
    <dgm:cxn modelId="{3AFB0593-EFD2-4FFD-8446-6596FA862B81}" type="presParOf" srcId="{783B60B9-D97B-4FDB-919C-BD210D90ADCF}" destId="{2B59DEFE-458F-4196-B0DB-DDC6B83A3CBC}" srcOrd="2" destOrd="0" presId="urn:microsoft.com/office/officeart/2005/8/layout/orgChart1"/>
    <dgm:cxn modelId="{8840C426-EF7F-4B4D-B3F2-96C891271104}" type="presParOf" srcId="{BAB0F55B-D8E2-4248-9267-0A6BB16EE06E}" destId="{C605276E-28B1-4BE2-9952-D5F636CFFE57}" srcOrd="2" destOrd="0" presId="urn:microsoft.com/office/officeart/2005/8/layout/orgChart1"/>
    <dgm:cxn modelId="{215A8442-0BC7-40F9-B8A3-532F0C543877}" type="presParOf" srcId="{BAB0F55B-D8E2-4248-9267-0A6BB16EE06E}" destId="{B06F47BB-32F2-4F28-9EFE-8BBA263BF7A4}" srcOrd="3" destOrd="0" presId="urn:microsoft.com/office/officeart/2005/8/layout/orgChart1"/>
    <dgm:cxn modelId="{2DB22E27-FC45-4A7C-A7C2-DF322461B96F}" type="presParOf" srcId="{B06F47BB-32F2-4F28-9EFE-8BBA263BF7A4}" destId="{CAE9E165-AD4F-4656-866B-02D3DD507BF2}" srcOrd="0" destOrd="0" presId="urn:microsoft.com/office/officeart/2005/8/layout/orgChart1"/>
    <dgm:cxn modelId="{EEDDDAD1-43B4-46FF-8B7C-C84E229E605C}" type="presParOf" srcId="{CAE9E165-AD4F-4656-866B-02D3DD507BF2}" destId="{EEB566E8-2441-4F5A-AD7F-53CEFCC6B1EC}" srcOrd="0" destOrd="0" presId="urn:microsoft.com/office/officeart/2005/8/layout/orgChart1"/>
    <dgm:cxn modelId="{898DDCAA-B5CF-4C11-A0DF-493137F73AB6}" type="presParOf" srcId="{CAE9E165-AD4F-4656-866B-02D3DD507BF2}" destId="{D34230D4-C4FA-457D-A180-FED463B3C6AC}" srcOrd="1" destOrd="0" presId="urn:microsoft.com/office/officeart/2005/8/layout/orgChart1"/>
    <dgm:cxn modelId="{354CF9D1-548C-455F-BDB6-F5F4786911C4}" type="presParOf" srcId="{B06F47BB-32F2-4F28-9EFE-8BBA263BF7A4}" destId="{4C6E4918-4B7F-4463-BD7E-EECF7A044C0A}" srcOrd="1" destOrd="0" presId="urn:microsoft.com/office/officeart/2005/8/layout/orgChart1"/>
    <dgm:cxn modelId="{7FB74E1F-7CDF-46A6-8DD4-DE899D8BE0F5}" type="presParOf" srcId="{B06F47BB-32F2-4F28-9EFE-8BBA263BF7A4}" destId="{F2F8C315-CAD0-45B0-A95E-247FDE7E58E6}" srcOrd="2" destOrd="0" presId="urn:microsoft.com/office/officeart/2005/8/layout/orgChart1"/>
    <dgm:cxn modelId="{B01B78E4-AE05-4D70-AE52-7CFDC7F3EB39}" type="presParOf" srcId="{BAB0F55B-D8E2-4248-9267-0A6BB16EE06E}" destId="{D09D69D4-44D9-4296-9286-A2D2D89F3567}" srcOrd="4" destOrd="0" presId="urn:microsoft.com/office/officeart/2005/8/layout/orgChart1"/>
    <dgm:cxn modelId="{936E55F8-207F-4F91-93C8-396FC81F861B}" type="presParOf" srcId="{BAB0F55B-D8E2-4248-9267-0A6BB16EE06E}" destId="{52116F7D-7323-47E8-A9FD-E92E7F0641E4}" srcOrd="5" destOrd="0" presId="urn:microsoft.com/office/officeart/2005/8/layout/orgChart1"/>
    <dgm:cxn modelId="{CF1EC8E2-E2AD-4B7F-B431-A52A0608B069}" type="presParOf" srcId="{52116F7D-7323-47E8-A9FD-E92E7F0641E4}" destId="{D5B6BC3C-C4D5-4892-9169-ED75F660EC0E}" srcOrd="0" destOrd="0" presId="urn:microsoft.com/office/officeart/2005/8/layout/orgChart1"/>
    <dgm:cxn modelId="{24A5B571-5186-4C73-9EDC-3958CFAC5060}" type="presParOf" srcId="{D5B6BC3C-C4D5-4892-9169-ED75F660EC0E}" destId="{1215AACC-37C9-4B45-9855-A03018BCD4D7}" srcOrd="0" destOrd="0" presId="urn:microsoft.com/office/officeart/2005/8/layout/orgChart1"/>
    <dgm:cxn modelId="{8F4F3AA1-A3AD-4215-AD9B-6C97C00E9DAF}" type="presParOf" srcId="{D5B6BC3C-C4D5-4892-9169-ED75F660EC0E}" destId="{E25AA72F-94CC-46AD-A495-E3F07A01FFE3}" srcOrd="1" destOrd="0" presId="urn:microsoft.com/office/officeart/2005/8/layout/orgChart1"/>
    <dgm:cxn modelId="{0258AEA8-2EC7-4529-A261-657BD000E4B7}" type="presParOf" srcId="{52116F7D-7323-47E8-A9FD-E92E7F0641E4}" destId="{DB5CA7C9-A708-4ED0-A0A4-5058B11E21B6}" srcOrd="1" destOrd="0" presId="urn:microsoft.com/office/officeart/2005/8/layout/orgChart1"/>
    <dgm:cxn modelId="{B058AF5E-36C6-4723-893F-2688CEBBB208}" type="presParOf" srcId="{52116F7D-7323-47E8-A9FD-E92E7F0641E4}" destId="{A491C87B-6A8B-4F7F-9C61-4BD5B2A01946}" srcOrd="2" destOrd="0" presId="urn:microsoft.com/office/officeart/2005/8/layout/orgChart1"/>
    <dgm:cxn modelId="{FEC070CB-6059-462B-9050-F556DDAF1789}" type="presParOf" srcId="{BAB0F55B-D8E2-4248-9267-0A6BB16EE06E}" destId="{AFD1351A-7D4B-48E5-A2E4-919A309ABD0B}" srcOrd="6" destOrd="0" presId="urn:microsoft.com/office/officeart/2005/8/layout/orgChart1"/>
    <dgm:cxn modelId="{8426D260-EB03-4EEA-8DE9-75419459AA95}" type="presParOf" srcId="{BAB0F55B-D8E2-4248-9267-0A6BB16EE06E}" destId="{4BEF7EEE-BC6B-4E62-B34D-FA086EB5ACFF}" srcOrd="7" destOrd="0" presId="urn:microsoft.com/office/officeart/2005/8/layout/orgChart1"/>
    <dgm:cxn modelId="{7631458A-5AA7-4257-B031-5FB854C70BA7}" type="presParOf" srcId="{4BEF7EEE-BC6B-4E62-B34D-FA086EB5ACFF}" destId="{0FD6568C-0F8C-4381-B3C7-7A3C506D79AD}" srcOrd="0" destOrd="0" presId="urn:microsoft.com/office/officeart/2005/8/layout/orgChart1"/>
    <dgm:cxn modelId="{49025BC3-0A77-4D50-B648-0209096EA24A}" type="presParOf" srcId="{0FD6568C-0F8C-4381-B3C7-7A3C506D79AD}" destId="{414A1307-D3FF-4CF5-950B-234C47A47D26}" srcOrd="0" destOrd="0" presId="urn:microsoft.com/office/officeart/2005/8/layout/orgChart1"/>
    <dgm:cxn modelId="{4B770456-4AD1-40A0-B93E-2981BB63F5FE}" type="presParOf" srcId="{0FD6568C-0F8C-4381-B3C7-7A3C506D79AD}" destId="{1655DA2E-01CF-4F6C-BA06-46D72E318AC5}" srcOrd="1" destOrd="0" presId="urn:microsoft.com/office/officeart/2005/8/layout/orgChart1"/>
    <dgm:cxn modelId="{69AD6A1E-03C2-4FBB-8E98-148A8930244E}" type="presParOf" srcId="{4BEF7EEE-BC6B-4E62-B34D-FA086EB5ACFF}" destId="{D99BB25C-BC6E-44BD-8296-58812D7FE316}" srcOrd="1" destOrd="0" presId="urn:microsoft.com/office/officeart/2005/8/layout/orgChart1"/>
    <dgm:cxn modelId="{26F86855-F087-4BC6-A9F4-7FE2D299AD01}" type="presParOf" srcId="{4BEF7EEE-BC6B-4E62-B34D-FA086EB5ACFF}" destId="{1D050C6B-363C-4505-A665-B86177900B15}" srcOrd="2" destOrd="0" presId="urn:microsoft.com/office/officeart/2005/8/layout/orgChart1"/>
    <dgm:cxn modelId="{3B9FB376-F1DD-4816-973A-53CE03880931}" type="presParOf" srcId="{BAB0F55B-D8E2-4248-9267-0A6BB16EE06E}" destId="{8BA03B6E-9CDE-47BF-BD3D-DDD5D72D80D2}" srcOrd="8" destOrd="0" presId="urn:microsoft.com/office/officeart/2005/8/layout/orgChart1"/>
    <dgm:cxn modelId="{6618C0E8-05EA-4D6F-A228-08B65050AA85}" type="presParOf" srcId="{BAB0F55B-D8E2-4248-9267-0A6BB16EE06E}" destId="{513A1279-7F09-402C-871B-8D3A21A2E68B}" srcOrd="9" destOrd="0" presId="urn:microsoft.com/office/officeart/2005/8/layout/orgChart1"/>
    <dgm:cxn modelId="{FCF7AAC9-47DE-42ED-89B3-F9D18FD95FDB}" type="presParOf" srcId="{513A1279-7F09-402C-871B-8D3A21A2E68B}" destId="{3DA8CA0E-A1F2-4733-A734-EABCD2D5EDF4}" srcOrd="0" destOrd="0" presId="urn:microsoft.com/office/officeart/2005/8/layout/orgChart1"/>
    <dgm:cxn modelId="{F6BCD0CB-2298-45A7-BD1A-436288EA33E9}" type="presParOf" srcId="{3DA8CA0E-A1F2-4733-A734-EABCD2D5EDF4}" destId="{89895EF7-B3BE-4830-B255-9A79F1DECD58}" srcOrd="0" destOrd="0" presId="urn:microsoft.com/office/officeart/2005/8/layout/orgChart1"/>
    <dgm:cxn modelId="{0DE956EA-C9D5-4268-8D9B-1A5AB7E01795}" type="presParOf" srcId="{3DA8CA0E-A1F2-4733-A734-EABCD2D5EDF4}" destId="{F890CD6D-8A19-40C6-9EF4-3D361B1FBFDD}" srcOrd="1" destOrd="0" presId="urn:microsoft.com/office/officeart/2005/8/layout/orgChart1"/>
    <dgm:cxn modelId="{71C84761-CB39-405B-BF57-99A4FC6FDA49}" type="presParOf" srcId="{513A1279-7F09-402C-871B-8D3A21A2E68B}" destId="{DE660BF9-177D-4380-AE18-C5D23F992F85}" srcOrd="1" destOrd="0" presId="urn:microsoft.com/office/officeart/2005/8/layout/orgChart1"/>
    <dgm:cxn modelId="{CFCAADF8-5EBE-4EB6-8016-B850F7701F04}" type="presParOf" srcId="{513A1279-7F09-402C-871B-8D3A21A2E68B}" destId="{7FA9DD43-3EB1-49FC-A79B-4B11F9C2201C}" srcOrd="2" destOrd="0" presId="urn:microsoft.com/office/officeart/2005/8/layout/orgChart1"/>
    <dgm:cxn modelId="{C7EB6D47-62F9-447A-A348-8933B94CA32A}" type="presParOf" srcId="{778B1090-7FFA-4F0C-A6B4-11F7778B0496}" destId="{BE5E3222-18B8-48D2-BD94-20811703B9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9/3/layout/HorizontalOrganizationChart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 custT="1"/>
      <dgm:spPr/>
      <dgm:t>
        <a:bodyPr/>
        <a:lstStyle/>
        <a:p>
          <a:r>
            <a:rPr lang="en-US" sz="1100" dirty="0"/>
            <a:t>Team Manager </a:t>
          </a:r>
          <a:r>
            <a:rPr lang="en-US" sz="1100" b="1" dirty="0"/>
            <a:t>(Vacant)</a:t>
          </a:r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endParaRPr lang="en-US"/>
        </a:p>
      </dgm:t>
    </dgm:pt>
    <dgm:pt modelId="{A2BF5778-A003-4010-B49E-28BE2FDBE7BE}">
      <dgm:prSet phldrT="[Text]" custT="1"/>
      <dgm:spPr/>
      <dgm:t>
        <a:bodyPr/>
        <a:lstStyle/>
        <a:p>
          <a:r>
            <a:rPr lang="en-GB" sz="1100" b="1" dirty="0"/>
            <a:t>Karen Prasad</a:t>
          </a:r>
        </a:p>
        <a:p>
          <a:r>
            <a:rPr lang="en-GB" sz="1100" dirty="0"/>
            <a:t> Senior Assessment Officer</a:t>
          </a:r>
        </a:p>
        <a:p>
          <a:endParaRPr lang="en-US" sz="1100" dirty="0"/>
        </a:p>
      </dgm:t>
    </dgm:pt>
    <dgm:pt modelId="{8554DD8E-404C-4F37-8FA2-698CF383B623}" type="parTrans" cxnId="{FA361471-F54C-4BAC-83AC-283BE33269B2}">
      <dgm:prSet/>
      <dgm:spPr/>
      <dgm:t>
        <a:bodyPr/>
        <a:lstStyle/>
        <a:p>
          <a:endParaRPr lang="en-GB"/>
        </a:p>
      </dgm:t>
    </dgm:pt>
    <dgm:pt modelId="{232380E5-A575-492B-8A7B-E3819AFE621F}" type="sibTrans" cxnId="{FA361471-F54C-4BAC-83AC-283BE33269B2}">
      <dgm:prSet/>
      <dgm:spPr/>
      <dgm:t>
        <a:bodyPr/>
        <a:lstStyle/>
        <a:p>
          <a:endParaRPr lang="en-GB"/>
        </a:p>
      </dgm:t>
    </dgm:pt>
    <dgm:pt modelId="{FB34EE7D-E5BB-4033-99A9-5BDF61B70A31}">
      <dgm:prSet phldrT="[Text]" custT="1"/>
      <dgm:spPr/>
      <dgm:t>
        <a:bodyPr/>
        <a:lstStyle/>
        <a:p>
          <a:r>
            <a:rPr lang="en-GB" sz="1100" b="1" i="0" dirty="0"/>
            <a:t>Randolph Lubin </a:t>
          </a:r>
        </a:p>
        <a:p>
          <a:r>
            <a:rPr lang="en-GB" sz="1100" b="0" i="0" dirty="0"/>
            <a:t>Advice and Assessment Officer</a:t>
          </a:r>
          <a:endParaRPr lang="en-US" sz="1100" b="0" dirty="0"/>
        </a:p>
      </dgm:t>
    </dgm:pt>
    <dgm:pt modelId="{CCE07B9C-C904-476C-B5CB-FFEBC5CDF0AD}" type="parTrans" cxnId="{B7FF4957-A73C-4114-8CCF-0ECBC9346255}">
      <dgm:prSet/>
      <dgm:spPr/>
      <dgm:t>
        <a:bodyPr/>
        <a:lstStyle/>
        <a:p>
          <a:endParaRPr lang="en-GB"/>
        </a:p>
      </dgm:t>
    </dgm:pt>
    <dgm:pt modelId="{34E4E38E-CBF6-48A4-A0FE-68FD760AFBF2}" type="sibTrans" cxnId="{B7FF4957-A73C-4114-8CCF-0ECBC9346255}">
      <dgm:prSet/>
      <dgm:spPr/>
      <dgm:t>
        <a:bodyPr/>
        <a:lstStyle/>
        <a:p>
          <a:endParaRPr lang="en-GB"/>
        </a:p>
      </dgm:t>
    </dgm:pt>
    <dgm:pt modelId="{0822334E-4F89-4EF2-BFE9-EA31685707AE}">
      <dgm:prSet phldrT="[Text]" custT="1"/>
      <dgm:spPr/>
      <dgm:t>
        <a:bodyPr/>
        <a:lstStyle/>
        <a:p>
          <a:r>
            <a:rPr lang="en-GB" sz="1100" b="1" dirty="0"/>
            <a:t>Anne Marie  Wright</a:t>
          </a:r>
        </a:p>
        <a:p>
          <a:r>
            <a:rPr lang="en-GB" sz="1100" b="0" i="0" dirty="0"/>
            <a:t>Advice and Assessment Officer</a:t>
          </a:r>
          <a:endParaRPr lang="en-US" sz="1100" b="0" dirty="0"/>
        </a:p>
      </dgm:t>
    </dgm:pt>
    <dgm:pt modelId="{62773F76-8260-4F1A-8BD9-663C34CA47B8}" type="parTrans" cxnId="{1B1E7CDC-8ABD-4001-83FC-5BCBF27BECDA}">
      <dgm:prSet/>
      <dgm:spPr/>
      <dgm:t>
        <a:bodyPr/>
        <a:lstStyle/>
        <a:p>
          <a:endParaRPr lang="en-GB"/>
        </a:p>
      </dgm:t>
    </dgm:pt>
    <dgm:pt modelId="{FDF3A96E-7027-4CEB-8AA0-AE267824CD57}" type="sibTrans" cxnId="{1B1E7CDC-8ABD-4001-83FC-5BCBF27BECDA}">
      <dgm:prSet/>
      <dgm:spPr/>
      <dgm:t>
        <a:bodyPr/>
        <a:lstStyle/>
        <a:p>
          <a:endParaRPr lang="en-GB"/>
        </a:p>
      </dgm:t>
    </dgm:pt>
    <dgm:pt modelId="{6706DA08-70F3-4BB1-984E-D2DE1B650BFD}">
      <dgm:prSet phldrT="[Text]" custT="1"/>
      <dgm:spPr/>
      <dgm:t>
        <a:bodyPr/>
        <a:lstStyle/>
        <a:p>
          <a:r>
            <a:rPr lang="en-GB" sz="1100" b="1" dirty="0"/>
            <a:t>Bernadette O’Selmo</a:t>
          </a:r>
        </a:p>
        <a:p>
          <a:r>
            <a:rPr lang="en-GB" sz="1100" b="0" dirty="0"/>
            <a:t>Advice and Assessment Officer</a:t>
          </a:r>
          <a:endParaRPr lang="en-US" sz="1100" b="0" dirty="0"/>
        </a:p>
      </dgm:t>
    </dgm:pt>
    <dgm:pt modelId="{2375F53B-3E62-45D1-AC46-E7F2862CEA11}" type="parTrans" cxnId="{2E5E3CA8-8EA8-49BC-B9FD-AA229CE03572}">
      <dgm:prSet/>
      <dgm:spPr/>
      <dgm:t>
        <a:bodyPr/>
        <a:lstStyle/>
        <a:p>
          <a:endParaRPr lang="en-GB"/>
        </a:p>
      </dgm:t>
    </dgm:pt>
    <dgm:pt modelId="{7627CB27-3DBB-4373-906E-EDEAD2D48EAF}" type="sibTrans" cxnId="{2E5E3CA8-8EA8-49BC-B9FD-AA229CE03572}">
      <dgm:prSet/>
      <dgm:spPr/>
      <dgm:t>
        <a:bodyPr/>
        <a:lstStyle/>
        <a:p>
          <a:endParaRPr lang="en-GB"/>
        </a:p>
      </dgm:t>
    </dgm:pt>
    <dgm:pt modelId="{9A472463-4B44-41C7-AD6B-E8219932F7F8}">
      <dgm:prSet phldrT="[Text]" custT="1"/>
      <dgm:spPr/>
      <dgm:t>
        <a:bodyPr/>
        <a:lstStyle/>
        <a:p>
          <a:r>
            <a:rPr lang="en-US" sz="1100" b="1" dirty="0"/>
            <a:t>Nasir Guled</a:t>
          </a:r>
        </a:p>
        <a:p>
          <a:r>
            <a:rPr lang="en-US" sz="1100" b="0" dirty="0"/>
            <a:t>Advice and Assessment Officer</a:t>
          </a:r>
        </a:p>
      </dgm:t>
    </dgm:pt>
    <dgm:pt modelId="{3E284339-C38D-44E5-A4A2-82B200161744}" type="parTrans" cxnId="{56DBCBCC-78E3-466F-87AA-A512A5847CD7}">
      <dgm:prSet/>
      <dgm:spPr/>
      <dgm:t>
        <a:bodyPr/>
        <a:lstStyle/>
        <a:p>
          <a:endParaRPr lang="en-GB"/>
        </a:p>
      </dgm:t>
    </dgm:pt>
    <dgm:pt modelId="{519F5291-B1E2-49A0-A7F5-CAFBF17BF688}" type="sibTrans" cxnId="{56DBCBCC-78E3-466F-87AA-A512A5847CD7}">
      <dgm:prSet/>
      <dgm:spPr/>
      <dgm:t>
        <a:bodyPr/>
        <a:lstStyle/>
        <a:p>
          <a:endParaRPr lang="en-GB"/>
        </a:p>
      </dgm:t>
    </dgm:pt>
    <dgm:pt modelId="{79A86A04-9C90-4BF5-9597-BC1F4D7D3837}">
      <dgm:prSet phldrT="[Text]" custT="1"/>
      <dgm:spPr/>
      <dgm:t>
        <a:bodyPr/>
        <a:lstStyle/>
        <a:p>
          <a:r>
            <a:rPr lang="en-US" sz="1100" b="1" dirty="0"/>
            <a:t>Nancy Harris</a:t>
          </a:r>
        </a:p>
        <a:p>
          <a:r>
            <a:rPr lang="en-US" sz="1100" b="0" dirty="0"/>
            <a:t>Advice and Assessment Officer</a:t>
          </a:r>
        </a:p>
      </dgm:t>
    </dgm:pt>
    <dgm:pt modelId="{5F05D024-6CE1-4F26-8441-F2E844082E33}" type="parTrans" cxnId="{CF8B8129-B888-468D-B5E0-0E3C5470B092}">
      <dgm:prSet/>
      <dgm:spPr/>
      <dgm:t>
        <a:bodyPr/>
        <a:lstStyle/>
        <a:p>
          <a:endParaRPr lang="en-GB"/>
        </a:p>
      </dgm:t>
    </dgm:pt>
    <dgm:pt modelId="{24FC4B5D-D74E-472D-873A-E1CEDEFB32D9}" type="sibTrans" cxnId="{CF8B8129-B888-468D-B5E0-0E3C5470B092}">
      <dgm:prSet/>
      <dgm:spPr/>
      <dgm:t>
        <a:bodyPr/>
        <a:lstStyle/>
        <a:p>
          <a:endParaRPr lang="en-GB"/>
        </a:p>
      </dgm:t>
    </dgm:pt>
    <dgm:pt modelId="{8D24678E-24DA-4851-A8C3-89052B81E03D}">
      <dgm:prSet phldrT="[Text]" custT="1"/>
      <dgm:spPr/>
      <dgm:t>
        <a:bodyPr/>
        <a:lstStyle/>
        <a:p>
          <a:r>
            <a:rPr lang="en-US" sz="1100" b="1" dirty="0"/>
            <a:t>Nigel Roman</a:t>
          </a:r>
        </a:p>
        <a:p>
          <a:r>
            <a:rPr lang="en-US" sz="1100" dirty="0"/>
            <a:t> Senior Assessment Officer                                   </a:t>
          </a:r>
        </a:p>
      </dgm:t>
    </dgm:pt>
    <dgm:pt modelId="{09C05852-C960-479B-A4AC-1CAA910FE6F6}" type="sibTrans" cxnId="{DCE21049-C9F0-44C9-904B-AF9EBB1EC4C7}">
      <dgm:prSet/>
      <dgm:spPr/>
      <dgm:t>
        <a:bodyPr/>
        <a:lstStyle/>
        <a:p>
          <a:endParaRPr lang="en-GB"/>
        </a:p>
      </dgm:t>
    </dgm:pt>
    <dgm:pt modelId="{CCDFD63B-691C-4105-97E4-503BEA21EEA0}" type="parTrans" cxnId="{DCE21049-C9F0-44C9-904B-AF9EBB1EC4C7}">
      <dgm:prSet/>
      <dgm:spPr/>
      <dgm:t>
        <a:bodyPr/>
        <a:lstStyle/>
        <a:p>
          <a:endParaRPr lang="en-GB"/>
        </a:p>
      </dgm:t>
    </dgm:pt>
    <dgm:pt modelId="{7D72A113-980C-4B6C-90C0-90030F9DD849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E6352E4-51BC-4E39-8ED0-C4CC223D630F}" type="pres">
      <dgm:prSet presAssocID="{71BCCD49-43A9-43FD-B1C1-C6A650CAB78F}" presName="hierRoot1" presStyleCnt="0">
        <dgm:presLayoutVars>
          <dgm:hierBranch val="init"/>
        </dgm:presLayoutVars>
      </dgm:prSet>
      <dgm:spPr/>
    </dgm:pt>
    <dgm:pt modelId="{ADB37FA0-2437-4BEF-A00F-AB7DE52F5361}" type="pres">
      <dgm:prSet presAssocID="{71BCCD49-43A9-43FD-B1C1-C6A650CAB78F}" presName="rootComposite1" presStyleCnt="0"/>
      <dgm:spPr/>
    </dgm:pt>
    <dgm:pt modelId="{50D4DFF2-A104-4D78-BD42-27F7E6D720FB}" type="pres">
      <dgm:prSet presAssocID="{71BCCD49-43A9-43FD-B1C1-C6A650CAB78F}" presName="rootText1" presStyleLbl="node0" presStyleIdx="0" presStyleCnt="1">
        <dgm:presLayoutVars>
          <dgm:chPref val="3"/>
        </dgm:presLayoutVars>
      </dgm:prSet>
      <dgm:spPr/>
    </dgm:pt>
    <dgm:pt modelId="{08029546-128E-4719-B939-F572C36B189E}" type="pres">
      <dgm:prSet presAssocID="{71BCCD49-43A9-43FD-B1C1-C6A650CAB78F}" presName="rootConnector1" presStyleLbl="node1" presStyleIdx="0" presStyleCnt="0"/>
      <dgm:spPr/>
    </dgm:pt>
    <dgm:pt modelId="{D0A7F718-317B-4A69-8E22-A727C866C08F}" type="pres">
      <dgm:prSet presAssocID="{71BCCD49-43A9-43FD-B1C1-C6A650CAB78F}" presName="hierChild2" presStyleCnt="0"/>
      <dgm:spPr/>
    </dgm:pt>
    <dgm:pt modelId="{B4E5799A-4730-44E4-B0B9-DAAA4DB3F4BC}" type="pres">
      <dgm:prSet presAssocID="{CCDFD63B-691C-4105-97E4-503BEA21EEA0}" presName="Name64" presStyleLbl="parChTrans1D2" presStyleIdx="0" presStyleCnt="2"/>
      <dgm:spPr/>
    </dgm:pt>
    <dgm:pt modelId="{BAA314D9-7EBA-4230-BF91-FB4CCF019535}" type="pres">
      <dgm:prSet presAssocID="{8D24678E-24DA-4851-A8C3-89052B81E03D}" presName="hierRoot2" presStyleCnt="0">
        <dgm:presLayoutVars>
          <dgm:hierBranch val="init"/>
        </dgm:presLayoutVars>
      </dgm:prSet>
      <dgm:spPr/>
    </dgm:pt>
    <dgm:pt modelId="{66899DEB-9B9F-4080-BBEB-0A2231E87A1C}" type="pres">
      <dgm:prSet presAssocID="{8D24678E-24DA-4851-A8C3-89052B81E03D}" presName="rootComposite" presStyleCnt="0"/>
      <dgm:spPr/>
    </dgm:pt>
    <dgm:pt modelId="{6328B06F-67C6-4495-A039-49AD63607DF9}" type="pres">
      <dgm:prSet presAssocID="{8D24678E-24DA-4851-A8C3-89052B81E03D}" presName="rootText" presStyleLbl="node2" presStyleIdx="0" presStyleCnt="2">
        <dgm:presLayoutVars>
          <dgm:chPref val="3"/>
        </dgm:presLayoutVars>
      </dgm:prSet>
      <dgm:spPr/>
    </dgm:pt>
    <dgm:pt modelId="{6B9B9833-3013-4419-97A0-8B5D0997C058}" type="pres">
      <dgm:prSet presAssocID="{8D24678E-24DA-4851-A8C3-89052B81E03D}" presName="rootConnector" presStyleLbl="node2" presStyleIdx="0" presStyleCnt="2"/>
      <dgm:spPr/>
    </dgm:pt>
    <dgm:pt modelId="{383DF46C-2C7E-49C7-998A-11D1884A6A3D}" type="pres">
      <dgm:prSet presAssocID="{8D24678E-24DA-4851-A8C3-89052B81E03D}" presName="hierChild4" presStyleCnt="0"/>
      <dgm:spPr/>
    </dgm:pt>
    <dgm:pt modelId="{A3B60227-A820-4B8F-900C-2414103F5D96}" type="pres">
      <dgm:prSet presAssocID="{8D24678E-24DA-4851-A8C3-89052B81E03D}" presName="hierChild5" presStyleCnt="0"/>
      <dgm:spPr/>
    </dgm:pt>
    <dgm:pt modelId="{1DC244A4-8629-4E08-911B-521473B294E0}" type="pres">
      <dgm:prSet presAssocID="{8554DD8E-404C-4F37-8FA2-698CF383B623}" presName="Name64" presStyleLbl="parChTrans1D2" presStyleIdx="1" presStyleCnt="2"/>
      <dgm:spPr/>
    </dgm:pt>
    <dgm:pt modelId="{F188B66A-0A2A-43BC-9C12-49789F1F225C}" type="pres">
      <dgm:prSet presAssocID="{A2BF5778-A003-4010-B49E-28BE2FDBE7BE}" presName="hierRoot2" presStyleCnt="0">
        <dgm:presLayoutVars>
          <dgm:hierBranch val="init"/>
        </dgm:presLayoutVars>
      </dgm:prSet>
      <dgm:spPr/>
    </dgm:pt>
    <dgm:pt modelId="{2854C587-431B-49D6-BE0C-E4DE66F08840}" type="pres">
      <dgm:prSet presAssocID="{A2BF5778-A003-4010-B49E-28BE2FDBE7BE}" presName="rootComposite" presStyleCnt="0"/>
      <dgm:spPr/>
    </dgm:pt>
    <dgm:pt modelId="{15AFE0D6-6D11-4D39-9634-87DF1DA69818}" type="pres">
      <dgm:prSet presAssocID="{A2BF5778-A003-4010-B49E-28BE2FDBE7BE}" presName="rootText" presStyleLbl="node2" presStyleIdx="1" presStyleCnt="2">
        <dgm:presLayoutVars>
          <dgm:chPref val="3"/>
        </dgm:presLayoutVars>
      </dgm:prSet>
      <dgm:spPr/>
    </dgm:pt>
    <dgm:pt modelId="{CD14AF9C-9D3D-410C-B73A-D8A8FAC5B7D0}" type="pres">
      <dgm:prSet presAssocID="{A2BF5778-A003-4010-B49E-28BE2FDBE7BE}" presName="rootConnector" presStyleLbl="node2" presStyleIdx="1" presStyleCnt="2"/>
      <dgm:spPr/>
    </dgm:pt>
    <dgm:pt modelId="{06B00A9D-1210-48B9-8E8E-2F0323540422}" type="pres">
      <dgm:prSet presAssocID="{A2BF5778-A003-4010-B49E-28BE2FDBE7BE}" presName="hierChild4" presStyleCnt="0"/>
      <dgm:spPr/>
    </dgm:pt>
    <dgm:pt modelId="{DEE842DD-1DBB-4FEF-87EC-23098C13D6F6}" type="pres">
      <dgm:prSet presAssocID="{CCE07B9C-C904-476C-B5CB-FFEBC5CDF0AD}" presName="Name64" presStyleLbl="parChTrans1D3" presStyleIdx="0" presStyleCnt="5"/>
      <dgm:spPr/>
    </dgm:pt>
    <dgm:pt modelId="{B4DF563B-5137-42D2-AD15-18FF0AFC7067}" type="pres">
      <dgm:prSet presAssocID="{FB34EE7D-E5BB-4033-99A9-5BDF61B70A31}" presName="hierRoot2" presStyleCnt="0">
        <dgm:presLayoutVars>
          <dgm:hierBranch val="init"/>
        </dgm:presLayoutVars>
      </dgm:prSet>
      <dgm:spPr/>
    </dgm:pt>
    <dgm:pt modelId="{D72E4A10-E871-4990-AE16-1968DD541584}" type="pres">
      <dgm:prSet presAssocID="{FB34EE7D-E5BB-4033-99A9-5BDF61B70A31}" presName="rootComposite" presStyleCnt="0"/>
      <dgm:spPr/>
    </dgm:pt>
    <dgm:pt modelId="{757D869B-691E-4260-8CF5-02CB18EB2F3D}" type="pres">
      <dgm:prSet presAssocID="{FB34EE7D-E5BB-4033-99A9-5BDF61B70A31}" presName="rootText" presStyleLbl="node3" presStyleIdx="0" presStyleCnt="5">
        <dgm:presLayoutVars>
          <dgm:chPref val="3"/>
        </dgm:presLayoutVars>
      </dgm:prSet>
      <dgm:spPr/>
    </dgm:pt>
    <dgm:pt modelId="{DC90D6E8-669C-4374-AA1F-41CC12BC5237}" type="pres">
      <dgm:prSet presAssocID="{FB34EE7D-E5BB-4033-99A9-5BDF61B70A31}" presName="rootConnector" presStyleLbl="node3" presStyleIdx="0" presStyleCnt="5"/>
      <dgm:spPr/>
    </dgm:pt>
    <dgm:pt modelId="{B308148C-C154-42F5-8512-2C24494794E5}" type="pres">
      <dgm:prSet presAssocID="{FB34EE7D-E5BB-4033-99A9-5BDF61B70A31}" presName="hierChild4" presStyleCnt="0"/>
      <dgm:spPr/>
    </dgm:pt>
    <dgm:pt modelId="{4B63D9F1-DCE1-47C1-98FC-05F0A6256EF9}" type="pres">
      <dgm:prSet presAssocID="{FB34EE7D-E5BB-4033-99A9-5BDF61B70A31}" presName="hierChild5" presStyleCnt="0"/>
      <dgm:spPr/>
    </dgm:pt>
    <dgm:pt modelId="{F0746EF3-AEAA-41E2-A797-4D74B4017FFF}" type="pres">
      <dgm:prSet presAssocID="{62773F76-8260-4F1A-8BD9-663C34CA47B8}" presName="Name64" presStyleLbl="parChTrans1D3" presStyleIdx="1" presStyleCnt="5"/>
      <dgm:spPr/>
    </dgm:pt>
    <dgm:pt modelId="{2BA49520-4980-4490-B161-7EDFC81AEEA1}" type="pres">
      <dgm:prSet presAssocID="{0822334E-4F89-4EF2-BFE9-EA31685707AE}" presName="hierRoot2" presStyleCnt="0">
        <dgm:presLayoutVars>
          <dgm:hierBranch val="init"/>
        </dgm:presLayoutVars>
      </dgm:prSet>
      <dgm:spPr/>
    </dgm:pt>
    <dgm:pt modelId="{7A3F615F-148C-4767-A7F2-A148BC997B65}" type="pres">
      <dgm:prSet presAssocID="{0822334E-4F89-4EF2-BFE9-EA31685707AE}" presName="rootComposite" presStyleCnt="0"/>
      <dgm:spPr/>
    </dgm:pt>
    <dgm:pt modelId="{5DA9EDAD-AEBF-4F88-AC5C-476C3C9EE5D1}" type="pres">
      <dgm:prSet presAssocID="{0822334E-4F89-4EF2-BFE9-EA31685707AE}" presName="rootText" presStyleLbl="node3" presStyleIdx="1" presStyleCnt="5">
        <dgm:presLayoutVars>
          <dgm:chPref val="3"/>
        </dgm:presLayoutVars>
      </dgm:prSet>
      <dgm:spPr/>
    </dgm:pt>
    <dgm:pt modelId="{A11C89DB-7098-41A7-9D28-ECD8C3A8E897}" type="pres">
      <dgm:prSet presAssocID="{0822334E-4F89-4EF2-BFE9-EA31685707AE}" presName="rootConnector" presStyleLbl="node3" presStyleIdx="1" presStyleCnt="5"/>
      <dgm:spPr/>
    </dgm:pt>
    <dgm:pt modelId="{28C3EB26-9D18-44F5-A321-7C5CD22B7B13}" type="pres">
      <dgm:prSet presAssocID="{0822334E-4F89-4EF2-BFE9-EA31685707AE}" presName="hierChild4" presStyleCnt="0"/>
      <dgm:spPr/>
    </dgm:pt>
    <dgm:pt modelId="{DA1ED633-47A3-4191-B301-A373D2B1991B}" type="pres">
      <dgm:prSet presAssocID="{0822334E-4F89-4EF2-BFE9-EA31685707AE}" presName="hierChild5" presStyleCnt="0"/>
      <dgm:spPr/>
    </dgm:pt>
    <dgm:pt modelId="{5004C52C-8461-4F97-BCB8-1D52A6EB4FB7}" type="pres">
      <dgm:prSet presAssocID="{2375F53B-3E62-45D1-AC46-E7F2862CEA11}" presName="Name64" presStyleLbl="parChTrans1D3" presStyleIdx="2" presStyleCnt="5"/>
      <dgm:spPr/>
    </dgm:pt>
    <dgm:pt modelId="{97AC2C72-3680-4FEF-8262-742FE565CC1B}" type="pres">
      <dgm:prSet presAssocID="{6706DA08-70F3-4BB1-984E-D2DE1B650BFD}" presName="hierRoot2" presStyleCnt="0">
        <dgm:presLayoutVars>
          <dgm:hierBranch val="init"/>
        </dgm:presLayoutVars>
      </dgm:prSet>
      <dgm:spPr/>
    </dgm:pt>
    <dgm:pt modelId="{B1286F65-7325-4B62-BC07-2912C44F03AC}" type="pres">
      <dgm:prSet presAssocID="{6706DA08-70F3-4BB1-984E-D2DE1B650BFD}" presName="rootComposite" presStyleCnt="0"/>
      <dgm:spPr/>
    </dgm:pt>
    <dgm:pt modelId="{DAE3DE52-EDCF-4875-80B8-E5D53DD7395B}" type="pres">
      <dgm:prSet presAssocID="{6706DA08-70F3-4BB1-984E-D2DE1B650BFD}" presName="rootText" presStyleLbl="node3" presStyleIdx="2" presStyleCnt="5">
        <dgm:presLayoutVars>
          <dgm:chPref val="3"/>
        </dgm:presLayoutVars>
      </dgm:prSet>
      <dgm:spPr/>
    </dgm:pt>
    <dgm:pt modelId="{C021F6C9-5179-461C-ACBB-C99F4BB5D35B}" type="pres">
      <dgm:prSet presAssocID="{6706DA08-70F3-4BB1-984E-D2DE1B650BFD}" presName="rootConnector" presStyleLbl="node3" presStyleIdx="2" presStyleCnt="5"/>
      <dgm:spPr/>
    </dgm:pt>
    <dgm:pt modelId="{4B316396-5432-4FD9-856D-B444EED8C4B6}" type="pres">
      <dgm:prSet presAssocID="{6706DA08-70F3-4BB1-984E-D2DE1B650BFD}" presName="hierChild4" presStyleCnt="0"/>
      <dgm:spPr/>
    </dgm:pt>
    <dgm:pt modelId="{9BFC2EEB-6BC2-4885-B46E-07FD79B57E46}" type="pres">
      <dgm:prSet presAssocID="{6706DA08-70F3-4BB1-984E-D2DE1B650BFD}" presName="hierChild5" presStyleCnt="0"/>
      <dgm:spPr/>
    </dgm:pt>
    <dgm:pt modelId="{F8189BCB-A759-4E70-A3C2-857CA8CC974E}" type="pres">
      <dgm:prSet presAssocID="{3E284339-C38D-44E5-A4A2-82B200161744}" presName="Name64" presStyleLbl="parChTrans1D3" presStyleIdx="3" presStyleCnt="5"/>
      <dgm:spPr/>
    </dgm:pt>
    <dgm:pt modelId="{B9FB5428-B696-4B5F-95E0-66645F92C43B}" type="pres">
      <dgm:prSet presAssocID="{9A472463-4B44-41C7-AD6B-E8219932F7F8}" presName="hierRoot2" presStyleCnt="0">
        <dgm:presLayoutVars>
          <dgm:hierBranch val="init"/>
        </dgm:presLayoutVars>
      </dgm:prSet>
      <dgm:spPr/>
    </dgm:pt>
    <dgm:pt modelId="{BFB76BCF-D1D0-4726-AA34-DAFF0352C5F7}" type="pres">
      <dgm:prSet presAssocID="{9A472463-4B44-41C7-AD6B-E8219932F7F8}" presName="rootComposite" presStyleCnt="0"/>
      <dgm:spPr/>
    </dgm:pt>
    <dgm:pt modelId="{67B9688C-B0A8-49C5-BF80-43888BCF0BA2}" type="pres">
      <dgm:prSet presAssocID="{9A472463-4B44-41C7-AD6B-E8219932F7F8}" presName="rootText" presStyleLbl="node3" presStyleIdx="3" presStyleCnt="5">
        <dgm:presLayoutVars>
          <dgm:chPref val="3"/>
        </dgm:presLayoutVars>
      </dgm:prSet>
      <dgm:spPr/>
    </dgm:pt>
    <dgm:pt modelId="{3DDDF872-C646-4291-92E9-D1F6FC6C11E1}" type="pres">
      <dgm:prSet presAssocID="{9A472463-4B44-41C7-AD6B-E8219932F7F8}" presName="rootConnector" presStyleLbl="node3" presStyleIdx="3" presStyleCnt="5"/>
      <dgm:spPr/>
    </dgm:pt>
    <dgm:pt modelId="{EA98E875-C757-446F-A35D-19416E43703E}" type="pres">
      <dgm:prSet presAssocID="{9A472463-4B44-41C7-AD6B-E8219932F7F8}" presName="hierChild4" presStyleCnt="0"/>
      <dgm:spPr/>
    </dgm:pt>
    <dgm:pt modelId="{2FA8683C-9717-4528-AD67-F3399FDD9B35}" type="pres">
      <dgm:prSet presAssocID="{9A472463-4B44-41C7-AD6B-E8219932F7F8}" presName="hierChild5" presStyleCnt="0"/>
      <dgm:spPr/>
    </dgm:pt>
    <dgm:pt modelId="{1732552A-38A8-44BB-8A4C-50EACF625D04}" type="pres">
      <dgm:prSet presAssocID="{5F05D024-6CE1-4F26-8441-F2E844082E33}" presName="Name64" presStyleLbl="parChTrans1D3" presStyleIdx="4" presStyleCnt="5"/>
      <dgm:spPr/>
    </dgm:pt>
    <dgm:pt modelId="{E639C4E9-4E4B-43CA-BCC1-2D8DDEEE93D4}" type="pres">
      <dgm:prSet presAssocID="{79A86A04-9C90-4BF5-9597-BC1F4D7D3837}" presName="hierRoot2" presStyleCnt="0">
        <dgm:presLayoutVars>
          <dgm:hierBranch val="init"/>
        </dgm:presLayoutVars>
      </dgm:prSet>
      <dgm:spPr/>
    </dgm:pt>
    <dgm:pt modelId="{D890E5CA-5512-448A-B7BE-A8C1923DD98C}" type="pres">
      <dgm:prSet presAssocID="{79A86A04-9C90-4BF5-9597-BC1F4D7D3837}" presName="rootComposite" presStyleCnt="0"/>
      <dgm:spPr/>
    </dgm:pt>
    <dgm:pt modelId="{247C3D4D-6538-44E3-95F0-A258FDB06928}" type="pres">
      <dgm:prSet presAssocID="{79A86A04-9C90-4BF5-9597-BC1F4D7D3837}" presName="rootText" presStyleLbl="node3" presStyleIdx="4" presStyleCnt="5">
        <dgm:presLayoutVars>
          <dgm:chPref val="3"/>
        </dgm:presLayoutVars>
      </dgm:prSet>
      <dgm:spPr/>
    </dgm:pt>
    <dgm:pt modelId="{3B242BD7-B543-45EA-A100-A4259AC2F165}" type="pres">
      <dgm:prSet presAssocID="{79A86A04-9C90-4BF5-9597-BC1F4D7D3837}" presName="rootConnector" presStyleLbl="node3" presStyleIdx="4" presStyleCnt="5"/>
      <dgm:spPr/>
    </dgm:pt>
    <dgm:pt modelId="{D1F6607B-FD3A-47F8-9F9D-29B874EF5AF4}" type="pres">
      <dgm:prSet presAssocID="{79A86A04-9C90-4BF5-9597-BC1F4D7D3837}" presName="hierChild4" presStyleCnt="0"/>
      <dgm:spPr/>
    </dgm:pt>
    <dgm:pt modelId="{7B5F29B9-CC87-4DF5-AA33-D252D9352AE0}" type="pres">
      <dgm:prSet presAssocID="{79A86A04-9C90-4BF5-9597-BC1F4D7D3837}" presName="hierChild5" presStyleCnt="0"/>
      <dgm:spPr/>
    </dgm:pt>
    <dgm:pt modelId="{54F0D184-E836-476F-967A-9C7B6D624921}" type="pres">
      <dgm:prSet presAssocID="{A2BF5778-A003-4010-B49E-28BE2FDBE7BE}" presName="hierChild5" presStyleCnt="0"/>
      <dgm:spPr/>
    </dgm:pt>
    <dgm:pt modelId="{C4C3E0F3-59D8-4377-8169-BB5869D676BC}" type="pres">
      <dgm:prSet presAssocID="{71BCCD49-43A9-43FD-B1C1-C6A650CAB78F}" presName="hierChild3" presStyleCnt="0"/>
      <dgm:spPr/>
    </dgm:pt>
  </dgm:ptLst>
  <dgm:cxnLst>
    <dgm:cxn modelId="{6FDC610C-91BE-479E-A80B-461EE750C6AB}" type="presOf" srcId="{2375F53B-3E62-45D1-AC46-E7F2862CEA11}" destId="{5004C52C-8461-4F97-BCB8-1D52A6EB4FB7}" srcOrd="0" destOrd="0" presId="urn:microsoft.com/office/officeart/2009/3/layout/HorizontalOrganizationChart"/>
    <dgm:cxn modelId="{211A4C0E-21FC-471C-9F77-F028E8FBB5DD}" type="presOf" srcId="{79A86A04-9C90-4BF5-9597-BC1F4D7D3837}" destId="{3B242BD7-B543-45EA-A100-A4259AC2F165}" srcOrd="1" destOrd="0" presId="urn:microsoft.com/office/officeart/2009/3/layout/HorizontalOrganizationChart"/>
    <dgm:cxn modelId="{4CC5981E-F824-4DFC-A073-8345BFA2F9C0}" type="presOf" srcId="{FB34EE7D-E5BB-4033-99A9-5BDF61B70A31}" destId="{757D869B-691E-4260-8CF5-02CB18EB2F3D}" srcOrd="0" destOrd="0" presId="urn:microsoft.com/office/officeart/2009/3/layout/HorizontalOrganizationChart"/>
    <dgm:cxn modelId="{93F17C1F-E3B0-442F-B7B3-D6C6F98934F6}" type="presOf" srcId="{FB34EE7D-E5BB-4033-99A9-5BDF61B70A31}" destId="{DC90D6E8-669C-4374-AA1F-41CC12BC5237}" srcOrd="1" destOrd="0" presId="urn:microsoft.com/office/officeart/2009/3/layout/HorizontalOrganizationChart"/>
    <dgm:cxn modelId="{BFD39827-46EF-4790-BCF6-3E3343468606}" type="presOf" srcId="{79A86A04-9C90-4BF5-9597-BC1F4D7D3837}" destId="{247C3D4D-6538-44E3-95F0-A258FDB06928}" srcOrd="0" destOrd="0" presId="urn:microsoft.com/office/officeart/2009/3/layout/HorizontalOrganizationChart"/>
    <dgm:cxn modelId="{CF8B8129-B888-468D-B5E0-0E3C5470B092}" srcId="{A2BF5778-A003-4010-B49E-28BE2FDBE7BE}" destId="{79A86A04-9C90-4BF5-9597-BC1F4D7D3837}" srcOrd="4" destOrd="0" parTransId="{5F05D024-6CE1-4F26-8441-F2E844082E33}" sibTransId="{24FC4B5D-D74E-472D-873A-E1CEDEFB32D9}"/>
    <dgm:cxn modelId="{D4C6582E-51FF-4E40-9E5D-6025939B805E}" type="presOf" srcId="{8D24678E-24DA-4851-A8C3-89052B81E03D}" destId="{6328B06F-67C6-4495-A039-49AD63607DF9}" srcOrd="0" destOrd="0" presId="urn:microsoft.com/office/officeart/2009/3/layout/HorizontalOrganizationChart"/>
    <dgm:cxn modelId="{2F942633-2540-4CED-AA21-041C94297DB8}" type="presOf" srcId="{0822334E-4F89-4EF2-BFE9-EA31685707AE}" destId="{5DA9EDAD-AEBF-4F88-AC5C-476C3C9EE5D1}" srcOrd="0" destOrd="0" presId="urn:microsoft.com/office/officeart/2009/3/layout/HorizontalOrganizationChart"/>
    <dgm:cxn modelId="{40EA833B-9B60-4884-B2D5-3FBC8FBB4519}" type="presOf" srcId="{71BCCD49-43A9-43FD-B1C1-C6A650CAB78F}" destId="{08029546-128E-4719-B939-F572C36B189E}" srcOrd="1" destOrd="0" presId="urn:microsoft.com/office/officeart/2009/3/layout/HorizontalOrganizationChart"/>
    <dgm:cxn modelId="{CC8DEF44-12CE-4F49-A397-02EC1F44E921}" type="presOf" srcId="{6706DA08-70F3-4BB1-984E-D2DE1B650BFD}" destId="{DAE3DE52-EDCF-4875-80B8-E5D53DD7395B}" srcOrd="0" destOrd="0" presId="urn:microsoft.com/office/officeart/2009/3/layout/HorizontalOrganizationChart"/>
    <dgm:cxn modelId="{DCE21049-C9F0-44C9-904B-AF9EBB1EC4C7}" srcId="{71BCCD49-43A9-43FD-B1C1-C6A650CAB78F}" destId="{8D24678E-24DA-4851-A8C3-89052B81E03D}" srcOrd="0" destOrd="0" parTransId="{CCDFD63B-691C-4105-97E4-503BEA21EEA0}" sibTransId="{09C05852-C960-479B-A4AC-1CAA910FE6F6}"/>
    <dgm:cxn modelId="{773AB169-36A8-4BA4-81FA-43157DAB4E65}" type="presOf" srcId="{9A472463-4B44-41C7-AD6B-E8219932F7F8}" destId="{67B9688C-B0A8-49C5-BF80-43888BCF0BA2}" srcOrd="0" destOrd="0" presId="urn:microsoft.com/office/officeart/2009/3/layout/HorizontalOrganizationChart"/>
    <dgm:cxn modelId="{0C9AB270-C9E0-48A0-AA2B-5EA41293B9B2}" type="presOf" srcId="{62773F76-8260-4F1A-8BD9-663C34CA47B8}" destId="{F0746EF3-AEAA-41E2-A797-4D74B4017FFF}" srcOrd="0" destOrd="0" presId="urn:microsoft.com/office/officeart/2009/3/layout/HorizontalOrganizationChart"/>
    <dgm:cxn modelId="{FA361471-F54C-4BAC-83AC-283BE33269B2}" srcId="{71BCCD49-43A9-43FD-B1C1-C6A650CAB78F}" destId="{A2BF5778-A003-4010-B49E-28BE2FDBE7BE}" srcOrd="1" destOrd="0" parTransId="{8554DD8E-404C-4F37-8FA2-698CF383B623}" sibTransId="{232380E5-A575-492B-8A7B-E3819AFE621F}"/>
    <dgm:cxn modelId="{B7FF4957-A73C-4114-8CCF-0ECBC9346255}" srcId="{A2BF5778-A003-4010-B49E-28BE2FDBE7BE}" destId="{FB34EE7D-E5BB-4033-99A9-5BDF61B70A31}" srcOrd="0" destOrd="0" parTransId="{CCE07B9C-C904-476C-B5CB-FFEBC5CDF0AD}" sibTransId="{34E4E38E-CBF6-48A4-A0FE-68FD760AFBF2}"/>
    <dgm:cxn modelId="{F6ACBE7B-E5C1-4E17-A6AE-EEC32465908F}" type="presOf" srcId="{6706DA08-70F3-4BB1-984E-D2DE1B650BFD}" destId="{C021F6C9-5179-461C-ACBB-C99F4BB5D35B}" srcOrd="1" destOrd="0" presId="urn:microsoft.com/office/officeart/2009/3/layout/HorizontalOrganizationChart"/>
    <dgm:cxn modelId="{5A4F3A7D-FCD4-4FA1-BC08-66593921DA7A}" type="presOf" srcId="{8554DD8E-404C-4F37-8FA2-698CF383B623}" destId="{1DC244A4-8629-4E08-911B-521473B294E0}" srcOrd="0" destOrd="0" presId="urn:microsoft.com/office/officeart/2009/3/layout/HorizontalOrganizationChart"/>
    <dgm:cxn modelId="{D0971489-05F1-4FC5-8248-916686FD41B4}" type="presOf" srcId="{8D24678E-24DA-4851-A8C3-89052B81E03D}" destId="{6B9B9833-3013-4419-97A0-8B5D0997C058}" srcOrd="1" destOrd="0" presId="urn:microsoft.com/office/officeart/2009/3/layout/HorizontalOrganizationChart"/>
    <dgm:cxn modelId="{ACEE12A1-A4F5-456D-A382-3B4656D6BCC2}" type="presOf" srcId="{9A472463-4B44-41C7-AD6B-E8219932F7F8}" destId="{3DDDF872-C646-4291-92E9-D1F6FC6C11E1}" srcOrd="1" destOrd="0" presId="urn:microsoft.com/office/officeart/2009/3/layout/HorizontalOrganizationChart"/>
    <dgm:cxn modelId="{F32E88A1-51F0-462A-8AD1-A3DEDE3F9DD2}" type="presOf" srcId="{A2BF5778-A003-4010-B49E-28BE2FDBE7BE}" destId="{15AFE0D6-6D11-4D39-9634-87DF1DA69818}" srcOrd="0" destOrd="0" presId="urn:microsoft.com/office/officeart/2009/3/layout/HorizontalOrganizationChart"/>
    <dgm:cxn modelId="{2E5E3CA8-8EA8-49BC-B9FD-AA229CE03572}" srcId="{A2BF5778-A003-4010-B49E-28BE2FDBE7BE}" destId="{6706DA08-70F3-4BB1-984E-D2DE1B650BFD}" srcOrd="2" destOrd="0" parTransId="{2375F53B-3E62-45D1-AC46-E7F2862CEA11}" sibTransId="{7627CB27-3DBB-4373-906E-EDEAD2D48EAF}"/>
    <dgm:cxn modelId="{32E80BAE-5BFB-40E9-99CF-D23D3BC686E9}" type="presOf" srcId="{5F05D024-6CE1-4F26-8441-F2E844082E33}" destId="{1732552A-38A8-44BB-8A4C-50EACF625D04}" srcOrd="0" destOrd="0" presId="urn:microsoft.com/office/officeart/2009/3/layout/HorizontalOrganizationChart"/>
    <dgm:cxn modelId="{28565AB1-78CC-4DBA-81C1-AF5FBBB47D68}" type="presOf" srcId="{71BCCD49-43A9-43FD-B1C1-C6A650CAB78F}" destId="{50D4DFF2-A104-4D78-BD42-27F7E6D720FB}" srcOrd="0" destOrd="0" presId="urn:microsoft.com/office/officeart/2009/3/layout/HorizontalOrganizationChart"/>
    <dgm:cxn modelId="{9A16C3BB-EE6C-460C-8A29-CF068184CA1B}" type="presOf" srcId="{CCDFD63B-691C-4105-97E4-503BEA21EEA0}" destId="{B4E5799A-4730-44E4-B0B9-DAAA4DB3F4BC}" srcOrd="0" destOrd="0" presId="urn:microsoft.com/office/officeart/2009/3/layout/HorizontalOrganizationChart"/>
    <dgm:cxn modelId="{EB37E1C2-E2AC-4DC8-99FB-4F829CD4CF73}" type="presOf" srcId="{0822334E-4F89-4EF2-BFE9-EA31685707AE}" destId="{A11C89DB-7098-41A7-9D28-ECD8C3A8E897}" srcOrd="1" destOrd="0" presId="urn:microsoft.com/office/officeart/2009/3/layout/HorizontalOrganizationChart"/>
    <dgm:cxn modelId="{56DBCBCC-78E3-466F-87AA-A512A5847CD7}" srcId="{A2BF5778-A003-4010-B49E-28BE2FDBE7BE}" destId="{9A472463-4B44-41C7-AD6B-E8219932F7F8}" srcOrd="3" destOrd="0" parTransId="{3E284339-C38D-44E5-A4A2-82B200161744}" sibTransId="{519F5291-B1E2-49A0-A7F5-CAFBF17BF688}"/>
    <dgm:cxn modelId="{40F104D9-7EBE-47B1-9C85-C406A8F33C96}" type="presOf" srcId="{A2BF5778-A003-4010-B49E-28BE2FDBE7BE}" destId="{CD14AF9C-9D3D-410C-B73A-D8A8FAC5B7D0}" srcOrd="1" destOrd="0" presId="urn:microsoft.com/office/officeart/2009/3/layout/HorizontalOrganizationChart"/>
    <dgm:cxn modelId="{91CD6EDA-5328-4D2E-9A42-982B18B00939}" type="presOf" srcId="{A93BF7C9-76E1-431E-AAF8-D44DA226062E}" destId="{7D72A113-980C-4B6C-90C0-90030F9DD849}" srcOrd="0" destOrd="0" presId="urn:microsoft.com/office/officeart/2009/3/layout/HorizontalOrganizationChart"/>
    <dgm:cxn modelId="{81B652DB-EA04-42B5-AB6D-B22D361B3B2C}" type="presOf" srcId="{3E284339-C38D-44E5-A4A2-82B200161744}" destId="{F8189BCB-A759-4E70-A3C2-857CA8CC974E}" srcOrd="0" destOrd="0" presId="urn:microsoft.com/office/officeart/2009/3/layout/HorizontalOrganizationChart"/>
    <dgm:cxn modelId="{1B1E7CDC-8ABD-4001-83FC-5BCBF27BECDA}" srcId="{A2BF5778-A003-4010-B49E-28BE2FDBE7BE}" destId="{0822334E-4F89-4EF2-BFE9-EA31685707AE}" srcOrd="1" destOrd="0" parTransId="{62773F76-8260-4F1A-8BD9-663C34CA47B8}" sibTransId="{FDF3A96E-7027-4CEB-8AA0-AE267824CD57}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C1D322F2-4990-4780-97C6-F5CAF6AE9266}" type="presOf" srcId="{CCE07B9C-C904-476C-B5CB-FFEBC5CDF0AD}" destId="{DEE842DD-1DBB-4FEF-87EC-23098C13D6F6}" srcOrd="0" destOrd="0" presId="urn:microsoft.com/office/officeart/2009/3/layout/HorizontalOrganizationChart"/>
    <dgm:cxn modelId="{8A7FE1BC-582C-45BD-B68B-371DB2119142}" type="presParOf" srcId="{7D72A113-980C-4B6C-90C0-90030F9DD849}" destId="{0E6352E4-51BC-4E39-8ED0-C4CC223D630F}" srcOrd="0" destOrd="0" presId="urn:microsoft.com/office/officeart/2009/3/layout/HorizontalOrganizationChart"/>
    <dgm:cxn modelId="{376696D4-F511-4FED-A272-2FE66AB84C74}" type="presParOf" srcId="{0E6352E4-51BC-4E39-8ED0-C4CC223D630F}" destId="{ADB37FA0-2437-4BEF-A00F-AB7DE52F5361}" srcOrd="0" destOrd="0" presId="urn:microsoft.com/office/officeart/2009/3/layout/HorizontalOrganizationChart"/>
    <dgm:cxn modelId="{CE32162A-E6EC-4769-8C60-891C402DAA60}" type="presParOf" srcId="{ADB37FA0-2437-4BEF-A00F-AB7DE52F5361}" destId="{50D4DFF2-A104-4D78-BD42-27F7E6D720FB}" srcOrd="0" destOrd="0" presId="urn:microsoft.com/office/officeart/2009/3/layout/HorizontalOrganizationChart"/>
    <dgm:cxn modelId="{18556B7E-5F72-4524-83BC-38F40933B0F0}" type="presParOf" srcId="{ADB37FA0-2437-4BEF-A00F-AB7DE52F5361}" destId="{08029546-128E-4719-B939-F572C36B189E}" srcOrd="1" destOrd="0" presId="urn:microsoft.com/office/officeart/2009/3/layout/HorizontalOrganizationChart"/>
    <dgm:cxn modelId="{5E81F5FA-3DAA-4F76-BB0B-227B34169260}" type="presParOf" srcId="{0E6352E4-51BC-4E39-8ED0-C4CC223D630F}" destId="{D0A7F718-317B-4A69-8E22-A727C866C08F}" srcOrd="1" destOrd="0" presId="urn:microsoft.com/office/officeart/2009/3/layout/HorizontalOrganizationChart"/>
    <dgm:cxn modelId="{4316A8FF-EA3F-49FE-8A25-FB367A5660DA}" type="presParOf" srcId="{D0A7F718-317B-4A69-8E22-A727C866C08F}" destId="{B4E5799A-4730-44E4-B0B9-DAAA4DB3F4BC}" srcOrd="0" destOrd="0" presId="urn:microsoft.com/office/officeart/2009/3/layout/HorizontalOrganizationChart"/>
    <dgm:cxn modelId="{9156F06F-C625-4285-A01D-91A89F1D3B03}" type="presParOf" srcId="{D0A7F718-317B-4A69-8E22-A727C866C08F}" destId="{BAA314D9-7EBA-4230-BF91-FB4CCF019535}" srcOrd="1" destOrd="0" presId="urn:microsoft.com/office/officeart/2009/3/layout/HorizontalOrganizationChart"/>
    <dgm:cxn modelId="{5A698768-3D1A-40BA-AAD6-8A68BFBEB317}" type="presParOf" srcId="{BAA314D9-7EBA-4230-BF91-FB4CCF019535}" destId="{66899DEB-9B9F-4080-BBEB-0A2231E87A1C}" srcOrd="0" destOrd="0" presId="urn:microsoft.com/office/officeart/2009/3/layout/HorizontalOrganizationChart"/>
    <dgm:cxn modelId="{8CF8581A-1F74-44EF-84EE-D71E47BDB495}" type="presParOf" srcId="{66899DEB-9B9F-4080-BBEB-0A2231E87A1C}" destId="{6328B06F-67C6-4495-A039-49AD63607DF9}" srcOrd="0" destOrd="0" presId="urn:microsoft.com/office/officeart/2009/3/layout/HorizontalOrganizationChart"/>
    <dgm:cxn modelId="{14BC587D-5CEF-4E98-8CCA-BBBE8E5EE578}" type="presParOf" srcId="{66899DEB-9B9F-4080-BBEB-0A2231E87A1C}" destId="{6B9B9833-3013-4419-97A0-8B5D0997C058}" srcOrd="1" destOrd="0" presId="urn:microsoft.com/office/officeart/2009/3/layout/HorizontalOrganizationChart"/>
    <dgm:cxn modelId="{0D05F415-3DBF-4C1E-83AA-778F3090EF85}" type="presParOf" srcId="{BAA314D9-7EBA-4230-BF91-FB4CCF019535}" destId="{383DF46C-2C7E-49C7-998A-11D1884A6A3D}" srcOrd="1" destOrd="0" presId="urn:microsoft.com/office/officeart/2009/3/layout/HorizontalOrganizationChart"/>
    <dgm:cxn modelId="{FBC8A907-67A6-4F0A-8641-D40A895F2F49}" type="presParOf" srcId="{BAA314D9-7EBA-4230-BF91-FB4CCF019535}" destId="{A3B60227-A820-4B8F-900C-2414103F5D96}" srcOrd="2" destOrd="0" presId="urn:microsoft.com/office/officeart/2009/3/layout/HorizontalOrganizationChart"/>
    <dgm:cxn modelId="{8AB53B63-D57A-46F2-9AB1-9D9EB81421EA}" type="presParOf" srcId="{D0A7F718-317B-4A69-8E22-A727C866C08F}" destId="{1DC244A4-8629-4E08-911B-521473B294E0}" srcOrd="2" destOrd="0" presId="urn:microsoft.com/office/officeart/2009/3/layout/HorizontalOrganizationChart"/>
    <dgm:cxn modelId="{CEDBFA33-3EB4-4201-AE16-6066617E1191}" type="presParOf" srcId="{D0A7F718-317B-4A69-8E22-A727C866C08F}" destId="{F188B66A-0A2A-43BC-9C12-49789F1F225C}" srcOrd="3" destOrd="0" presId="urn:microsoft.com/office/officeart/2009/3/layout/HorizontalOrganizationChart"/>
    <dgm:cxn modelId="{7A3AB84C-ED88-46C2-BE72-0CCAB48CE6FF}" type="presParOf" srcId="{F188B66A-0A2A-43BC-9C12-49789F1F225C}" destId="{2854C587-431B-49D6-BE0C-E4DE66F08840}" srcOrd="0" destOrd="0" presId="urn:microsoft.com/office/officeart/2009/3/layout/HorizontalOrganizationChart"/>
    <dgm:cxn modelId="{785A7F26-9CBD-4E9E-AC08-2CC8EE1233A3}" type="presParOf" srcId="{2854C587-431B-49D6-BE0C-E4DE66F08840}" destId="{15AFE0D6-6D11-4D39-9634-87DF1DA69818}" srcOrd="0" destOrd="0" presId="urn:microsoft.com/office/officeart/2009/3/layout/HorizontalOrganizationChart"/>
    <dgm:cxn modelId="{BCEB477F-D1C6-47AC-95CB-009EBCC61EE2}" type="presParOf" srcId="{2854C587-431B-49D6-BE0C-E4DE66F08840}" destId="{CD14AF9C-9D3D-410C-B73A-D8A8FAC5B7D0}" srcOrd="1" destOrd="0" presId="urn:microsoft.com/office/officeart/2009/3/layout/HorizontalOrganizationChart"/>
    <dgm:cxn modelId="{69F02C2C-1904-4846-A88F-D23494557858}" type="presParOf" srcId="{F188B66A-0A2A-43BC-9C12-49789F1F225C}" destId="{06B00A9D-1210-48B9-8E8E-2F0323540422}" srcOrd="1" destOrd="0" presId="urn:microsoft.com/office/officeart/2009/3/layout/HorizontalOrganizationChart"/>
    <dgm:cxn modelId="{5DE4F392-98F0-42FD-938F-3EB4628C3631}" type="presParOf" srcId="{06B00A9D-1210-48B9-8E8E-2F0323540422}" destId="{DEE842DD-1DBB-4FEF-87EC-23098C13D6F6}" srcOrd="0" destOrd="0" presId="urn:microsoft.com/office/officeart/2009/3/layout/HorizontalOrganizationChart"/>
    <dgm:cxn modelId="{F3DE11E2-49ED-47F7-AD9E-3042B2E97DB4}" type="presParOf" srcId="{06B00A9D-1210-48B9-8E8E-2F0323540422}" destId="{B4DF563B-5137-42D2-AD15-18FF0AFC7067}" srcOrd="1" destOrd="0" presId="urn:microsoft.com/office/officeart/2009/3/layout/HorizontalOrganizationChart"/>
    <dgm:cxn modelId="{C19077D7-00F9-4D48-B825-7C72389124B8}" type="presParOf" srcId="{B4DF563B-5137-42D2-AD15-18FF0AFC7067}" destId="{D72E4A10-E871-4990-AE16-1968DD541584}" srcOrd="0" destOrd="0" presId="urn:microsoft.com/office/officeart/2009/3/layout/HorizontalOrganizationChart"/>
    <dgm:cxn modelId="{86D00C8E-B7FB-48CD-8A68-B95BB01CA1C6}" type="presParOf" srcId="{D72E4A10-E871-4990-AE16-1968DD541584}" destId="{757D869B-691E-4260-8CF5-02CB18EB2F3D}" srcOrd="0" destOrd="0" presId="urn:microsoft.com/office/officeart/2009/3/layout/HorizontalOrganizationChart"/>
    <dgm:cxn modelId="{F3EEE596-AD38-4ADA-8D1A-7381AE7291A9}" type="presParOf" srcId="{D72E4A10-E871-4990-AE16-1968DD541584}" destId="{DC90D6E8-669C-4374-AA1F-41CC12BC5237}" srcOrd="1" destOrd="0" presId="urn:microsoft.com/office/officeart/2009/3/layout/HorizontalOrganizationChart"/>
    <dgm:cxn modelId="{A53A01D5-4758-484A-A4E7-A49AF54E08DD}" type="presParOf" srcId="{B4DF563B-5137-42D2-AD15-18FF0AFC7067}" destId="{B308148C-C154-42F5-8512-2C24494794E5}" srcOrd="1" destOrd="0" presId="urn:microsoft.com/office/officeart/2009/3/layout/HorizontalOrganizationChart"/>
    <dgm:cxn modelId="{05B8C51C-78A8-42BC-8601-CB6C90302ACB}" type="presParOf" srcId="{B4DF563B-5137-42D2-AD15-18FF0AFC7067}" destId="{4B63D9F1-DCE1-47C1-98FC-05F0A6256EF9}" srcOrd="2" destOrd="0" presId="urn:microsoft.com/office/officeart/2009/3/layout/HorizontalOrganizationChart"/>
    <dgm:cxn modelId="{30AA34A6-EB32-4CC2-B667-3AD17F085ABB}" type="presParOf" srcId="{06B00A9D-1210-48B9-8E8E-2F0323540422}" destId="{F0746EF3-AEAA-41E2-A797-4D74B4017FFF}" srcOrd="2" destOrd="0" presId="urn:microsoft.com/office/officeart/2009/3/layout/HorizontalOrganizationChart"/>
    <dgm:cxn modelId="{3520ECA7-206C-441B-B277-7E7193E5CB7A}" type="presParOf" srcId="{06B00A9D-1210-48B9-8E8E-2F0323540422}" destId="{2BA49520-4980-4490-B161-7EDFC81AEEA1}" srcOrd="3" destOrd="0" presId="urn:microsoft.com/office/officeart/2009/3/layout/HorizontalOrganizationChart"/>
    <dgm:cxn modelId="{62B7D0A5-D384-48AD-9DFA-8014C3A826DD}" type="presParOf" srcId="{2BA49520-4980-4490-B161-7EDFC81AEEA1}" destId="{7A3F615F-148C-4767-A7F2-A148BC997B65}" srcOrd="0" destOrd="0" presId="urn:microsoft.com/office/officeart/2009/3/layout/HorizontalOrganizationChart"/>
    <dgm:cxn modelId="{DABC25DF-106C-4DDC-9E77-DCEA4B9B6E61}" type="presParOf" srcId="{7A3F615F-148C-4767-A7F2-A148BC997B65}" destId="{5DA9EDAD-AEBF-4F88-AC5C-476C3C9EE5D1}" srcOrd="0" destOrd="0" presId="urn:microsoft.com/office/officeart/2009/3/layout/HorizontalOrganizationChart"/>
    <dgm:cxn modelId="{2E41F0B7-93FC-4827-BFBA-166815400C81}" type="presParOf" srcId="{7A3F615F-148C-4767-A7F2-A148BC997B65}" destId="{A11C89DB-7098-41A7-9D28-ECD8C3A8E897}" srcOrd="1" destOrd="0" presId="urn:microsoft.com/office/officeart/2009/3/layout/HorizontalOrganizationChart"/>
    <dgm:cxn modelId="{145A0147-3E77-48B8-A684-C8D06A1F7FC3}" type="presParOf" srcId="{2BA49520-4980-4490-B161-7EDFC81AEEA1}" destId="{28C3EB26-9D18-44F5-A321-7C5CD22B7B13}" srcOrd="1" destOrd="0" presId="urn:microsoft.com/office/officeart/2009/3/layout/HorizontalOrganizationChart"/>
    <dgm:cxn modelId="{6E14DEAA-0557-49E4-A280-D88C9EA8D2EE}" type="presParOf" srcId="{2BA49520-4980-4490-B161-7EDFC81AEEA1}" destId="{DA1ED633-47A3-4191-B301-A373D2B1991B}" srcOrd="2" destOrd="0" presId="urn:microsoft.com/office/officeart/2009/3/layout/HorizontalOrganizationChart"/>
    <dgm:cxn modelId="{570B7EB3-2791-45D9-9F2A-9E0AFC4933CC}" type="presParOf" srcId="{06B00A9D-1210-48B9-8E8E-2F0323540422}" destId="{5004C52C-8461-4F97-BCB8-1D52A6EB4FB7}" srcOrd="4" destOrd="0" presId="urn:microsoft.com/office/officeart/2009/3/layout/HorizontalOrganizationChart"/>
    <dgm:cxn modelId="{864C7DD0-9BDE-45C3-A1CB-23EC33CEBCF8}" type="presParOf" srcId="{06B00A9D-1210-48B9-8E8E-2F0323540422}" destId="{97AC2C72-3680-4FEF-8262-742FE565CC1B}" srcOrd="5" destOrd="0" presId="urn:microsoft.com/office/officeart/2009/3/layout/HorizontalOrganizationChart"/>
    <dgm:cxn modelId="{4A956960-7BF4-4583-ACDE-552FA63CAFFD}" type="presParOf" srcId="{97AC2C72-3680-4FEF-8262-742FE565CC1B}" destId="{B1286F65-7325-4B62-BC07-2912C44F03AC}" srcOrd="0" destOrd="0" presId="urn:microsoft.com/office/officeart/2009/3/layout/HorizontalOrganizationChart"/>
    <dgm:cxn modelId="{C8E14E90-0E3F-4942-8921-2461D20ABAAF}" type="presParOf" srcId="{B1286F65-7325-4B62-BC07-2912C44F03AC}" destId="{DAE3DE52-EDCF-4875-80B8-E5D53DD7395B}" srcOrd="0" destOrd="0" presId="urn:microsoft.com/office/officeart/2009/3/layout/HorizontalOrganizationChart"/>
    <dgm:cxn modelId="{0E428812-B9E4-454E-9D77-CD5F3FE53719}" type="presParOf" srcId="{B1286F65-7325-4B62-BC07-2912C44F03AC}" destId="{C021F6C9-5179-461C-ACBB-C99F4BB5D35B}" srcOrd="1" destOrd="0" presId="urn:microsoft.com/office/officeart/2009/3/layout/HorizontalOrganizationChart"/>
    <dgm:cxn modelId="{3852C0BE-7BE9-4060-ACD6-CEDA5867643A}" type="presParOf" srcId="{97AC2C72-3680-4FEF-8262-742FE565CC1B}" destId="{4B316396-5432-4FD9-856D-B444EED8C4B6}" srcOrd="1" destOrd="0" presId="urn:microsoft.com/office/officeart/2009/3/layout/HorizontalOrganizationChart"/>
    <dgm:cxn modelId="{D7A9D739-F846-4246-8F28-D3295AEC3975}" type="presParOf" srcId="{97AC2C72-3680-4FEF-8262-742FE565CC1B}" destId="{9BFC2EEB-6BC2-4885-B46E-07FD79B57E46}" srcOrd="2" destOrd="0" presId="urn:microsoft.com/office/officeart/2009/3/layout/HorizontalOrganizationChart"/>
    <dgm:cxn modelId="{B207BE64-3DB3-45A5-80BF-704483F80E06}" type="presParOf" srcId="{06B00A9D-1210-48B9-8E8E-2F0323540422}" destId="{F8189BCB-A759-4E70-A3C2-857CA8CC974E}" srcOrd="6" destOrd="0" presId="urn:microsoft.com/office/officeart/2009/3/layout/HorizontalOrganizationChart"/>
    <dgm:cxn modelId="{A3BC7B21-2778-46DF-AF1B-1414A5BD18DC}" type="presParOf" srcId="{06B00A9D-1210-48B9-8E8E-2F0323540422}" destId="{B9FB5428-B696-4B5F-95E0-66645F92C43B}" srcOrd="7" destOrd="0" presId="urn:microsoft.com/office/officeart/2009/3/layout/HorizontalOrganizationChart"/>
    <dgm:cxn modelId="{B712E814-D4C8-4BDC-8E68-BFE2B7D0CE15}" type="presParOf" srcId="{B9FB5428-B696-4B5F-95E0-66645F92C43B}" destId="{BFB76BCF-D1D0-4726-AA34-DAFF0352C5F7}" srcOrd="0" destOrd="0" presId="urn:microsoft.com/office/officeart/2009/3/layout/HorizontalOrganizationChart"/>
    <dgm:cxn modelId="{058C47AD-2F3E-4BC9-89AF-404BF580CE73}" type="presParOf" srcId="{BFB76BCF-D1D0-4726-AA34-DAFF0352C5F7}" destId="{67B9688C-B0A8-49C5-BF80-43888BCF0BA2}" srcOrd="0" destOrd="0" presId="urn:microsoft.com/office/officeart/2009/3/layout/HorizontalOrganizationChart"/>
    <dgm:cxn modelId="{3E54C739-2EB1-4DCC-B553-2CD3317D8403}" type="presParOf" srcId="{BFB76BCF-D1D0-4726-AA34-DAFF0352C5F7}" destId="{3DDDF872-C646-4291-92E9-D1F6FC6C11E1}" srcOrd="1" destOrd="0" presId="urn:microsoft.com/office/officeart/2009/3/layout/HorizontalOrganizationChart"/>
    <dgm:cxn modelId="{C970012C-5763-4DBA-BD3E-79B451DE9A98}" type="presParOf" srcId="{B9FB5428-B696-4B5F-95E0-66645F92C43B}" destId="{EA98E875-C757-446F-A35D-19416E43703E}" srcOrd="1" destOrd="0" presId="urn:microsoft.com/office/officeart/2009/3/layout/HorizontalOrganizationChart"/>
    <dgm:cxn modelId="{260C416C-795E-4EEB-907F-CA188B243E09}" type="presParOf" srcId="{B9FB5428-B696-4B5F-95E0-66645F92C43B}" destId="{2FA8683C-9717-4528-AD67-F3399FDD9B35}" srcOrd="2" destOrd="0" presId="urn:microsoft.com/office/officeart/2009/3/layout/HorizontalOrganizationChart"/>
    <dgm:cxn modelId="{B3C93129-242F-485F-9E3B-189FE45D60CE}" type="presParOf" srcId="{06B00A9D-1210-48B9-8E8E-2F0323540422}" destId="{1732552A-38A8-44BB-8A4C-50EACF625D04}" srcOrd="8" destOrd="0" presId="urn:microsoft.com/office/officeart/2009/3/layout/HorizontalOrganizationChart"/>
    <dgm:cxn modelId="{5D95AB91-58CD-4744-8FF7-B753CB96AB4F}" type="presParOf" srcId="{06B00A9D-1210-48B9-8E8E-2F0323540422}" destId="{E639C4E9-4E4B-43CA-BCC1-2D8DDEEE93D4}" srcOrd="9" destOrd="0" presId="urn:microsoft.com/office/officeart/2009/3/layout/HorizontalOrganizationChart"/>
    <dgm:cxn modelId="{D94173E6-DF02-4BC1-A69E-827BCDC39A5A}" type="presParOf" srcId="{E639C4E9-4E4B-43CA-BCC1-2D8DDEEE93D4}" destId="{D890E5CA-5512-448A-B7BE-A8C1923DD98C}" srcOrd="0" destOrd="0" presId="urn:microsoft.com/office/officeart/2009/3/layout/HorizontalOrganizationChart"/>
    <dgm:cxn modelId="{EA6950B9-B7AF-4BF9-A382-BEFEECF145A6}" type="presParOf" srcId="{D890E5CA-5512-448A-B7BE-A8C1923DD98C}" destId="{247C3D4D-6538-44E3-95F0-A258FDB06928}" srcOrd="0" destOrd="0" presId="urn:microsoft.com/office/officeart/2009/3/layout/HorizontalOrganizationChart"/>
    <dgm:cxn modelId="{16B94CC6-299A-425B-BCE7-D2CCFFA0413A}" type="presParOf" srcId="{D890E5CA-5512-448A-B7BE-A8C1923DD98C}" destId="{3B242BD7-B543-45EA-A100-A4259AC2F165}" srcOrd="1" destOrd="0" presId="urn:microsoft.com/office/officeart/2009/3/layout/HorizontalOrganizationChart"/>
    <dgm:cxn modelId="{2DD61DF6-17EC-41FE-A80C-1B3FCBC73FB1}" type="presParOf" srcId="{E639C4E9-4E4B-43CA-BCC1-2D8DDEEE93D4}" destId="{D1F6607B-FD3A-47F8-9F9D-29B874EF5AF4}" srcOrd="1" destOrd="0" presId="urn:microsoft.com/office/officeart/2009/3/layout/HorizontalOrganizationChart"/>
    <dgm:cxn modelId="{F8877183-024B-455D-87CB-6ED496A4BC8D}" type="presParOf" srcId="{E639C4E9-4E4B-43CA-BCC1-2D8DDEEE93D4}" destId="{7B5F29B9-CC87-4DF5-AA33-D252D9352AE0}" srcOrd="2" destOrd="0" presId="urn:microsoft.com/office/officeart/2009/3/layout/HorizontalOrganizationChart"/>
    <dgm:cxn modelId="{0D5BD65E-549E-45A9-B09D-683A6EFBD1D5}" type="presParOf" srcId="{F188B66A-0A2A-43BC-9C12-49789F1F225C}" destId="{54F0D184-E836-476F-967A-9C7B6D624921}" srcOrd="2" destOrd="0" presId="urn:microsoft.com/office/officeart/2009/3/layout/HorizontalOrganizationChart"/>
    <dgm:cxn modelId="{775CC5A6-462B-4F10-8AFC-AB34AE76A2D0}" type="presParOf" srcId="{0E6352E4-51BC-4E39-8ED0-C4CC223D630F}" destId="{C4C3E0F3-59D8-4377-8169-BB5869D676BC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 custT="1"/>
      <dgm:spPr/>
      <dgm:t>
        <a:bodyPr/>
        <a:lstStyle/>
        <a:p>
          <a:r>
            <a:rPr lang="en-US" sz="2000" b="1" dirty="0"/>
            <a:t>Chris Essel</a:t>
          </a:r>
        </a:p>
        <a:p>
          <a:r>
            <a:rPr lang="en-US" sz="2000" dirty="0"/>
            <a:t>Team Manager</a:t>
          </a:r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endParaRPr lang="en-US" sz="1200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endParaRPr lang="en-US" sz="1200"/>
        </a:p>
      </dgm:t>
    </dgm:pt>
    <dgm:pt modelId="{2F73E02F-87D7-48A0-B3A3-7D1BD3650F7B}">
      <dgm:prSet phldrT="[Text]" custT="1"/>
      <dgm:spPr/>
      <dgm:t>
        <a:bodyPr/>
        <a:lstStyle/>
        <a:p>
          <a:r>
            <a:rPr lang="en-US" sz="2000" b="1" dirty="0"/>
            <a:t>Olivia Kostecka </a:t>
          </a:r>
        </a:p>
        <a:p>
          <a:r>
            <a:rPr lang="en-US" sz="2000" dirty="0"/>
            <a:t>Data Quality Support Officer</a:t>
          </a:r>
        </a:p>
      </dgm:t>
    </dgm:pt>
    <dgm:pt modelId="{0662E71D-A438-4F2C-B49A-C3B37A8ED211}" type="parTrans" cxnId="{1FB7A6AD-4A7B-4C28-BA45-80207F6648B3}">
      <dgm:prSet/>
      <dgm:spPr/>
      <dgm:t>
        <a:bodyPr/>
        <a:lstStyle/>
        <a:p>
          <a:endParaRPr lang="en-US" sz="1200"/>
        </a:p>
      </dgm:t>
    </dgm:pt>
    <dgm:pt modelId="{DAA24315-4FAA-4B2D-B849-40C368B08D45}" type="sibTrans" cxnId="{1FB7A6AD-4A7B-4C28-BA45-80207F6648B3}">
      <dgm:prSet/>
      <dgm:spPr/>
      <dgm:t>
        <a:bodyPr/>
        <a:lstStyle/>
        <a:p>
          <a:endParaRPr lang="en-US" sz="1200"/>
        </a:p>
      </dgm:t>
    </dgm:pt>
    <dgm:pt modelId="{B48E841A-8BE6-4F09-BCD2-7C2C88AE7C49}">
      <dgm:prSet phldrT="[Text]" custT="1"/>
      <dgm:spPr/>
      <dgm:t>
        <a:bodyPr/>
        <a:lstStyle/>
        <a:p>
          <a:r>
            <a:rPr lang="en-US" sz="2000" b="1" dirty="0"/>
            <a:t>Frederick Amanfu</a:t>
          </a:r>
        </a:p>
        <a:p>
          <a:r>
            <a:rPr lang="en-US" sz="2000" dirty="0"/>
            <a:t>Data Quality Support Officer</a:t>
          </a:r>
        </a:p>
      </dgm:t>
    </dgm:pt>
    <dgm:pt modelId="{6B43A927-4EAC-4D0E-B147-5F2C66AABB21}" type="parTrans" cxnId="{345CDFD0-3C1E-4BB5-A450-F9DCE051B5A0}">
      <dgm:prSet/>
      <dgm:spPr/>
      <dgm:t>
        <a:bodyPr/>
        <a:lstStyle/>
        <a:p>
          <a:endParaRPr lang="en-US" sz="1200"/>
        </a:p>
      </dgm:t>
    </dgm:pt>
    <dgm:pt modelId="{3514D07F-F647-4FB0-9A5A-0542EA66575B}" type="sibTrans" cxnId="{345CDFD0-3C1E-4BB5-A450-F9DCE051B5A0}">
      <dgm:prSet/>
      <dgm:spPr/>
      <dgm:t>
        <a:bodyPr/>
        <a:lstStyle/>
        <a:p>
          <a:endParaRPr lang="en-US" sz="1200"/>
        </a:p>
      </dgm:t>
    </dgm:pt>
    <dgm:pt modelId="{D0676613-7AAF-4D44-9B44-FBDAFB76732F}">
      <dgm:prSet custT="1"/>
      <dgm:spPr/>
      <dgm:t>
        <a:bodyPr/>
        <a:lstStyle/>
        <a:p>
          <a:r>
            <a:rPr lang="en-US" sz="2000" b="1" dirty="0"/>
            <a:t>James Okahio</a:t>
          </a:r>
        </a:p>
        <a:p>
          <a:r>
            <a:rPr lang="en-US" sz="2000" dirty="0"/>
            <a:t>Data Quality Support Officer</a:t>
          </a:r>
        </a:p>
      </dgm:t>
    </dgm:pt>
    <dgm:pt modelId="{A51B0F7B-BC79-463C-8DD4-97F726ECFC9B}" type="parTrans" cxnId="{5E9551A5-4026-463D-848B-47C8DDBAC43E}">
      <dgm:prSet/>
      <dgm:spPr/>
      <dgm:t>
        <a:bodyPr/>
        <a:lstStyle/>
        <a:p>
          <a:endParaRPr lang="en-US" sz="1200"/>
        </a:p>
      </dgm:t>
    </dgm:pt>
    <dgm:pt modelId="{6E01B6DE-3CEA-486E-8717-0A3017667B33}" type="sibTrans" cxnId="{5E9551A5-4026-463D-848B-47C8DDBAC43E}">
      <dgm:prSet/>
      <dgm:spPr/>
      <dgm:t>
        <a:bodyPr/>
        <a:lstStyle/>
        <a:p>
          <a:endParaRPr lang="en-US" sz="1200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8B1090-7FFA-4F0C-A6B4-11F7778B0496}" type="pres">
      <dgm:prSet presAssocID="{71BCCD49-43A9-43FD-B1C1-C6A650CAB78F}" presName="hierRoot1" presStyleCnt="0">
        <dgm:presLayoutVars>
          <dgm:hierBranch val="init"/>
        </dgm:presLayoutVars>
      </dgm:prSet>
      <dgm:spPr/>
    </dgm:pt>
    <dgm:pt modelId="{2AB20C59-52AA-48D8-947D-398209BE2E9C}" type="pres">
      <dgm:prSet presAssocID="{71BCCD49-43A9-43FD-B1C1-C6A650CAB78F}" presName="rootComposite1" presStyleCnt="0"/>
      <dgm:spPr/>
    </dgm:pt>
    <dgm:pt modelId="{5DFA7F30-03E1-4EE2-8AF9-73C2EEC0004C}" type="pres">
      <dgm:prSet presAssocID="{71BCCD49-43A9-43FD-B1C1-C6A650CAB78F}" presName="rootText1" presStyleLbl="node0" presStyleIdx="0" presStyleCnt="1">
        <dgm:presLayoutVars>
          <dgm:chPref val="3"/>
        </dgm:presLayoutVars>
      </dgm:prSet>
      <dgm:spPr/>
    </dgm:pt>
    <dgm:pt modelId="{964EDE6F-F5A1-4CF9-A8EE-03C7809E3AF7}" type="pres">
      <dgm:prSet presAssocID="{71BCCD49-43A9-43FD-B1C1-C6A650CAB78F}" presName="rootConnector1" presStyleLbl="node1" presStyleIdx="0" presStyleCnt="0"/>
      <dgm:spPr/>
    </dgm:pt>
    <dgm:pt modelId="{BAB0F55B-D8E2-4248-9267-0A6BB16EE06E}" type="pres">
      <dgm:prSet presAssocID="{71BCCD49-43A9-43FD-B1C1-C6A650CAB78F}" presName="hierChild2" presStyleCnt="0"/>
      <dgm:spPr/>
    </dgm:pt>
    <dgm:pt modelId="{ED92B565-9885-4A6D-B63F-C92049595296}" type="pres">
      <dgm:prSet presAssocID="{A51B0F7B-BC79-463C-8DD4-97F726ECFC9B}" presName="Name37" presStyleLbl="parChTrans1D2" presStyleIdx="0" presStyleCnt="3"/>
      <dgm:spPr/>
    </dgm:pt>
    <dgm:pt modelId="{783B60B9-D97B-4FDB-919C-BD210D90ADCF}" type="pres">
      <dgm:prSet presAssocID="{D0676613-7AAF-4D44-9B44-FBDAFB76732F}" presName="hierRoot2" presStyleCnt="0">
        <dgm:presLayoutVars>
          <dgm:hierBranch val="init"/>
        </dgm:presLayoutVars>
      </dgm:prSet>
      <dgm:spPr/>
    </dgm:pt>
    <dgm:pt modelId="{5A411A8D-8C5D-4956-ADDC-12F45F52A9B7}" type="pres">
      <dgm:prSet presAssocID="{D0676613-7AAF-4D44-9B44-FBDAFB76732F}" presName="rootComposite" presStyleCnt="0"/>
      <dgm:spPr/>
    </dgm:pt>
    <dgm:pt modelId="{795FA605-7197-4719-9367-8DEC55B34B55}" type="pres">
      <dgm:prSet presAssocID="{D0676613-7AAF-4D44-9B44-FBDAFB76732F}" presName="rootText" presStyleLbl="node2" presStyleIdx="0" presStyleCnt="3">
        <dgm:presLayoutVars>
          <dgm:chPref val="3"/>
        </dgm:presLayoutVars>
      </dgm:prSet>
      <dgm:spPr/>
    </dgm:pt>
    <dgm:pt modelId="{23DBD4DA-04FB-4C5F-9533-1A56C21669A0}" type="pres">
      <dgm:prSet presAssocID="{D0676613-7AAF-4D44-9B44-FBDAFB76732F}" presName="rootConnector" presStyleLbl="node2" presStyleIdx="0" presStyleCnt="3"/>
      <dgm:spPr/>
    </dgm:pt>
    <dgm:pt modelId="{1B48B037-9200-4C3D-9703-DD324680480C}" type="pres">
      <dgm:prSet presAssocID="{D0676613-7AAF-4D44-9B44-FBDAFB76732F}" presName="hierChild4" presStyleCnt="0"/>
      <dgm:spPr/>
    </dgm:pt>
    <dgm:pt modelId="{2B59DEFE-458F-4196-B0DB-DDC6B83A3CBC}" type="pres">
      <dgm:prSet presAssocID="{D0676613-7AAF-4D44-9B44-FBDAFB76732F}" presName="hierChild5" presStyleCnt="0"/>
      <dgm:spPr/>
    </dgm:pt>
    <dgm:pt modelId="{C605276E-28B1-4BE2-9952-D5F636CFFE57}" type="pres">
      <dgm:prSet presAssocID="{6B43A927-4EAC-4D0E-B147-5F2C66AABB21}" presName="Name37" presStyleLbl="parChTrans1D2" presStyleIdx="1" presStyleCnt="3"/>
      <dgm:spPr/>
    </dgm:pt>
    <dgm:pt modelId="{B06F47BB-32F2-4F28-9EFE-8BBA263BF7A4}" type="pres">
      <dgm:prSet presAssocID="{B48E841A-8BE6-4F09-BCD2-7C2C88AE7C49}" presName="hierRoot2" presStyleCnt="0">
        <dgm:presLayoutVars>
          <dgm:hierBranch val="init"/>
        </dgm:presLayoutVars>
      </dgm:prSet>
      <dgm:spPr/>
    </dgm:pt>
    <dgm:pt modelId="{CAE9E165-AD4F-4656-866B-02D3DD507BF2}" type="pres">
      <dgm:prSet presAssocID="{B48E841A-8BE6-4F09-BCD2-7C2C88AE7C49}" presName="rootComposite" presStyleCnt="0"/>
      <dgm:spPr/>
    </dgm:pt>
    <dgm:pt modelId="{EEB566E8-2441-4F5A-AD7F-53CEFCC6B1EC}" type="pres">
      <dgm:prSet presAssocID="{B48E841A-8BE6-4F09-BCD2-7C2C88AE7C49}" presName="rootText" presStyleLbl="node2" presStyleIdx="1" presStyleCnt="3">
        <dgm:presLayoutVars>
          <dgm:chPref val="3"/>
        </dgm:presLayoutVars>
      </dgm:prSet>
      <dgm:spPr/>
    </dgm:pt>
    <dgm:pt modelId="{D34230D4-C4FA-457D-A180-FED463B3C6AC}" type="pres">
      <dgm:prSet presAssocID="{B48E841A-8BE6-4F09-BCD2-7C2C88AE7C49}" presName="rootConnector" presStyleLbl="node2" presStyleIdx="1" presStyleCnt="3"/>
      <dgm:spPr/>
    </dgm:pt>
    <dgm:pt modelId="{4C6E4918-4B7F-4463-BD7E-EECF7A044C0A}" type="pres">
      <dgm:prSet presAssocID="{B48E841A-8BE6-4F09-BCD2-7C2C88AE7C49}" presName="hierChild4" presStyleCnt="0"/>
      <dgm:spPr/>
    </dgm:pt>
    <dgm:pt modelId="{F2F8C315-CAD0-45B0-A95E-247FDE7E58E6}" type="pres">
      <dgm:prSet presAssocID="{B48E841A-8BE6-4F09-BCD2-7C2C88AE7C49}" presName="hierChild5" presStyleCnt="0"/>
      <dgm:spPr/>
    </dgm:pt>
    <dgm:pt modelId="{D09D69D4-44D9-4296-9286-A2D2D89F3567}" type="pres">
      <dgm:prSet presAssocID="{0662E71D-A438-4F2C-B49A-C3B37A8ED211}" presName="Name37" presStyleLbl="parChTrans1D2" presStyleIdx="2" presStyleCnt="3"/>
      <dgm:spPr/>
    </dgm:pt>
    <dgm:pt modelId="{52116F7D-7323-47E8-A9FD-E92E7F0641E4}" type="pres">
      <dgm:prSet presAssocID="{2F73E02F-87D7-48A0-B3A3-7D1BD3650F7B}" presName="hierRoot2" presStyleCnt="0">
        <dgm:presLayoutVars>
          <dgm:hierBranch val="init"/>
        </dgm:presLayoutVars>
      </dgm:prSet>
      <dgm:spPr/>
    </dgm:pt>
    <dgm:pt modelId="{D5B6BC3C-C4D5-4892-9169-ED75F660EC0E}" type="pres">
      <dgm:prSet presAssocID="{2F73E02F-87D7-48A0-B3A3-7D1BD3650F7B}" presName="rootComposite" presStyleCnt="0"/>
      <dgm:spPr/>
    </dgm:pt>
    <dgm:pt modelId="{1215AACC-37C9-4B45-9855-A03018BCD4D7}" type="pres">
      <dgm:prSet presAssocID="{2F73E02F-87D7-48A0-B3A3-7D1BD3650F7B}" presName="rootText" presStyleLbl="node2" presStyleIdx="2" presStyleCnt="3">
        <dgm:presLayoutVars>
          <dgm:chPref val="3"/>
        </dgm:presLayoutVars>
      </dgm:prSet>
      <dgm:spPr/>
    </dgm:pt>
    <dgm:pt modelId="{E25AA72F-94CC-46AD-A495-E3F07A01FFE3}" type="pres">
      <dgm:prSet presAssocID="{2F73E02F-87D7-48A0-B3A3-7D1BD3650F7B}" presName="rootConnector" presStyleLbl="node2" presStyleIdx="2" presStyleCnt="3"/>
      <dgm:spPr/>
    </dgm:pt>
    <dgm:pt modelId="{DB5CA7C9-A708-4ED0-A0A4-5058B11E21B6}" type="pres">
      <dgm:prSet presAssocID="{2F73E02F-87D7-48A0-B3A3-7D1BD3650F7B}" presName="hierChild4" presStyleCnt="0"/>
      <dgm:spPr/>
    </dgm:pt>
    <dgm:pt modelId="{A491C87B-6A8B-4F7F-9C61-4BD5B2A01946}" type="pres">
      <dgm:prSet presAssocID="{2F73E02F-87D7-48A0-B3A3-7D1BD3650F7B}" presName="hierChild5" presStyleCnt="0"/>
      <dgm:spPr/>
    </dgm:pt>
    <dgm:pt modelId="{BE5E3222-18B8-48D2-BD94-20811703B918}" type="pres">
      <dgm:prSet presAssocID="{71BCCD49-43A9-43FD-B1C1-C6A650CAB78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9108470E-24C1-441C-AA01-7AF657A5BA75}" type="presOf" srcId="{2F73E02F-87D7-48A0-B3A3-7D1BD3650F7B}" destId="{1215AACC-37C9-4B45-9855-A03018BCD4D7}" srcOrd="0" destOrd="0" presId="urn:microsoft.com/office/officeart/2005/8/layout/orgChart1"/>
    <dgm:cxn modelId="{165C4063-6137-4070-96D3-F9ED9B1F13ED}" type="presOf" srcId="{B48E841A-8BE6-4F09-BCD2-7C2C88AE7C49}" destId="{EEB566E8-2441-4F5A-AD7F-53CEFCC6B1EC}" srcOrd="0" destOrd="0" presId="urn:microsoft.com/office/officeart/2005/8/layout/orgChart1"/>
    <dgm:cxn modelId="{924B0972-17A6-4C0D-A623-E167154A1502}" type="presOf" srcId="{A51B0F7B-BC79-463C-8DD4-97F726ECFC9B}" destId="{ED92B565-9885-4A6D-B63F-C92049595296}" srcOrd="0" destOrd="0" presId="urn:microsoft.com/office/officeart/2005/8/layout/orgChart1"/>
    <dgm:cxn modelId="{AB06DC81-3AF5-4A84-9B8F-868BE4CB5722}" type="presOf" srcId="{D0676613-7AAF-4D44-9B44-FBDAFB76732F}" destId="{23DBD4DA-04FB-4C5F-9533-1A56C21669A0}" srcOrd="1" destOrd="0" presId="urn:microsoft.com/office/officeart/2005/8/layout/orgChart1"/>
    <dgm:cxn modelId="{36490B83-6299-4EF1-A800-86843DDCA1C3}" type="presOf" srcId="{71BCCD49-43A9-43FD-B1C1-C6A650CAB78F}" destId="{964EDE6F-F5A1-4CF9-A8EE-03C7809E3AF7}" srcOrd="1" destOrd="0" presId="urn:microsoft.com/office/officeart/2005/8/layout/orgChart1"/>
    <dgm:cxn modelId="{C3861C87-941B-42B5-9240-2DBD90F030B8}" type="presOf" srcId="{0662E71D-A438-4F2C-B49A-C3B37A8ED211}" destId="{D09D69D4-44D9-4296-9286-A2D2D89F3567}" srcOrd="0" destOrd="0" presId="urn:microsoft.com/office/officeart/2005/8/layout/orgChart1"/>
    <dgm:cxn modelId="{1521658D-A437-4987-B2F5-B41CD1F9E658}" type="presOf" srcId="{6B43A927-4EAC-4D0E-B147-5F2C66AABB21}" destId="{C605276E-28B1-4BE2-9952-D5F636CFFE57}" srcOrd="0" destOrd="0" presId="urn:microsoft.com/office/officeart/2005/8/layout/orgChart1"/>
    <dgm:cxn modelId="{4A2A1994-62A7-4154-8E17-4860FAAD6AC4}" type="presOf" srcId="{D0676613-7AAF-4D44-9B44-FBDAFB76732F}" destId="{795FA605-7197-4719-9367-8DEC55B34B55}" srcOrd="0" destOrd="0" presId="urn:microsoft.com/office/officeart/2005/8/layout/orgChart1"/>
    <dgm:cxn modelId="{5E9551A5-4026-463D-848B-47C8DDBAC43E}" srcId="{71BCCD49-43A9-43FD-B1C1-C6A650CAB78F}" destId="{D0676613-7AAF-4D44-9B44-FBDAFB76732F}" srcOrd="0" destOrd="0" parTransId="{A51B0F7B-BC79-463C-8DD4-97F726ECFC9B}" sibTransId="{6E01B6DE-3CEA-486E-8717-0A3017667B33}"/>
    <dgm:cxn modelId="{1FB7A6AD-4A7B-4C28-BA45-80207F6648B3}" srcId="{71BCCD49-43A9-43FD-B1C1-C6A650CAB78F}" destId="{2F73E02F-87D7-48A0-B3A3-7D1BD3650F7B}" srcOrd="2" destOrd="0" parTransId="{0662E71D-A438-4F2C-B49A-C3B37A8ED211}" sibTransId="{DAA24315-4FAA-4B2D-B849-40C368B08D45}"/>
    <dgm:cxn modelId="{345CDFD0-3C1E-4BB5-A450-F9DCE051B5A0}" srcId="{71BCCD49-43A9-43FD-B1C1-C6A650CAB78F}" destId="{B48E841A-8BE6-4F09-BCD2-7C2C88AE7C49}" srcOrd="1" destOrd="0" parTransId="{6B43A927-4EAC-4D0E-B147-5F2C66AABB21}" sibTransId="{3514D07F-F647-4FB0-9A5A-0542EA66575B}"/>
    <dgm:cxn modelId="{FB9FB6D9-6A67-4ECB-BFB4-4410F5388889}" type="presOf" srcId="{2F73E02F-87D7-48A0-B3A3-7D1BD3650F7B}" destId="{E25AA72F-94CC-46AD-A495-E3F07A01FFE3}" srcOrd="1" destOrd="0" presId="urn:microsoft.com/office/officeart/2005/8/layout/orgChart1"/>
    <dgm:cxn modelId="{2631B7DC-0045-4B65-BF20-F8FAC66E63C1}" type="presOf" srcId="{71BCCD49-43A9-43FD-B1C1-C6A650CAB78F}" destId="{5DFA7F30-03E1-4EE2-8AF9-73C2EEC0004C}" srcOrd="0" destOrd="0" presId="urn:microsoft.com/office/officeart/2005/8/layout/orgChart1"/>
    <dgm:cxn modelId="{12C40CDD-5954-4778-8CE6-02425E4630B2}" type="presOf" srcId="{B48E841A-8BE6-4F09-BCD2-7C2C88AE7C49}" destId="{D34230D4-C4FA-457D-A180-FED463B3C6AC}" srcOrd="1" destOrd="0" presId="urn:microsoft.com/office/officeart/2005/8/layout/orgChart1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2C0B5C8B-2CFF-460E-938B-99C53C714AF1}" type="presParOf" srcId="{DE84A36F-3CDD-4338-A997-7FBBD8925572}" destId="{778B1090-7FFA-4F0C-A6B4-11F7778B0496}" srcOrd="0" destOrd="0" presId="urn:microsoft.com/office/officeart/2005/8/layout/orgChart1"/>
    <dgm:cxn modelId="{FC964D20-B97C-4EAB-A936-BD8AB8A5521D}" type="presParOf" srcId="{778B1090-7FFA-4F0C-A6B4-11F7778B0496}" destId="{2AB20C59-52AA-48D8-947D-398209BE2E9C}" srcOrd="0" destOrd="0" presId="urn:microsoft.com/office/officeart/2005/8/layout/orgChart1"/>
    <dgm:cxn modelId="{2F5FB256-2F0A-42B7-B2A6-F27F1D60D415}" type="presParOf" srcId="{2AB20C59-52AA-48D8-947D-398209BE2E9C}" destId="{5DFA7F30-03E1-4EE2-8AF9-73C2EEC0004C}" srcOrd="0" destOrd="0" presId="urn:microsoft.com/office/officeart/2005/8/layout/orgChart1"/>
    <dgm:cxn modelId="{EC2EE3BB-F229-4E73-9A71-1F8457155C52}" type="presParOf" srcId="{2AB20C59-52AA-48D8-947D-398209BE2E9C}" destId="{964EDE6F-F5A1-4CF9-A8EE-03C7809E3AF7}" srcOrd="1" destOrd="0" presId="urn:microsoft.com/office/officeart/2005/8/layout/orgChart1"/>
    <dgm:cxn modelId="{F5B74BCE-11CE-42FB-9FB0-D8685B4F7508}" type="presParOf" srcId="{778B1090-7FFA-4F0C-A6B4-11F7778B0496}" destId="{BAB0F55B-D8E2-4248-9267-0A6BB16EE06E}" srcOrd="1" destOrd="0" presId="urn:microsoft.com/office/officeart/2005/8/layout/orgChart1"/>
    <dgm:cxn modelId="{64F4EA0F-919D-4903-896D-D65E832DF2DB}" type="presParOf" srcId="{BAB0F55B-D8E2-4248-9267-0A6BB16EE06E}" destId="{ED92B565-9885-4A6D-B63F-C92049595296}" srcOrd="0" destOrd="0" presId="urn:microsoft.com/office/officeart/2005/8/layout/orgChart1"/>
    <dgm:cxn modelId="{670027F0-8074-4A09-B6F8-F95E8F6610C4}" type="presParOf" srcId="{BAB0F55B-D8E2-4248-9267-0A6BB16EE06E}" destId="{783B60B9-D97B-4FDB-919C-BD210D90ADCF}" srcOrd="1" destOrd="0" presId="urn:microsoft.com/office/officeart/2005/8/layout/orgChart1"/>
    <dgm:cxn modelId="{BA2F677A-86E8-433F-9F7B-942E9F7EF502}" type="presParOf" srcId="{783B60B9-D97B-4FDB-919C-BD210D90ADCF}" destId="{5A411A8D-8C5D-4956-ADDC-12F45F52A9B7}" srcOrd="0" destOrd="0" presId="urn:microsoft.com/office/officeart/2005/8/layout/orgChart1"/>
    <dgm:cxn modelId="{88937529-411F-42FD-A787-14A1EFF6BD69}" type="presParOf" srcId="{5A411A8D-8C5D-4956-ADDC-12F45F52A9B7}" destId="{795FA605-7197-4719-9367-8DEC55B34B55}" srcOrd="0" destOrd="0" presId="urn:microsoft.com/office/officeart/2005/8/layout/orgChart1"/>
    <dgm:cxn modelId="{47599E34-BA1D-40B9-9BC7-ECEEB0567BE6}" type="presParOf" srcId="{5A411A8D-8C5D-4956-ADDC-12F45F52A9B7}" destId="{23DBD4DA-04FB-4C5F-9533-1A56C21669A0}" srcOrd="1" destOrd="0" presId="urn:microsoft.com/office/officeart/2005/8/layout/orgChart1"/>
    <dgm:cxn modelId="{900F7D6A-D5FC-43DF-8690-E5B0691A7F4A}" type="presParOf" srcId="{783B60B9-D97B-4FDB-919C-BD210D90ADCF}" destId="{1B48B037-9200-4C3D-9703-DD324680480C}" srcOrd="1" destOrd="0" presId="urn:microsoft.com/office/officeart/2005/8/layout/orgChart1"/>
    <dgm:cxn modelId="{3AFB0593-EFD2-4FFD-8446-6596FA862B81}" type="presParOf" srcId="{783B60B9-D97B-4FDB-919C-BD210D90ADCF}" destId="{2B59DEFE-458F-4196-B0DB-DDC6B83A3CBC}" srcOrd="2" destOrd="0" presId="urn:microsoft.com/office/officeart/2005/8/layout/orgChart1"/>
    <dgm:cxn modelId="{8840C426-EF7F-4B4D-B3F2-96C891271104}" type="presParOf" srcId="{BAB0F55B-D8E2-4248-9267-0A6BB16EE06E}" destId="{C605276E-28B1-4BE2-9952-D5F636CFFE57}" srcOrd="2" destOrd="0" presId="urn:microsoft.com/office/officeart/2005/8/layout/orgChart1"/>
    <dgm:cxn modelId="{215A8442-0BC7-40F9-B8A3-532F0C543877}" type="presParOf" srcId="{BAB0F55B-D8E2-4248-9267-0A6BB16EE06E}" destId="{B06F47BB-32F2-4F28-9EFE-8BBA263BF7A4}" srcOrd="3" destOrd="0" presId="urn:microsoft.com/office/officeart/2005/8/layout/orgChart1"/>
    <dgm:cxn modelId="{2DB22E27-FC45-4A7C-A7C2-DF322461B96F}" type="presParOf" srcId="{B06F47BB-32F2-4F28-9EFE-8BBA263BF7A4}" destId="{CAE9E165-AD4F-4656-866B-02D3DD507BF2}" srcOrd="0" destOrd="0" presId="urn:microsoft.com/office/officeart/2005/8/layout/orgChart1"/>
    <dgm:cxn modelId="{EEDDDAD1-43B4-46FF-8B7C-C84E229E605C}" type="presParOf" srcId="{CAE9E165-AD4F-4656-866B-02D3DD507BF2}" destId="{EEB566E8-2441-4F5A-AD7F-53CEFCC6B1EC}" srcOrd="0" destOrd="0" presId="urn:microsoft.com/office/officeart/2005/8/layout/orgChart1"/>
    <dgm:cxn modelId="{898DDCAA-B5CF-4C11-A0DF-493137F73AB6}" type="presParOf" srcId="{CAE9E165-AD4F-4656-866B-02D3DD507BF2}" destId="{D34230D4-C4FA-457D-A180-FED463B3C6AC}" srcOrd="1" destOrd="0" presId="urn:microsoft.com/office/officeart/2005/8/layout/orgChart1"/>
    <dgm:cxn modelId="{354CF9D1-548C-455F-BDB6-F5F4786911C4}" type="presParOf" srcId="{B06F47BB-32F2-4F28-9EFE-8BBA263BF7A4}" destId="{4C6E4918-4B7F-4463-BD7E-EECF7A044C0A}" srcOrd="1" destOrd="0" presId="urn:microsoft.com/office/officeart/2005/8/layout/orgChart1"/>
    <dgm:cxn modelId="{7FB74E1F-7CDF-46A6-8DD4-DE899D8BE0F5}" type="presParOf" srcId="{B06F47BB-32F2-4F28-9EFE-8BBA263BF7A4}" destId="{F2F8C315-CAD0-45B0-A95E-247FDE7E58E6}" srcOrd="2" destOrd="0" presId="urn:microsoft.com/office/officeart/2005/8/layout/orgChart1"/>
    <dgm:cxn modelId="{B01B78E4-AE05-4D70-AE52-7CFDC7F3EB39}" type="presParOf" srcId="{BAB0F55B-D8E2-4248-9267-0A6BB16EE06E}" destId="{D09D69D4-44D9-4296-9286-A2D2D89F3567}" srcOrd="4" destOrd="0" presId="urn:microsoft.com/office/officeart/2005/8/layout/orgChart1"/>
    <dgm:cxn modelId="{936E55F8-207F-4F91-93C8-396FC81F861B}" type="presParOf" srcId="{BAB0F55B-D8E2-4248-9267-0A6BB16EE06E}" destId="{52116F7D-7323-47E8-A9FD-E92E7F0641E4}" srcOrd="5" destOrd="0" presId="urn:microsoft.com/office/officeart/2005/8/layout/orgChart1"/>
    <dgm:cxn modelId="{CF1EC8E2-E2AD-4B7F-B431-A52A0608B069}" type="presParOf" srcId="{52116F7D-7323-47E8-A9FD-E92E7F0641E4}" destId="{D5B6BC3C-C4D5-4892-9169-ED75F660EC0E}" srcOrd="0" destOrd="0" presId="urn:microsoft.com/office/officeart/2005/8/layout/orgChart1"/>
    <dgm:cxn modelId="{24A5B571-5186-4C73-9EDC-3958CFAC5060}" type="presParOf" srcId="{D5B6BC3C-C4D5-4892-9169-ED75F660EC0E}" destId="{1215AACC-37C9-4B45-9855-A03018BCD4D7}" srcOrd="0" destOrd="0" presId="urn:microsoft.com/office/officeart/2005/8/layout/orgChart1"/>
    <dgm:cxn modelId="{8F4F3AA1-A3AD-4215-AD9B-6C97C00E9DAF}" type="presParOf" srcId="{D5B6BC3C-C4D5-4892-9169-ED75F660EC0E}" destId="{E25AA72F-94CC-46AD-A495-E3F07A01FFE3}" srcOrd="1" destOrd="0" presId="urn:microsoft.com/office/officeart/2005/8/layout/orgChart1"/>
    <dgm:cxn modelId="{0258AEA8-2EC7-4529-A261-657BD000E4B7}" type="presParOf" srcId="{52116F7D-7323-47E8-A9FD-E92E7F0641E4}" destId="{DB5CA7C9-A708-4ED0-A0A4-5058B11E21B6}" srcOrd="1" destOrd="0" presId="urn:microsoft.com/office/officeart/2005/8/layout/orgChart1"/>
    <dgm:cxn modelId="{B058AF5E-36C6-4723-893F-2688CEBBB208}" type="presParOf" srcId="{52116F7D-7323-47E8-A9FD-E92E7F0641E4}" destId="{A491C87B-6A8B-4F7F-9C61-4BD5B2A01946}" srcOrd="2" destOrd="0" presId="urn:microsoft.com/office/officeart/2005/8/layout/orgChart1"/>
    <dgm:cxn modelId="{C7EB6D47-62F9-447A-A348-8933B94CA32A}" type="presParOf" srcId="{778B1090-7FFA-4F0C-A6B4-11F7778B0496}" destId="{BE5E3222-18B8-48D2-BD94-20811703B9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CA1EA9-73C0-4D1A-B547-5CCD86785563}">
      <dsp:nvSpPr>
        <dsp:cNvPr id="0" name=""/>
        <dsp:cNvSpPr/>
      </dsp:nvSpPr>
      <dsp:spPr>
        <a:xfrm>
          <a:off x="4857035" y="2538054"/>
          <a:ext cx="4329601" cy="219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567"/>
              </a:lnTo>
              <a:lnTo>
                <a:pt x="4329601" y="109567"/>
              </a:lnTo>
              <a:lnTo>
                <a:pt x="4329601" y="219135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dash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B78E404-8D8F-5A4F-B97B-911A16A1EF9F}">
      <dsp:nvSpPr>
        <dsp:cNvPr id="0" name=""/>
        <dsp:cNvSpPr/>
      </dsp:nvSpPr>
      <dsp:spPr>
        <a:xfrm>
          <a:off x="4857035" y="2538054"/>
          <a:ext cx="3066961" cy="219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567"/>
              </a:lnTo>
              <a:lnTo>
                <a:pt x="3066961" y="109567"/>
              </a:lnTo>
              <a:lnTo>
                <a:pt x="3066961" y="219135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dash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17DB07C-B356-EB4C-9B11-859EFBF183F1}">
      <dsp:nvSpPr>
        <dsp:cNvPr id="0" name=""/>
        <dsp:cNvSpPr/>
      </dsp:nvSpPr>
      <dsp:spPr>
        <a:xfrm>
          <a:off x="4857035" y="2538054"/>
          <a:ext cx="1804322" cy="219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567"/>
              </a:lnTo>
              <a:lnTo>
                <a:pt x="1804322" y="109567"/>
              </a:lnTo>
              <a:lnTo>
                <a:pt x="1804322" y="219135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dash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BA03B6E-9CDE-47BF-BD3D-DDD5D72D80D2}">
      <dsp:nvSpPr>
        <dsp:cNvPr id="0" name=""/>
        <dsp:cNvSpPr/>
      </dsp:nvSpPr>
      <dsp:spPr>
        <a:xfrm>
          <a:off x="4857035" y="2538054"/>
          <a:ext cx="618714" cy="219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567"/>
              </a:lnTo>
              <a:lnTo>
                <a:pt x="618714" y="109567"/>
              </a:lnTo>
              <a:lnTo>
                <a:pt x="618714" y="2191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D1351A-7D4B-48E5-A2E4-919A309ABD0B}">
      <dsp:nvSpPr>
        <dsp:cNvPr id="0" name=""/>
        <dsp:cNvSpPr/>
      </dsp:nvSpPr>
      <dsp:spPr>
        <a:xfrm>
          <a:off x="4290141" y="2538054"/>
          <a:ext cx="566893" cy="219135"/>
        </a:xfrm>
        <a:custGeom>
          <a:avLst/>
          <a:gdLst/>
          <a:ahLst/>
          <a:cxnLst/>
          <a:rect l="0" t="0" r="0" b="0"/>
          <a:pathLst>
            <a:path>
              <a:moveTo>
                <a:pt x="566893" y="0"/>
              </a:moveTo>
              <a:lnTo>
                <a:pt x="566893" y="109567"/>
              </a:lnTo>
              <a:lnTo>
                <a:pt x="0" y="109567"/>
              </a:lnTo>
              <a:lnTo>
                <a:pt x="0" y="2191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9D69D4-44D9-4296-9286-A2D2D89F3567}">
      <dsp:nvSpPr>
        <dsp:cNvPr id="0" name=""/>
        <dsp:cNvSpPr/>
      </dsp:nvSpPr>
      <dsp:spPr>
        <a:xfrm>
          <a:off x="3027502" y="2538054"/>
          <a:ext cx="1829533" cy="219135"/>
        </a:xfrm>
        <a:custGeom>
          <a:avLst/>
          <a:gdLst/>
          <a:ahLst/>
          <a:cxnLst/>
          <a:rect l="0" t="0" r="0" b="0"/>
          <a:pathLst>
            <a:path>
              <a:moveTo>
                <a:pt x="1829533" y="0"/>
              </a:moveTo>
              <a:lnTo>
                <a:pt x="1829533" y="109567"/>
              </a:lnTo>
              <a:lnTo>
                <a:pt x="0" y="109567"/>
              </a:lnTo>
              <a:lnTo>
                <a:pt x="0" y="2191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05276E-28B1-4BE2-9952-D5F636CFFE57}">
      <dsp:nvSpPr>
        <dsp:cNvPr id="0" name=""/>
        <dsp:cNvSpPr/>
      </dsp:nvSpPr>
      <dsp:spPr>
        <a:xfrm>
          <a:off x="1764862" y="2538054"/>
          <a:ext cx="3092172" cy="219135"/>
        </a:xfrm>
        <a:custGeom>
          <a:avLst/>
          <a:gdLst/>
          <a:ahLst/>
          <a:cxnLst/>
          <a:rect l="0" t="0" r="0" b="0"/>
          <a:pathLst>
            <a:path>
              <a:moveTo>
                <a:pt x="3092172" y="0"/>
              </a:moveTo>
              <a:lnTo>
                <a:pt x="3092172" y="109567"/>
              </a:lnTo>
              <a:lnTo>
                <a:pt x="0" y="109567"/>
              </a:lnTo>
              <a:lnTo>
                <a:pt x="0" y="2191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92B565-9885-4A6D-B63F-C92049595296}">
      <dsp:nvSpPr>
        <dsp:cNvPr id="0" name=""/>
        <dsp:cNvSpPr/>
      </dsp:nvSpPr>
      <dsp:spPr>
        <a:xfrm>
          <a:off x="514828" y="2538054"/>
          <a:ext cx="4342206" cy="219135"/>
        </a:xfrm>
        <a:custGeom>
          <a:avLst/>
          <a:gdLst/>
          <a:ahLst/>
          <a:cxnLst/>
          <a:rect l="0" t="0" r="0" b="0"/>
          <a:pathLst>
            <a:path>
              <a:moveTo>
                <a:pt x="4342206" y="0"/>
              </a:moveTo>
              <a:lnTo>
                <a:pt x="4342206" y="109567"/>
              </a:lnTo>
              <a:lnTo>
                <a:pt x="0" y="109567"/>
              </a:lnTo>
              <a:lnTo>
                <a:pt x="0" y="2191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7F30-03E1-4EE2-8AF9-73C2EEC0004C}">
      <dsp:nvSpPr>
        <dsp:cNvPr id="0" name=""/>
        <dsp:cNvSpPr/>
      </dsp:nvSpPr>
      <dsp:spPr>
        <a:xfrm>
          <a:off x="4335283" y="1495531"/>
          <a:ext cx="1043503" cy="10425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Jamie Spencer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Head of Insight, Quality and Financial Services</a:t>
          </a:r>
          <a:endParaRPr lang="en-US" sz="1100" kern="1200" dirty="0"/>
        </a:p>
      </dsp:txBody>
      <dsp:txXfrm>
        <a:off x="4335283" y="1495531"/>
        <a:ext cx="1043503" cy="1042522"/>
      </dsp:txXfrm>
    </dsp:sp>
    <dsp:sp modelId="{795FA605-7197-4719-9367-8DEC55B34B55}">
      <dsp:nvSpPr>
        <dsp:cNvPr id="0" name=""/>
        <dsp:cNvSpPr/>
      </dsp:nvSpPr>
      <dsp:spPr>
        <a:xfrm>
          <a:off x="5682" y="2757190"/>
          <a:ext cx="1018292" cy="10425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Liisa Smith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Direct Payments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Manager</a:t>
          </a:r>
        </a:p>
      </dsp:txBody>
      <dsp:txXfrm>
        <a:off x="5682" y="2757190"/>
        <a:ext cx="1018292" cy="1042522"/>
      </dsp:txXfrm>
    </dsp:sp>
    <dsp:sp modelId="{EEB566E8-2441-4F5A-AD7F-53CEFCC6B1EC}">
      <dsp:nvSpPr>
        <dsp:cNvPr id="0" name=""/>
        <dsp:cNvSpPr/>
      </dsp:nvSpPr>
      <dsp:spPr>
        <a:xfrm>
          <a:off x="1243110" y="2757190"/>
          <a:ext cx="1043503" cy="10425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Janet Lee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Personal Financial Services Manager</a:t>
          </a:r>
        </a:p>
      </dsp:txBody>
      <dsp:txXfrm>
        <a:off x="1243110" y="2757190"/>
        <a:ext cx="1043503" cy="1042522"/>
      </dsp:txXfrm>
    </dsp:sp>
    <dsp:sp modelId="{1215AACC-37C9-4B45-9855-A03018BCD4D7}">
      <dsp:nvSpPr>
        <dsp:cNvPr id="0" name=""/>
        <dsp:cNvSpPr/>
      </dsp:nvSpPr>
      <dsp:spPr>
        <a:xfrm>
          <a:off x="2505750" y="2757190"/>
          <a:ext cx="1043503" cy="10425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Roisin Harper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kern="1200" dirty="0"/>
            <a:t>ASC Quality Assurance Lead</a:t>
          </a:r>
          <a:endParaRPr lang="en-US" sz="1100" kern="1200" dirty="0"/>
        </a:p>
      </dsp:txBody>
      <dsp:txXfrm>
        <a:off x="2505750" y="2757190"/>
        <a:ext cx="1043503" cy="1042522"/>
      </dsp:txXfrm>
    </dsp:sp>
    <dsp:sp modelId="{414A1307-D3FF-4CF5-950B-234C47A47D26}">
      <dsp:nvSpPr>
        <dsp:cNvPr id="0" name=""/>
        <dsp:cNvSpPr/>
      </dsp:nvSpPr>
      <dsp:spPr>
        <a:xfrm>
          <a:off x="3768389" y="2757190"/>
          <a:ext cx="1043503" cy="10425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Barnaby Rogers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ASC Systems Manager</a:t>
          </a:r>
        </a:p>
      </dsp:txBody>
      <dsp:txXfrm>
        <a:off x="3768389" y="2757190"/>
        <a:ext cx="1043503" cy="1042522"/>
      </dsp:txXfrm>
    </dsp:sp>
    <dsp:sp modelId="{89895EF7-B3BE-4830-B255-9A79F1DECD58}">
      <dsp:nvSpPr>
        <dsp:cNvPr id="0" name=""/>
        <dsp:cNvSpPr/>
      </dsp:nvSpPr>
      <dsp:spPr>
        <a:xfrm>
          <a:off x="5031029" y="2757190"/>
          <a:ext cx="889440" cy="10425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David Kinloch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Services Manager Resource Co-ordination Team</a:t>
          </a:r>
          <a:endParaRPr lang="en-US" sz="1100" kern="1200" dirty="0"/>
        </a:p>
      </dsp:txBody>
      <dsp:txXfrm>
        <a:off x="5031029" y="2757190"/>
        <a:ext cx="889440" cy="1042522"/>
      </dsp:txXfrm>
    </dsp:sp>
    <dsp:sp modelId="{74A00AA4-5CC2-4044-A989-D3969723C1AD}">
      <dsp:nvSpPr>
        <dsp:cNvPr id="0" name=""/>
        <dsp:cNvSpPr/>
      </dsp:nvSpPr>
      <dsp:spPr>
        <a:xfrm>
          <a:off x="6139605" y="2757190"/>
          <a:ext cx="1043503" cy="1041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Sean Ahern             </a:t>
          </a:r>
          <a:r>
            <a:rPr lang="en-GB" sz="1100" kern="1200" dirty="0"/>
            <a:t>Family Group Conferencing Manager</a:t>
          </a:r>
        </a:p>
      </dsp:txBody>
      <dsp:txXfrm>
        <a:off x="6139605" y="2757190"/>
        <a:ext cx="1043503" cy="1041917"/>
      </dsp:txXfrm>
    </dsp:sp>
    <dsp:sp modelId="{527F2648-E7A5-B64F-A1D1-6C7104ED64B0}">
      <dsp:nvSpPr>
        <dsp:cNvPr id="0" name=""/>
        <dsp:cNvSpPr/>
      </dsp:nvSpPr>
      <dsp:spPr>
        <a:xfrm>
          <a:off x="7402245" y="2757190"/>
          <a:ext cx="1043503" cy="1041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Katriona Hartnett </a:t>
          </a:r>
          <a:r>
            <a:rPr lang="en-GB" sz="1100" kern="1200" dirty="0"/>
            <a:t>Family Group Conferencing Manager</a:t>
          </a:r>
        </a:p>
      </dsp:txBody>
      <dsp:txXfrm>
        <a:off x="7402245" y="2757190"/>
        <a:ext cx="1043503" cy="1041917"/>
      </dsp:txXfrm>
    </dsp:sp>
    <dsp:sp modelId="{2848CE90-8A1A-4FEB-BF04-AB658BB23491}">
      <dsp:nvSpPr>
        <dsp:cNvPr id="0" name=""/>
        <dsp:cNvSpPr/>
      </dsp:nvSpPr>
      <dsp:spPr>
        <a:xfrm>
          <a:off x="8664884" y="2757190"/>
          <a:ext cx="1043503" cy="10067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Jamie Orr</a:t>
          </a:r>
          <a:br>
            <a:rPr lang="en-GB" sz="1100" kern="1200" dirty="0"/>
          </a:br>
          <a:r>
            <a:rPr lang="en-GB" sz="1100" kern="1200" dirty="0"/>
            <a:t>Senior Data </a:t>
          </a:r>
          <a:r>
            <a:rPr lang="en-GB" sz="1100" kern="1200" dirty="0" err="1"/>
            <a:t>Analsyt</a:t>
          </a:r>
          <a:endParaRPr lang="en-GB" sz="1100" kern="1200" dirty="0"/>
        </a:p>
      </dsp:txBody>
      <dsp:txXfrm>
        <a:off x="8664884" y="2757190"/>
        <a:ext cx="1043503" cy="100674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D1351A-7D4B-48E5-A2E4-919A309ABD0B}">
      <dsp:nvSpPr>
        <dsp:cNvPr id="0" name=""/>
        <dsp:cNvSpPr/>
      </dsp:nvSpPr>
      <dsp:spPr>
        <a:xfrm>
          <a:off x="4990949" y="2061185"/>
          <a:ext cx="3908942" cy="452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137"/>
              </a:lnTo>
              <a:lnTo>
                <a:pt x="3908942" y="226137"/>
              </a:lnTo>
              <a:lnTo>
                <a:pt x="3908942" y="4522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9D69D4-44D9-4296-9286-A2D2D89F3567}">
      <dsp:nvSpPr>
        <dsp:cNvPr id="0" name=""/>
        <dsp:cNvSpPr/>
      </dsp:nvSpPr>
      <dsp:spPr>
        <a:xfrm>
          <a:off x="4990949" y="2061185"/>
          <a:ext cx="1302980" cy="452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137"/>
              </a:lnTo>
              <a:lnTo>
                <a:pt x="1302980" y="226137"/>
              </a:lnTo>
              <a:lnTo>
                <a:pt x="1302980" y="4522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05276E-28B1-4BE2-9952-D5F636CFFE57}">
      <dsp:nvSpPr>
        <dsp:cNvPr id="0" name=""/>
        <dsp:cNvSpPr/>
      </dsp:nvSpPr>
      <dsp:spPr>
        <a:xfrm>
          <a:off x="3687969" y="2061185"/>
          <a:ext cx="1302980" cy="452274"/>
        </a:xfrm>
        <a:custGeom>
          <a:avLst/>
          <a:gdLst/>
          <a:ahLst/>
          <a:cxnLst/>
          <a:rect l="0" t="0" r="0" b="0"/>
          <a:pathLst>
            <a:path>
              <a:moveTo>
                <a:pt x="1302980" y="0"/>
              </a:moveTo>
              <a:lnTo>
                <a:pt x="1302980" y="226137"/>
              </a:lnTo>
              <a:lnTo>
                <a:pt x="0" y="226137"/>
              </a:lnTo>
              <a:lnTo>
                <a:pt x="0" y="4522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92B565-9885-4A6D-B63F-C92049595296}">
      <dsp:nvSpPr>
        <dsp:cNvPr id="0" name=""/>
        <dsp:cNvSpPr/>
      </dsp:nvSpPr>
      <dsp:spPr>
        <a:xfrm>
          <a:off x="1082007" y="2061185"/>
          <a:ext cx="3908942" cy="452274"/>
        </a:xfrm>
        <a:custGeom>
          <a:avLst/>
          <a:gdLst/>
          <a:ahLst/>
          <a:cxnLst/>
          <a:rect l="0" t="0" r="0" b="0"/>
          <a:pathLst>
            <a:path>
              <a:moveTo>
                <a:pt x="3908942" y="0"/>
              </a:moveTo>
              <a:lnTo>
                <a:pt x="3908942" y="226137"/>
              </a:lnTo>
              <a:lnTo>
                <a:pt x="0" y="226137"/>
              </a:lnTo>
              <a:lnTo>
                <a:pt x="0" y="4522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7F30-03E1-4EE2-8AF9-73C2EEC0004C}">
      <dsp:nvSpPr>
        <dsp:cNvPr id="0" name=""/>
        <dsp:cNvSpPr/>
      </dsp:nvSpPr>
      <dsp:spPr>
        <a:xfrm>
          <a:off x="3914106" y="984342"/>
          <a:ext cx="2153687" cy="10768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Jamie Orr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Senior Data Analyst</a:t>
          </a:r>
        </a:p>
      </dsp:txBody>
      <dsp:txXfrm>
        <a:off x="3914106" y="984342"/>
        <a:ext cx="2153687" cy="1076843"/>
      </dsp:txXfrm>
    </dsp:sp>
    <dsp:sp modelId="{795FA605-7197-4719-9367-8DEC55B34B55}">
      <dsp:nvSpPr>
        <dsp:cNvPr id="0" name=""/>
        <dsp:cNvSpPr/>
      </dsp:nvSpPr>
      <dsp:spPr>
        <a:xfrm>
          <a:off x="5163" y="2513460"/>
          <a:ext cx="2153687" cy="10768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Daniel Lomas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Data Analyst</a:t>
          </a:r>
        </a:p>
      </dsp:txBody>
      <dsp:txXfrm>
        <a:off x="5163" y="2513460"/>
        <a:ext cx="2153687" cy="1076843"/>
      </dsp:txXfrm>
    </dsp:sp>
    <dsp:sp modelId="{EEB566E8-2441-4F5A-AD7F-53CEFCC6B1EC}">
      <dsp:nvSpPr>
        <dsp:cNvPr id="0" name=""/>
        <dsp:cNvSpPr/>
      </dsp:nvSpPr>
      <dsp:spPr>
        <a:xfrm>
          <a:off x="2611125" y="2513460"/>
          <a:ext cx="2153687" cy="10768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dirty="0"/>
            <a:t>Mohammed Shah</a:t>
          </a:r>
          <a:endParaRPr lang="en-US" sz="2100" kern="1200" dirty="0"/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Data Analyst</a:t>
          </a:r>
        </a:p>
      </dsp:txBody>
      <dsp:txXfrm>
        <a:off x="2611125" y="2513460"/>
        <a:ext cx="2153687" cy="1076843"/>
      </dsp:txXfrm>
    </dsp:sp>
    <dsp:sp modelId="{1215AACC-37C9-4B45-9855-A03018BCD4D7}">
      <dsp:nvSpPr>
        <dsp:cNvPr id="0" name=""/>
        <dsp:cNvSpPr/>
      </dsp:nvSpPr>
      <dsp:spPr>
        <a:xfrm>
          <a:off x="5217087" y="2513460"/>
          <a:ext cx="2153687" cy="10768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dirty="0"/>
            <a:t>Stephy Jolly</a:t>
          </a:r>
          <a:endParaRPr lang="en-US" sz="2100" b="1" kern="1200" dirty="0"/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Data Analyst</a:t>
          </a:r>
        </a:p>
      </dsp:txBody>
      <dsp:txXfrm>
        <a:off x="5217087" y="2513460"/>
        <a:ext cx="2153687" cy="1076843"/>
      </dsp:txXfrm>
    </dsp:sp>
    <dsp:sp modelId="{414A1307-D3FF-4CF5-950B-234C47A47D26}">
      <dsp:nvSpPr>
        <dsp:cNvPr id="0" name=""/>
        <dsp:cNvSpPr/>
      </dsp:nvSpPr>
      <dsp:spPr>
        <a:xfrm>
          <a:off x="7823049" y="2513460"/>
          <a:ext cx="2153687" cy="10768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dirty="0"/>
            <a:t>Sheena Henderson</a:t>
          </a:r>
          <a:endParaRPr lang="en-GB" sz="2100" kern="1200" dirty="0"/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0" kern="1200" dirty="0"/>
            <a:t>Associate Data Analyst</a:t>
          </a:r>
          <a:endParaRPr lang="en-US" sz="2100" b="0" kern="1200" dirty="0"/>
        </a:p>
      </dsp:txBody>
      <dsp:txXfrm>
        <a:off x="7823049" y="2513460"/>
        <a:ext cx="2153687" cy="10768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80F558-03D1-8A4A-ABA5-38BE747DACAE}">
      <dsp:nvSpPr>
        <dsp:cNvPr id="0" name=""/>
        <dsp:cNvSpPr/>
      </dsp:nvSpPr>
      <dsp:spPr>
        <a:xfrm>
          <a:off x="3407833" y="1495864"/>
          <a:ext cx="1809558" cy="628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055"/>
              </a:lnTo>
              <a:lnTo>
                <a:pt x="1809558" y="314055"/>
              </a:lnTo>
              <a:lnTo>
                <a:pt x="1809558" y="6281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3C6149-3B51-4CCE-877D-AEBA6ACBF6E5}">
      <dsp:nvSpPr>
        <dsp:cNvPr id="0" name=""/>
        <dsp:cNvSpPr/>
      </dsp:nvSpPr>
      <dsp:spPr>
        <a:xfrm>
          <a:off x="1598274" y="1495864"/>
          <a:ext cx="1809558" cy="628111"/>
        </a:xfrm>
        <a:custGeom>
          <a:avLst/>
          <a:gdLst/>
          <a:ahLst/>
          <a:cxnLst/>
          <a:rect l="0" t="0" r="0" b="0"/>
          <a:pathLst>
            <a:path>
              <a:moveTo>
                <a:pt x="1809558" y="0"/>
              </a:moveTo>
              <a:lnTo>
                <a:pt x="1809558" y="314055"/>
              </a:lnTo>
              <a:lnTo>
                <a:pt x="0" y="314055"/>
              </a:lnTo>
              <a:lnTo>
                <a:pt x="0" y="6281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FDA58B-FA40-4ED0-9469-6FA1E4535215}">
      <dsp:nvSpPr>
        <dsp:cNvPr id="0" name=""/>
        <dsp:cNvSpPr/>
      </dsp:nvSpPr>
      <dsp:spPr>
        <a:xfrm>
          <a:off x="1912330" y="361"/>
          <a:ext cx="2991006" cy="14955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Barnaby Rogers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ASC Systems Manager</a:t>
          </a:r>
        </a:p>
      </dsp:txBody>
      <dsp:txXfrm>
        <a:off x="1912330" y="361"/>
        <a:ext cx="2991006" cy="1495503"/>
      </dsp:txXfrm>
    </dsp:sp>
    <dsp:sp modelId="{35341685-DE84-4FA7-8224-21FF7EB825F6}">
      <dsp:nvSpPr>
        <dsp:cNvPr id="0" name=""/>
        <dsp:cNvSpPr/>
      </dsp:nvSpPr>
      <dsp:spPr>
        <a:xfrm>
          <a:off x="102771" y="2123975"/>
          <a:ext cx="2991006" cy="14955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Khalid Merghani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ASC Business Analyst</a:t>
          </a:r>
        </a:p>
      </dsp:txBody>
      <dsp:txXfrm>
        <a:off x="102771" y="2123975"/>
        <a:ext cx="2991006" cy="1495503"/>
      </dsp:txXfrm>
    </dsp:sp>
    <dsp:sp modelId="{B0FA9FEB-DB98-264C-B814-54AB63886351}">
      <dsp:nvSpPr>
        <dsp:cNvPr id="0" name=""/>
        <dsp:cNvSpPr/>
      </dsp:nvSpPr>
      <dsp:spPr>
        <a:xfrm>
          <a:off x="3721889" y="2123975"/>
          <a:ext cx="2991006" cy="14955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Louise Sheldon                                   </a:t>
          </a:r>
          <a:r>
            <a:rPr lang="en-US" sz="1600" kern="1200" dirty="0"/>
            <a:t>ASC System Developer</a:t>
          </a:r>
        </a:p>
      </dsp:txBody>
      <dsp:txXfrm>
        <a:off x="3721889" y="2123975"/>
        <a:ext cx="2991006" cy="14955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8AE022-FEBB-4949-90D2-711E1D6FB14F}">
      <dsp:nvSpPr>
        <dsp:cNvPr id="0" name=""/>
        <dsp:cNvSpPr/>
      </dsp:nvSpPr>
      <dsp:spPr>
        <a:xfrm>
          <a:off x="3407833" y="1495864"/>
          <a:ext cx="1809558" cy="628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055"/>
              </a:lnTo>
              <a:lnTo>
                <a:pt x="1809558" y="314055"/>
              </a:lnTo>
              <a:lnTo>
                <a:pt x="1809558" y="6281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3C6149-3B51-4CCE-877D-AEBA6ACBF6E5}">
      <dsp:nvSpPr>
        <dsp:cNvPr id="0" name=""/>
        <dsp:cNvSpPr/>
      </dsp:nvSpPr>
      <dsp:spPr>
        <a:xfrm>
          <a:off x="1598274" y="1495864"/>
          <a:ext cx="1809558" cy="628111"/>
        </a:xfrm>
        <a:custGeom>
          <a:avLst/>
          <a:gdLst/>
          <a:ahLst/>
          <a:cxnLst/>
          <a:rect l="0" t="0" r="0" b="0"/>
          <a:pathLst>
            <a:path>
              <a:moveTo>
                <a:pt x="1809558" y="0"/>
              </a:moveTo>
              <a:lnTo>
                <a:pt x="1809558" y="314055"/>
              </a:lnTo>
              <a:lnTo>
                <a:pt x="0" y="314055"/>
              </a:lnTo>
              <a:lnTo>
                <a:pt x="0" y="6281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FDA58B-FA40-4ED0-9469-6FA1E4535215}">
      <dsp:nvSpPr>
        <dsp:cNvPr id="0" name=""/>
        <dsp:cNvSpPr/>
      </dsp:nvSpPr>
      <dsp:spPr>
        <a:xfrm>
          <a:off x="1912330" y="361"/>
          <a:ext cx="2991006" cy="14955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Roisin Harper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ASC Quality Assurance Lead</a:t>
          </a:r>
        </a:p>
      </dsp:txBody>
      <dsp:txXfrm>
        <a:off x="1912330" y="361"/>
        <a:ext cx="2991006" cy="1495503"/>
      </dsp:txXfrm>
    </dsp:sp>
    <dsp:sp modelId="{35341685-DE84-4FA7-8224-21FF7EB825F6}">
      <dsp:nvSpPr>
        <dsp:cNvPr id="0" name=""/>
        <dsp:cNvSpPr/>
      </dsp:nvSpPr>
      <dsp:spPr>
        <a:xfrm>
          <a:off x="102771" y="2123975"/>
          <a:ext cx="2991006" cy="14955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Shamsun Nessa</a:t>
          </a:r>
          <a:br>
            <a:rPr lang="en-US" sz="1600" kern="1200" dirty="0"/>
          </a:br>
          <a:r>
            <a:rPr lang="en-US" sz="1600" kern="1200" dirty="0"/>
            <a:t>ASC Enquiries Coordinator</a:t>
          </a:r>
        </a:p>
      </dsp:txBody>
      <dsp:txXfrm>
        <a:off x="102771" y="2123975"/>
        <a:ext cx="2991006" cy="1495503"/>
      </dsp:txXfrm>
    </dsp:sp>
    <dsp:sp modelId="{380495F7-5352-412B-8F33-E911D026A868}">
      <dsp:nvSpPr>
        <dsp:cNvPr id="0" name=""/>
        <dsp:cNvSpPr/>
      </dsp:nvSpPr>
      <dsp:spPr>
        <a:xfrm>
          <a:off x="3721889" y="2123975"/>
          <a:ext cx="2991006" cy="14955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Latifa Kamara</a:t>
          </a:r>
          <a:br>
            <a:rPr lang="en-US" sz="1600" kern="1200" dirty="0"/>
          </a:br>
          <a:r>
            <a:rPr lang="en-US" sz="1600" kern="1200" dirty="0"/>
            <a:t>Data &amp; Quality Officer</a:t>
          </a:r>
        </a:p>
      </dsp:txBody>
      <dsp:txXfrm>
        <a:off x="3721889" y="2123975"/>
        <a:ext cx="2991006" cy="14955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A03B6E-9CDE-47BF-BD3D-DDD5D72D80D2}">
      <dsp:nvSpPr>
        <dsp:cNvPr id="0" name=""/>
        <dsp:cNvSpPr/>
      </dsp:nvSpPr>
      <dsp:spPr>
        <a:xfrm>
          <a:off x="5043158" y="2528427"/>
          <a:ext cx="4062776" cy="343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673"/>
              </a:lnTo>
              <a:lnTo>
                <a:pt x="4062776" y="163673"/>
              </a:lnTo>
              <a:lnTo>
                <a:pt x="4062776" y="3431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D1351A-7D4B-48E5-A2E4-919A309ABD0B}">
      <dsp:nvSpPr>
        <dsp:cNvPr id="0" name=""/>
        <dsp:cNvSpPr/>
      </dsp:nvSpPr>
      <dsp:spPr>
        <a:xfrm>
          <a:off x="5043158" y="2528427"/>
          <a:ext cx="1981094" cy="343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673"/>
              </a:lnTo>
              <a:lnTo>
                <a:pt x="1981094" y="163673"/>
              </a:lnTo>
              <a:lnTo>
                <a:pt x="1981094" y="3431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9D69D4-44D9-4296-9286-A2D2D89F3567}">
      <dsp:nvSpPr>
        <dsp:cNvPr id="0" name=""/>
        <dsp:cNvSpPr/>
      </dsp:nvSpPr>
      <dsp:spPr>
        <a:xfrm>
          <a:off x="4910718" y="2528427"/>
          <a:ext cx="91440" cy="343111"/>
        </a:xfrm>
        <a:custGeom>
          <a:avLst/>
          <a:gdLst/>
          <a:ahLst/>
          <a:cxnLst/>
          <a:rect l="0" t="0" r="0" b="0"/>
          <a:pathLst>
            <a:path>
              <a:moveTo>
                <a:pt x="132440" y="0"/>
              </a:moveTo>
              <a:lnTo>
                <a:pt x="132440" y="163673"/>
              </a:lnTo>
              <a:lnTo>
                <a:pt x="45720" y="163673"/>
              </a:lnTo>
              <a:lnTo>
                <a:pt x="45720" y="3431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05276E-28B1-4BE2-9952-D5F636CFFE57}">
      <dsp:nvSpPr>
        <dsp:cNvPr id="0" name=""/>
        <dsp:cNvSpPr/>
      </dsp:nvSpPr>
      <dsp:spPr>
        <a:xfrm>
          <a:off x="2888623" y="2528427"/>
          <a:ext cx="2154534" cy="343111"/>
        </a:xfrm>
        <a:custGeom>
          <a:avLst/>
          <a:gdLst/>
          <a:ahLst/>
          <a:cxnLst/>
          <a:rect l="0" t="0" r="0" b="0"/>
          <a:pathLst>
            <a:path>
              <a:moveTo>
                <a:pt x="2154534" y="0"/>
              </a:moveTo>
              <a:lnTo>
                <a:pt x="2154534" y="163673"/>
              </a:lnTo>
              <a:lnTo>
                <a:pt x="0" y="163673"/>
              </a:lnTo>
              <a:lnTo>
                <a:pt x="0" y="3431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92B565-9885-4A6D-B63F-C92049595296}">
      <dsp:nvSpPr>
        <dsp:cNvPr id="0" name=""/>
        <dsp:cNvSpPr/>
      </dsp:nvSpPr>
      <dsp:spPr>
        <a:xfrm>
          <a:off x="841453" y="2528427"/>
          <a:ext cx="4201704" cy="343111"/>
        </a:xfrm>
        <a:custGeom>
          <a:avLst/>
          <a:gdLst/>
          <a:ahLst/>
          <a:cxnLst/>
          <a:rect l="0" t="0" r="0" b="0"/>
          <a:pathLst>
            <a:path>
              <a:moveTo>
                <a:pt x="4201704" y="0"/>
              </a:moveTo>
              <a:lnTo>
                <a:pt x="4201704" y="163673"/>
              </a:lnTo>
              <a:lnTo>
                <a:pt x="0" y="163673"/>
              </a:lnTo>
              <a:lnTo>
                <a:pt x="0" y="3431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7F30-03E1-4EE2-8AF9-73C2EEC0004C}">
      <dsp:nvSpPr>
        <dsp:cNvPr id="0" name=""/>
        <dsp:cNvSpPr/>
      </dsp:nvSpPr>
      <dsp:spPr>
        <a:xfrm>
          <a:off x="4188689" y="1750826"/>
          <a:ext cx="1708937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Liisa Smith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Direct Payments Manager</a:t>
          </a:r>
        </a:p>
      </dsp:txBody>
      <dsp:txXfrm>
        <a:off x="4188689" y="1750826"/>
        <a:ext cx="1708937" cy="777600"/>
      </dsp:txXfrm>
    </dsp:sp>
    <dsp:sp modelId="{795FA605-7197-4719-9367-8DEC55B34B55}">
      <dsp:nvSpPr>
        <dsp:cNvPr id="0" name=""/>
        <dsp:cNvSpPr/>
      </dsp:nvSpPr>
      <dsp:spPr>
        <a:xfrm>
          <a:off x="7628" y="2871539"/>
          <a:ext cx="1667649" cy="7769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Lorraine Willmott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Direct Payment Officer</a:t>
          </a:r>
        </a:p>
      </dsp:txBody>
      <dsp:txXfrm>
        <a:off x="7628" y="2871539"/>
        <a:ext cx="1667649" cy="776993"/>
      </dsp:txXfrm>
    </dsp:sp>
    <dsp:sp modelId="{EEB566E8-2441-4F5A-AD7F-53CEFCC6B1EC}">
      <dsp:nvSpPr>
        <dsp:cNvPr id="0" name=""/>
        <dsp:cNvSpPr/>
      </dsp:nvSpPr>
      <dsp:spPr>
        <a:xfrm>
          <a:off x="2034155" y="2871539"/>
          <a:ext cx="1708937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Vacant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Direct Payment Officer</a:t>
          </a:r>
        </a:p>
      </dsp:txBody>
      <dsp:txXfrm>
        <a:off x="2034155" y="2871539"/>
        <a:ext cx="1708937" cy="777600"/>
      </dsp:txXfrm>
    </dsp:sp>
    <dsp:sp modelId="{1215AACC-37C9-4B45-9855-A03018BCD4D7}">
      <dsp:nvSpPr>
        <dsp:cNvPr id="0" name=""/>
        <dsp:cNvSpPr/>
      </dsp:nvSpPr>
      <dsp:spPr>
        <a:xfrm>
          <a:off x="4101969" y="2871539"/>
          <a:ext cx="1708937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Kuldip Raiyat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Direct Payment Officer</a:t>
          </a:r>
        </a:p>
      </dsp:txBody>
      <dsp:txXfrm>
        <a:off x="4101969" y="2871539"/>
        <a:ext cx="1708937" cy="777600"/>
      </dsp:txXfrm>
    </dsp:sp>
    <dsp:sp modelId="{414A1307-D3FF-4CF5-950B-234C47A47D26}">
      <dsp:nvSpPr>
        <dsp:cNvPr id="0" name=""/>
        <dsp:cNvSpPr/>
      </dsp:nvSpPr>
      <dsp:spPr>
        <a:xfrm>
          <a:off x="6169783" y="2871539"/>
          <a:ext cx="1708937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/>
            <a:t>Safi Nasib</a:t>
          </a:r>
          <a:r>
            <a:rPr lang="en-US" sz="1500" b="1" kern="1200" dirty="0"/>
            <a:t>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Direct Payment Monit</a:t>
          </a:r>
          <a:r>
            <a:rPr lang="en-GB" sz="1500" kern="1200" dirty="0"/>
            <a:t>o</a:t>
          </a:r>
          <a:r>
            <a:rPr lang="en-US" sz="1500" kern="1200" dirty="0"/>
            <a:t>ring Assistant</a:t>
          </a:r>
        </a:p>
      </dsp:txBody>
      <dsp:txXfrm>
        <a:off x="6169783" y="2871539"/>
        <a:ext cx="1708937" cy="777600"/>
      </dsp:txXfrm>
    </dsp:sp>
    <dsp:sp modelId="{89895EF7-B3BE-4830-B255-9A79F1DECD58}">
      <dsp:nvSpPr>
        <dsp:cNvPr id="0" name=""/>
        <dsp:cNvSpPr/>
      </dsp:nvSpPr>
      <dsp:spPr>
        <a:xfrm>
          <a:off x="8237597" y="2871539"/>
          <a:ext cx="1736673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Maisie Stearman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Direct Payment Officer</a:t>
          </a:r>
        </a:p>
      </dsp:txBody>
      <dsp:txXfrm>
        <a:off x="8237597" y="2871539"/>
        <a:ext cx="1736673" cy="777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6A19AC-2DD8-4350-825F-AE6CCB59E9A1}">
      <dsp:nvSpPr>
        <dsp:cNvPr id="0" name=""/>
        <dsp:cNvSpPr/>
      </dsp:nvSpPr>
      <dsp:spPr>
        <a:xfrm>
          <a:off x="3333613" y="3365420"/>
          <a:ext cx="1169484" cy="58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Janet Lee                                          </a:t>
          </a:r>
          <a:r>
            <a:rPr lang="en-US" sz="1100" kern="1200" dirty="0"/>
            <a:t>Service Manager </a:t>
          </a:r>
        </a:p>
      </dsp:txBody>
      <dsp:txXfrm>
        <a:off x="3350740" y="3382547"/>
        <a:ext cx="1135230" cy="550488"/>
      </dsp:txXfrm>
    </dsp:sp>
    <dsp:sp modelId="{BF0C6355-3E95-4EC7-A2DA-688FCB7A8EDA}">
      <dsp:nvSpPr>
        <dsp:cNvPr id="0" name=""/>
        <dsp:cNvSpPr/>
      </dsp:nvSpPr>
      <dsp:spPr>
        <a:xfrm rot="17350740">
          <a:off x="4025024" y="2975404"/>
          <a:ext cx="1423940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1423940" y="99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4701395" y="2949739"/>
        <a:ext cx="71197" cy="71197"/>
      </dsp:txXfrm>
    </dsp:sp>
    <dsp:sp modelId="{E7485B13-BDFD-413D-8615-4BB79E063400}">
      <dsp:nvSpPr>
        <dsp:cNvPr id="0" name=""/>
        <dsp:cNvSpPr/>
      </dsp:nvSpPr>
      <dsp:spPr>
        <a:xfrm>
          <a:off x="4970891" y="2020513"/>
          <a:ext cx="1169484" cy="58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Barry Vigar                                     </a:t>
          </a:r>
          <a:r>
            <a:rPr lang="en-US" sz="1100" kern="1200" dirty="0"/>
            <a:t>Personal Finance Team Manager</a:t>
          </a:r>
        </a:p>
      </dsp:txBody>
      <dsp:txXfrm>
        <a:off x="4988018" y="2037640"/>
        <a:ext cx="1135230" cy="550488"/>
      </dsp:txXfrm>
    </dsp:sp>
    <dsp:sp modelId="{C69105C6-5286-41FC-86BB-C9BD0BE48575}">
      <dsp:nvSpPr>
        <dsp:cNvPr id="0" name=""/>
        <dsp:cNvSpPr/>
      </dsp:nvSpPr>
      <dsp:spPr>
        <a:xfrm rot="16983315">
          <a:off x="5338828" y="1294270"/>
          <a:ext cx="2070887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2070887" y="9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700" kern="1200"/>
        </a:p>
      </dsp:txBody>
      <dsp:txXfrm>
        <a:off x="6322500" y="1252431"/>
        <a:ext cx="103544" cy="103544"/>
      </dsp:txXfrm>
    </dsp:sp>
    <dsp:sp modelId="{65F44A79-6BC3-4FDA-A072-DB08606EA7B5}">
      <dsp:nvSpPr>
        <dsp:cNvPr id="0" name=""/>
        <dsp:cNvSpPr/>
      </dsp:nvSpPr>
      <dsp:spPr>
        <a:xfrm>
          <a:off x="6608169" y="3152"/>
          <a:ext cx="1169484" cy="58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/>
            <a:t>Sam Adams                 </a:t>
          </a:r>
          <a:r>
            <a:rPr lang="en-GB" sz="1000" kern="1200" dirty="0"/>
            <a:t>Finance Caseworker</a:t>
          </a:r>
          <a:endParaRPr lang="en-US" sz="1000" kern="1200" dirty="0"/>
        </a:p>
      </dsp:txBody>
      <dsp:txXfrm>
        <a:off x="6625296" y="20279"/>
        <a:ext cx="1135230" cy="550488"/>
      </dsp:txXfrm>
    </dsp:sp>
    <dsp:sp modelId="{9F2ECD02-FABF-4511-BC31-C59361B524B8}">
      <dsp:nvSpPr>
        <dsp:cNvPr id="0" name=""/>
        <dsp:cNvSpPr/>
      </dsp:nvSpPr>
      <dsp:spPr>
        <a:xfrm rot="17350740">
          <a:off x="5662302" y="1630497"/>
          <a:ext cx="1423940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1423940" y="9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6338674" y="1604832"/>
        <a:ext cx="71197" cy="71197"/>
      </dsp:txXfrm>
    </dsp:sp>
    <dsp:sp modelId="{F0D1B050-670E-4248-BF15-432B7CF7EE38}">
      <dsp:nvSpPr>
        <dsp:cNvPr id="0" name=""/>
        <dsp:cNvSpPr/>
      </dsp:nvSpPr>
      <dsp:spPr>
        <a:xfrm>
          <a:off x="6608169" y="675605"/>
          <a:ext cx="1169484" cy="58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i="0" kern="1200" dirty="0"/>
            <a:t>Fred </a:t>
          </a:r>
          <a:r>
            <a:rPr lang="en-GB" sz="1000" b="1" i="0" kern="1200" dirty="0" err="1"/>
            <a:t>Sweetner</a:t>
          </a:r>
          <a:r>
            <a:rPr lang="en-GB" sz="1000" b="1" i="0" kern="1200" dirty="0"/>
            <a:t>      </a:t>
          </a:r>
          <a:r>
            <a:rPr lang="en-GB" sz="1000" b="0" i="0" kern="1200" dirty="0"/>
            <a:t>Finance Caseworker</a:t>
          </a:r>
          <a:endParaRPr lang="en-US" sz="1000" b="0" kern="1200" dirty="0"/>
        </a:p>
      </dsp:txBody>
      <dsp:txXfrm>
        <a:off x="6625296" y="692732"/>
        <a:ext cx="1135230" cy="550488"/>
      </dsp:txXfrm>
    </dsp:sp>
    <dsp:sp modelId="{71C59ABB-7F79-4375-8360-A77FBDBB382C}">
      <dsp:nvSpPr>
        <dsp:cNvPr id="0" name=""/>
        <dsp:cNvSpPr/>
      </dsp:nvSpPr>
      <dsp:spPr>
        <a:xfrm rot="18289469">
          <a:off x="5964692" y="1966724"/>
          <a:ext cx="819161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819161" y="9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6353793" y="1956178"/>
        <a:ext cx="40958" cy="40958"/>
      </dsp:txXfrm>
    </dsp:sp>
    <dsp:sp modelId="{9E65D387-F406-4B14-8546-4AE5EA0F800B}">
      <dsp:nvSpPr>
        <dsp:cNvPr id="0" name=""/>
        <dsp:cNvSpPr/>
      </dsp:nvSpPr>
      <dsp:spPr>
        <a:xfrm>
          <a:off x="6608169" y="1348059"/>
          <a:ext cx="1169484" cy="58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/>
            <a:t>Naseem Oliver     </a:t>
          </a:r>
          <a:r>
            <a:rPr lang="en-GB" sz="1000" kern="1200" dirty="0"/>
            <a:t>Finance Caseworker</a:t>
          </a:r>
          <a:endParaRPr lang="en-US" sz="1000" b="0" kern="1200" dirty="0"/>
        </a:p>
      </dsp:txBody>
      <dsp:txXfrm>
        <a:off x="6625296" y="1365186"/>
        <a:ext cx="1135230" cy="550488"/>
      </dsp:txXfrm>
    </dsp:sp>
    <dsp:sp modelId="{F665CA47-C142-4A07-A7EA-CF63C131EC87}">
      <dsp:nvSpPr>
        <dsp:cNvPr id="0" name=""/>
        <dsp:cNvSpPr/>
      </dsp:nvSpPr>
      <dsp:spPr>
        <a:xfrm>
          <a:off x="6140375" y="2302951"/>
          <a:ext cx="467793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467793" y="9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6362577" y="2301189"/>
        <a:ext cx="23389" cy="23389"/>
      </dsp:txXfrm>
    </dsp:sp>
    <dsp:sp modelId="{781592CE-2A3D-4FAC-BDB1-10EF50664DBE}">
      <dsp:nvSpPr>
        <dsp:cNvPr id="0" name=""/>
        <dsp:cNvSpPr/>
      </dsp:nvSpPr>
      <dsp:spPr>
        <a:xfrm>
          <a:off x="6608169" y="2020513"/>
          <a:ext cx="1169484" cy="58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/>
            <a:t>Hamish Gray        </a:t>
          </a:r>
          <a:r>
            <a:rPr lang="en-GB" sz="1000" kern="1200" dirty="0"/>
            <a:t>Finance Caseworker</a:t>
          </a:r>
          <a:endParaRPr lang="en-US" sz="1000" b="0" kern="1200" dirty="0"/>
        </a:p>
      </dsp:txBody>
      <dsp:txXfrm>
        <a:off x="6625296" y="2037640"/>
        <a:ext cx="1135230" cy="550488"/>
      </dsp:txXfrm>
    </dsp:sp>
    <dsp:sp modelId="{D6065DD8-91EF-4286-88D8-540110F6BBF9}">
      <dsp:nvSpPr>
        <dsp:cNvPr id="0" name=""/>
        <dsp:cNvSpPr/>
      </dsp:nvSpPr>
      <dsp:spPr>
        <a:xfrm rot="3310531">
          <a:off x="5964692" y="2639178"/>
          <a:ext cx="819161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819161" y="9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6353793" y="2628631"/>
        <a:ext cx="40958" cy="40958"/>
      </dsp:txXfrm>
    </dsp:sp>
    <dsp:sp modelId="{1D10A588-F9B4-4F38-9FA4-2D35594D1FE8}">
      <dsp:nvSpPr>
        <dsp:cNvPr id="0" name=""/>
        <dsp:cNvSpPr/>
      </dsp:nvSpPr>
      <dsp:spPr>
        <a:xfrm>
          <a:off x="6608169" y="2692966"/>
          <a:ext cx="1169484" cy="58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/>
            <a:t>George </a:t>
          </a:r>
          <a:r>
            <a:rPr lang="en-GB" sz="1000" b="1" kern="1200" dirty="0" err="1"/>
            <a:t>Ayanwale</a:t>
          </a:r>
          <a:r>
            <a:rPr lang="en-GB" sz="1000" b="1" kern="1200" dirty="0"/>
            <a:t>               </a:t>
          </a:r>
          <a:r>
            <a:rPr lang="en-GB" sz="1000" b="0" kern="1200" dirty="0"/>
            <a:t>Finance Casework Support Officer</a:t>
          </a:r>
          <a:endParaRPr lang="en-US" sz="1000" b="0" kern="1200" dirty="0"/>
        </a:p>
      </dsp:txBody>
      <dsp:txXfrm>
        <a:off x="6625296" y="2710093"/>
        <a:ext cx="1135230" cy="550488"/>
      </dsp:txXfrm>
    </dsp:sp>
    <dsp:sp modelId="{88CDE749-5B63-4FB1-A29B-076DC686FBDC}">
      <dsp:nvSpPr>
        <dsp:cNvPr id="0" name=""/>
        <dsp:cNvSpPr/>
      </dsp:nvSpPr>
      <dsp:spPr>
        <a:xfrm rot="4249260">
          <a:off x="5662302" y="2975404"/>
          <a:ext cx="1423940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1423940" y="9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6338674" y="2949739"/>
        <a:ext cx="71197" cy="71197"/>
      </dsp:txXfrm>
    </dsp:sp>
    <dsp:sp modelId="{A9611467-7D5B-48B7-9936-616355CFA1D1}">
      <dsp:nvSpPr>
        <dsp:cNvPr id="0" name=""/>
        <dsp:cNvSpPr/>
      </dsp:nvSpPr>
      <dsp:spPr>
        <a:xfrm>
          <a:off x="6608169" y="3365420"/>
          <a:ext cx="1169484" cy="58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/>
            <a:t>Afua Boateng-Addo                          </a:t>
          </a:r>
          <a:r>
            <a:rPr lang="en-GB" sz="1000" b="0" kern="1200" dirty="0"/>
            <a:t>Finance Caseworker</a:t>
          </a:r>
          <a:endParaRPr lang="en-US" sz="1000" b="0" kern="1200" dirty="0"/>
        </a:p>
      </dsp:txBody>
      <dsp:txXfrm>
        <a:off x="6625296" y="3382547"/>
        <a:ext cx="1135230" cy="550488"/>
      </dsp:txXfrm>
    </dsp:sp>
    <dsp:sp modelId="{64C0C875-BD89-4E4D-BDF8-E91DC29D76DA}">
      <dsp:nvSpPr>
        <dsp:cNvPr id="0" name=""/>
        <dsp:cNvSpPr/>
      </dsp:nvSpPr>
      <dsp:spPr>
        <a:xfrm rot="4616685">
          <a:off x="5338828" y="3311631"/>
          <a:ext cx="2070887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2070887" y="9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700" kern="1200"/>
        </a:p>
      </dsp:txBody>
      <dsp:txXfrm>
        <a:off x="6322500" y="3269792"/>
        <a:ext cx="103544" cy="103544"/>
      </dsp:txXfrm>
    </dsp:sp>
    <dsp:sp modelId="{253E40B0-D015-42E2-A6AE-3FA83B56A9A7}">
      <dsp:nvSpPr>
        <dsp:cNvPr id="0" name=""/>
        <dsp:cNvSpPr/>
      </dsp:nvSpPr>
      <dsp:spPr>
        <a:xfrm>
          <a:off x="6608169" y="4037873"/>
          <a:ext cx="1169484" cy="58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/>
            <a:t>Clare Gwynne </a:t>
          </a:r>
          <a:r>
            <a:rPr lang="en-GB" sz="1000" kern="1200" dirty="0"/>
            <a:t>Finance Caseworker</a:t>
          </a:r>
        </a:p>
      </dsp:txBody>
      <dsp:txXfrm>
        <a:off x="6625296" y="4055000"/>
        <a:ext cx="1135230" cy="550488"/>
      </dsp:txXfrm>
    </dsp:sp>
    <dsp:sp modelId="{A5E5CB95-E6A2-4DD3-A14E-D1DFF4678899}">
      <dsp:nvSpPr>
        <dsp:cNvPr id="0" name=""/>
        <dsp:cNvSpPr/>
      </dsp:nvSpPr>
      <dsp:spPr>
        <a:xfrm rot="18289469">
          <a:off x="4327413" y="3311631"/>
          <a:ext cx="819161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819161" y="99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4716515" y="3301085"/>
        <a:ext cx="40958" cy="40958"/>
      </dsp:txXfrm>
    </dsp:sp>
    <dsp:sp modelId="{B6DA7BDB-5961-49D8-9C99-5C22DC1D2C69}">
      <dsp:nvSpPr>
        <dsp:cNvPr id="0" name=""/>
        <dsp:cNvSpPr/>
      </dsp:nvSpPr>
      <dsp:spPr>
        <a:xfrm>
          <a:off x="4970891" y="2692966"/>
          <a:ext cx="1169484" cy="58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Coral Budd                                   </a:t>
          </a:r>
          <a:r>
            <a:rPr lang="en-US" sz="1000" kern="1200" dirty="0"/>
            <a:t>Specialist Casework Support Officer</a:t>
          </a:r>
          <a:endParaRPr lang="en-GB" sz="1000" kern="1200" dirty="0"/>
        </a:p>
      </dsp:txBody>
      <dsp:txXfrm>
        <a:off x="4988018" y="2710093"/>
        <a:ext cx="1135230" cy="550488"/>
      </dsp:txXfrm>
    </dsp:sp>
    <dsp:sp modelId="{5406BBFF-8CAC-4190-AA5A-E06EB93739E9}">
      <dsp:nvSpPr>
        <dsp:cNvPr id="0" name=""/>
        <dsp:cNvSpPr/>
      </dsp:nvSpPr>
      <dsp:spPr>
        <a:xfrm rot="4249260">
          <a:off x="4025024" y="4320312"/>
          <a:ext cx="1423940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1423940" y="99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01395" y="4294646"/>
        <a:ext cx="71197" cy="71197"/>
      </dsp:txXfrm>
    </dsp:sp>
    <dsp:sp modelId="{C959D0DC-034D-48EA-A0AA-C377F1CAE494}">
      <dsp:nvSpPr>
        <dsp:cNvPr id="0" name=""/>
        <dsp:cNvSpPr/>
      </dsp:nvSpPr>
      <dsp:spPr>
        <a:xfrm>
          <a:off x="4970891" y="4710327"/>
          <a:ext cx="1169484" cy="58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Kim Budd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Specialist Caseworker </a:t>
          </a:r>
        </a:p>
      </dsp:txBody>
      <dsp:txXfrm>
        <a:off x="4988018" y="4727454"/>
        <a:ext cx="1135230" cy="550488"/>
      </dsp:txXfrm>
    </dsp:sp>
    <dsp:sp modelId="{DA3244D6-BCF9-4F55-9B09-98C3446545B1}">
      <dsp:nvSpPr>
        <dsp:cNvPr id="0" name=""/>
        <dsp:cNvSpPr/>
      </dsp:nvSpPr>
      <dsp:spPr>
        <a:xfrm>
          <a:off x="6140375" y="4992765"/>
          <a:ext cx="467793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467793" y="9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6362577" y="4991003"/>
        <a:ext cx="23389" cy="23389"/>
      </dsp:txXfrm>
    </dsp:sp>
    <dsp:sp modelId="{24A8FBFA-586D-49CE-83EC-0BBC71709B68}">
      <dsp:nvSpPr>
        <dsp:cNvPr id="0" name=""/>
        <dsp:cNvSpPr/>
      </dsp:nvSpPr>
      <dsp:spPr>
        <a:xfrm>
          <a:off x="6608169" y="4710327"/>
          <a:ext cx="1169484" cy="58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Philomena Nkwocha     </a:t>
          </a:r>
          <a:r>
            <a:rPr lang="en-GB" sz="1100" b="0" i="0" kern="1200" dirty="0"/>
            <a:t>Specialist Casework Support Officer</a:t>
          </a:r>
          <a:endParaRPr lang="en-US" sz="1100" kern="1200" dirty="0"/>
        </a:p>
      </dsp:txBody>
      <dsp:txXfrm>
        <a:off x="6625296" y="4727454"/>
        <a:ext cx="1135230" cy="55048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A03B6E-9CDE-47BF-BD3D-DDD5D72D80D2}">
      <dsp:nvSpPr>
        <dsp:cNvPr id="0" name=""/>
        <dsp:cNvSpPr/>
      </dsp:nvSpPr>
      <dsp:spPr>
        <a:xfrm>
          <a:off x="4990949" y="2495034"/>
          <a:ext cx="4135628" cy="358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438"/>
              </a:lnTo>
              <a:lnTo>
                <a:pt x="4135628" y="179438"/>
              </a:lnTo>
              <a:lnTo>
                <a:pt x="4135628" y="35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D1351A-7D4B-48E5-A2E4-919A309ABD0B}">
      <dsp:nvSpPr>
        <dsp:cNvPr id="0" name=""/>
        <dsp:cNvSpPr/>
      </dsp:nvSpPr>
      <dsp:spPr>
        <a:xfrm>
          <a:off x="4990949" y="2495034"/>
          <a:ext cx="2067814" cy="358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438"/>
              </a:lnTo>
              <a:lnTo>
                <a:pt x="2067814" y="179438"/>
              </a:lnTo>
              <a:lnTo>
                <a:pt x="2067814" y="35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9D69D4-44D9-4296-9286-A2D2D89F3567}">
      <dsp:nvSpPr>
        <dsp:cNvPr id="0" name=""/>
        <dsp:cNvSpPr/>
      </dsp:nvSpPr>
      <dsp:spPr>
        <a:xfrm>
          <a:off x="4945229" y="2495034"/>
          <a:ext cx="91440" cy="3588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05276E-28B1-4BE2-9952-D5F636CFFE57}">
      <dsp:nvSpPr>
        <dsp:cNvPr id="0" name=""/>
        <dsp:cNvSpPr/>
      </dsp:nvSpPr>
      <dsp:spPr>
        <a:xfrm>
          <a:off x="2923135" y="2495034"/>
          <a:ext cx="2067814" cy="358876"/>
        </a:xfrm>
        <a:custGeom>
          <a:avLst/>
          <a:gdLst/>
          <a:ahLst/>
          <a:cxnLst/>
          <a:rect l="0" t="0" r="0" b="0"/>
          <a:pathLst>
            <a:path>
              <a:moveTo>
                <a:pt x="2067814" y="0"/>
              </a:moveTo>
              <a:lnTo>
                <a:pt x="2067814" y="179438"/>
              </a:lnTo>
              <a:lnTo>
                <a:pt x="0" y="179438"/>
              </a:lnTo>
              <a:lnTo>
                <a:pt x="0" y="35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92B565-9885-4A6D-B63F-C92049595296}">
      <dsp:nvSpPr>
        <dsp:cNvPr id="0" name=""/>
        <dsp:cNvSpPr/>
      </dsp:nvSpPr>
      <dsp:spPr>
        <a:xfrm>
          <a:off x="855321" y="2495034"/>
          <a:ext cx="4135628" cy="358876"/>
        </a:xfrm>
        <a:custGeom>
          <a:avLst/>
          <a:gdLst/>
          <a:ahLst/>
          <a:cxnLst/>
          <a:rect l="0" t="0" r="0" b="0"/>
          <a:pathLst>
            <a:path>
              <a:moveTo>
                <a:pt x="4135628" y="0"/>
              </a:moveTo>
              <a:lnTo>
                <a:pt x="4135628" y="179438"/>
              </a:lnTo>
              <a:lnTo>
                <a:pt x="0" y="179438"/>
              </a:lnTo>
              <a:lnTo>
                <a:pt x="0" y="35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7F30-03E1-4EE2-8AF9-73C2EEC0004C}">
      <dsp:nvSpPr>
        <dsp:cNvPr id="0" name=""/>
        <dsp:cNvSpPr/>
      </dsp:nvSpPr>
      <dsp:spPr>
        <a:xfrm>
          <a:off x="4136481" y="1640565"/>
          <a:ext cx="1708937" cy="85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David Kinloch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Services manager</a:t>
          </a:r>
        </a:p>
      </dsp:txBody>
      <dsp:txXfrm>
        <a:off x="4136481" y="1640565"/>
        <a:ext cx="1708937" cy="854468"/>
      </dsp:txXfrm>
    </dsp:sp>
    <dsp:sp modelId="{795FA605-7197-4719-9367-8DEC55B34B55}">
      <dsp:nvSpPr>
        <dsp:cNvPr id="0" name=""/>
        <dsp:cNvSpPr/>
      </dsp:nvSpPr>
      <dsp:spPr>
        <a:xfrm>
          <a:off x="852" y="2853910"/>
          <a:ext cx="1708937" cy="85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Wendy Green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Care Funding Negotiator</a:t>
          </a:r>
        </a:p>
      </dsp:txBody>
      <dsp:txXfrm>
        <a:off x="852" y="2853910"/>
        <a:ext cx="1708937" cy="854468"/>
      </dsp:txXfrm>
    </dsp:sp>
    <dsp:sp modelId="{EEB566E8-2441-4F5A-AD7F-53CEFCC6B1EC}">
      <dsp:nvSpPr>
        <dsp:cNvPr id="0" name=""/>
        <dsp:cNvSpPr/>
      </dsp:nvSpPr>
      <dsp:spPr>
        <a:xfrm>
          <a:off x="2068667" y="2853910"/>
          <a:ext cx="1708937" cy="85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Rahela Begum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Data Analyst</a:t>
          </a:r>
        </a:p>
      </dsp:txBody>
      <dsp:txXfrm>
        <a:off x="2068667" y="2853910"/>
        <a:ext cx="1708937" cy="854468"/>
      </dsp:txXfrm>
    </dsp:sp>
    <dsp:sp modelId="{1215AACC-37C9-4B45-9855-A03018BCD4D7}">
      <dsp:nvSpPr>
        <dsp:cNvPr id="0" name=""/>
        <dsp:cNvSpPr/>
      </dsp:nvSpPr>
      <dsp:spPr>
        <a:xfrm>
          <a:off x="4136481" y="2853910"/>
          <a:ext cx="1708937" cy="85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Sonya Drummond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Team Manager (RCT)</a:t>
          </a:r>
        </a:p>
      </dsp:txBody>
      <dsp:txXfrm>
        <a:off x="4136481" y="2853910"/>
        <a:ext cx="1708937" cy="854468"/>
      </dsp:txXfrm>
    </dsp:sp>
    <dsp:sp modelId="{414A1307-D3FF-4CF5-950B-234C47A47D26}">
      <dsp:nvSpPr>
        <dsp:cNvPr id="0" name=""/>
        <dsp:cNvSpPr/>
      </dsp:nvSpPr>
      <dsp:spPr>
        <a:xfrm>
          <a:off x="6204295" y="2853910"/>
          <a:ext cx="1708937" cy="85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Chris Essel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Team Manager (Data Quality Team)</a:t>
          </a:r>
          <a:endParaRPr lang="en-US" sz="1300" kern="1200" dirty="0"/>
        </a:p>
      </dsp:txBody>
      <dsp:txXfrm>
        <a:off x="6204295" y="2853910"/>
        <a:ext cx="1708937" cy="854468"/>
      </dsp:txXfrm>
    </dsp:sp>
    <dsp:sp modelId="{89895EF7-B3BE-4830-B255-9A79F1DECD58}">
      <dsp:nvSpPr>
        <dsp:cNvPr id="0" name=""/>
        <dsp:cNvSpPr/>
      </dsp:nvSpPr>
      <dsp:spPr>
        <a:xfrm>
          <a:off x="8272109" y="2853910"/>
          <a:ext cx="1708937" cy="85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Vacant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Team Manager (Awards and Contributions Team)</a:t>
          </a:r>
        </a:p>
      </dsp:txBody>
      <dsp:txXfrm>
        <a:off x="8272109" y="2853910"/>
        <a:ext cx="1708937" cy="8544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A03B6E-9CDE-47BF-BD3D-DDD5D72D80D2}">
      <dsp:nvSpPr>
        <dsp:cNvPr id="0" name=""/>
        <dsp:cNvSpPr/>
      </dsp:nvSpPr>
      <dsp:spPr>
        <a:xfrm>
          <a:off x="4990949" y="2436186"/>
          <a:ext cx="4135628" cy="358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438"/>
              </a:lnTo>
              <a:lnTo>
                <a:pt x="4135628" y="179438"/>
              </a:lnTo>
              <a:lnTo>
                <a:pt x="4135628" y="35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D1351A-7D4B-48E5-A2E4-919A309ABD0B}">
      <dsp:nvSpPr>
        <dsp:cNvPr id="0" name=""/>
        <dsp:cNvSpPr/>
      </dsp:nvSpPr>
      <dsp:spPr>
        <a:xfrm>
          <a:off x="4990949" y="2436186"/>
          <a:ext cx="2067814" cy="358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438"/>
              </a:lnTo>
              <a:lnTo>
                <a:pt x="2067814" y="179438"/>
              </a:lnTo>
              <a:lnTo>
                <a:pt x="2067814" y="35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9D69D4-44D9-4296-9286-A2D2D89F3567}">
      <dsp:nvSpPr>
        <dsp:cNvPr id="0" name=""/>
        <dsp:cNvSpPr/>
      </dsp:nvSpPr>
      <dsp:spPr>
        <a:xfrm>
          <a:off x="4945229" y="2436186"/>
          <a:ext cx="91440" cy="3588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05276E-28B1-4BE2-9952-D5F636CFFE57}">
      <dsp:nvSpPr>
        <dsp:cNvPr id="0" name=""/>
        <dsp:cNvSpPr/>
      </dsp:nvSpPr>
      <dsp:spPr>
        <a:xfrm>
          <a:off x="2923135" y="2436186"/>
          <a:ext cx="2067814" cy="358876"/>
        </a:xfrm>
        <a:custGeom>
          <a:avLst/>
          <a:gdLst/>
          <a:ahLst/>
          <a:cxnLst/>
          <a:rect l="0" t="0" r="0" b="0"/>
          <a:pathLst>
            <a:path>
              <a:moveTo>
                <a:pt x="2067814" y="0"/>
              </a:moveTo>
              <a:lnTo>
                <a:pt x="2067814" y="179438"/>
              </a:lnTo>
              <a:lnTo>
                <a:pt x="0" y="179438"/>
              </a:lnTo>
              <a:lnTo>
                <a:pt x="0" y="35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92B565-9885-4A6D-B63F-C92049595296}">
      <dsp:nvSpPr>
        <dsp:cNvPr id="0" name=""/>
        <dsp:cNvSpPr/>
      </dsp:nvSpPr>
      <dsp:spPr>
        <a:xfrm>
          <a:off x="855321" y="2436186"/>
          <a:ext cx="4135628" cy="358876"/>
        </a:xfrm>
        <a:custGeom>
          <a:avLst/>
          <a:gdLst/>
          <a:ahLst/>
          <a:cxnLst/>
          <a:rect l="0" t="0" r="0" b="0"/>
          <a:pathLst>
            <a:path>
              <a:moveTo>
                <a:pt x="4135628" y="0"/>
              </a:moveTo>
              <a:lnTo>
                <a:pt x="4135628" y="179438"/>
              </a:lnTo>
              <a:lnTo>
                <a:pt x="0" y="179438"/>
              </a:lnTo>
              <a:lnTo>
                <a:pt x="0" y="35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7F30-03E1-4EE2-8AF9-73C2EEC0004C}">
      <dsp:nvSpPr>
        <dsp:cNvPr id="0" name=""/>
        <dsp:cNvSpPr/>
      </dsp:nvSpPr>
      <dsp:spPr>
        <a:xfrm>
          <a:off x="4136481" y="1581717"/>
          <a:ext cx="1708937" cy="85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Sonya Drummond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Team Manager</a:t>
          </a:r>
        </a:p>
      </dsp:txBody>
      <dsp:txXfrm>
        <a:off x="4136481" y="1581717"/>
        <a:ext cx="1708937" cy="854468"/>
      </dsp:txXfrm>
    </dsp:sp>
    <dsp:sp modelId="{795FA605-7197-4719-9367-8DEC55B34B55}">
      <dsp:nvSpPr>
        <dsp:cNvPr id="0" name=""/>
        <dsp:cNvSpPr/>
      </dsp:nvSpPr>
      <dsp:spPr>
        <a:xfrm>
          <a:off x="852" y="2795063"/>
          <a:ext cx="1708937" cy="85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Lanre Folami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Placement Officer</a:t>
          </a:r>
        </a:p>
      </dsp:txBody>
      <dsp:txXfrm>
        <a:off x="852" y="2795063"/>
        <a:ext cx="1708937" cy="854468"/>
      </dsp:txXfrm>
    </dsp:sp>
    <dsp:sp modelId="{EEB566E8-2441-4F5A-AD7F-53CEFCC6B1EC}">
      <dsp:nvSpPr>
        <dsp:cNvPr id="0" name=""/>
        <dsp:cNvSpPr/>
      </dsp:nvSpPr>
      <dsp:spPr>
        <a:xfrm>
          <a:off x="2068667" y="2795063"/>
          <a:ext cx="1708937" cy="85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Girlie Chapfika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Placemen t Officer</a:t>
          </a:r>
        </a:p>
      </dsp:txBody>
      <dsp:txXfrm>
        <a:off x="2068667" y="2795063"/>
        <a:ext cx="1708937" cy="854468"/>
      </dsp:txXfrm>
    </dsp:sp>
    <dsp:sp modelId="{1215AACC-37C9-4B45-9855-A03018BCD4D7}">
      <dsp:nvSpPr>
        <dsp:cNvPr id="0" name=""/>
        <dsp:cNvSpPr/>
      </dsp:nvSpPr>
      <dsp:spPr>
        <a:xfrm>
          <a:off x="4136481" y="2795063"/>
          <a:ext cx="1708937" cy="85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Anna Succa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Placement Officer</a:t>
          </a:r>
        </a:p>
      </dsp:txBody>
      <dsp:txXfrm>
        <a:off x="4136481" y="2795063"/>
        <a:ext cx="1708937" cy="854468"/>
      </dsp:txXfrm>
    </dsp:sp>
    <dsp:sp modelId="{414A1307-D3FF-4CF5-950B-234C47A47D26}">
      <dsp:nvSpPr>
        <dsp:cNvPr id="0" name=""/>
        <dsp:cNvSpPr/>
      </dsp:nvSpPr>
      <dsp:spPr>
        <a:xfrm>
          <a:off x="6204295" y="2795063"/>
          <a:ext cx="1708937" cy="85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/>
            <a:t>Ellie Gilmore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Placement Officer</a:t>
          </a:r>
        </a:p>
      </dsp:txBody>
      <dsp:txXfrm>
        <a:off x="6204295" y="2795063"/>
        <a:ext cx="1708937" cy="854468"/>
      </dsp:txXfrm>
    </dsp:sp>
    <dsp:sp modelId="{89895EF7-B3BE-4830-B255-9A79F1DECD58}">
      <dsp:nvSpPr>
        <dsp:cNvPr id="0" name=""/>
        <dsp:cNvSpPr/>
      </dsp:nvSpPr>
      <dsp:spPr>
        <a:xfrm>
          <a:off x="8272109" y="2795063"/>
          <a:ext cx="1708937" cy="85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Vacant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Placement Officer</a:t>
          </a:r>
        </a:p>
      </dsp:txBody>
      <dsp:txXfrm>
        <a:off x="8272109" y="2795063"/>
        <a:ext cx="1708937" cy="85446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32552A-38A8-44BB-8A4C-50EACF625D04}">
      <dsp:nvSpPr>
        <dsp:cNvPr id="0" name=""/>
        <dsp:cNvSpPr/>
      </dsp:nvSpPr>
      <dsp:spPr>
        <a:xfrm>
          <a:off x="6791612" y="2504607"/>
          <a:ext cx="494391" cy="2125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7195" y="0"/>
              </a:lnTo>
              <a:lnTo>
                <a:pt x="247195" y="2125884"/>
              </a:lnTo>
              <a:lnTo>
                <a:pt x="494391" y="21258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189BCB-A759-4E70-A3C2-857CA8CC974E}">
      <dsp:nvSpPr>
        <dsp:cNvPr id="0" name=""/>
        <dsp:cNvSpPr/>
      </dsp:nvSpPr>
      <dsp:spPr>
        <a:xfrm>
          <a:off x="6791612" y="2504607"/>
          <a:ext cx="494391" cy="10629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7195" y="0"/>
              </a:lnTo>
              <a:lnTo>
                <a:pt x="247195" y="1062942"/>
              </a:lnTo>
              <a:lnTo>
                <a:pt x="494391" y="10629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04C52C-8461-4F97-BCB8-1D52A6EB4FB7}">
      <dsp:nvSpPr>
        <dsp:cNvPr id="0" name=""/>
        <dsp:cNvSpPr/>
      </dsp:nvSpPr>
      <dsp:spPr>
        <a:xfrm>
          <a:off x="6791612" y="2458887"/>
          <a:ext cx="49439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4391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746EF3-AEAA-41E2-A797-4D74B4017FFF}">
      <dsp:nvSpPr>
        <dsp:cNvPr id="0" name=""/>
        <dsp:cNvSpPr/>
      </dsp:nvSpPr>
      <dsp:spPr>
        <a:xfrm>
          <a:off x="6791612" y="1441664"/>
          <a:ext cx="494391" cy="1062942"/>
        </a:xfrm>
        <a:custGeom>
          <a:avLst/>
          <a:gdLst/>
          <a:ahLst/>
          <a:cxnLst/>
          <a:rect l="0" t="0" r="0" b="0"/>
          <a:pathLst>
            <a:path>
              <a:moveTo>
                <a:pt x="0" y="1062942"/>
              </a:moveTo>
              <a:lnTo>
                <a:pt x="247195" y="1062942"/>
              </a:lnTo>
              <a:lnTo>
                <a:pt x="247195" y="0"/>
              </a:lnTo>
              <a:lnTo>
                <a:pt x="494391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E842DD-1DBB-4FEF-87EC-23098C13D6F6}">
      <dsp:nvSpPr>
        <dsp:cNvPr id="0" name=""/>
        <dsp:cNvSpPr/>
      </dsp:nvSpPr>
      <dsp:spPr>
        <a:xfrm>
          <a:off x="6791612" y="378722"/>
          <a:ext cx="494391" cy="2125884"/>
        </a:xfrm>
        <a:custGeom>
          <a:avLst/>
          <a:gdLst/>
          <a:ahLst/>
          <a:cxnLst/>
          <a:rect l="0" t="0" r="0" b="0"/>
          <a:pathLst>
            <a:path>
              <a:moveTo>
                <a:pt x="0" y="2125884"/>
              </a:moveTo>
              <a:lnTo>
                <a:pt x="247195" y="2125884"/>
              </a:lnTo>
              <a:lnTo>
                <a:pt x="247195" y="0"/>
              </a:lnTo>
              <a:lnTo>
                <a:pt x="494391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C244A4-8629-4E08-911B-521473B294E0}">
      <dsp:nvSpPr>
        <dsp:cNvPr id="0" name=""/>
        <dsp:cNvSpPr/>
      </dsp:nvSpPr>
      <dsp:spPr>
        <a:xfrm>
          <a:off x="3825262" y="1973135"/>
          <a:ext cx="494391" cy="531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7195" y="0"/>
              </a:lnTo>
              <a:lnTo>
                <a:pt x="247195" y="531471"/>
              </a:lnTo>
              <a:lnTo>
                <a:pt x="494391" y="5314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E5799A-4730-44E4-B0B9-DAAA4DB3F4BC}">
      <dsp:nvSpPr>
        <dsp:cNvPr id="0" name=""/>
        <dsp:cNvSpPr/>
      </dsp:nvSpPr>
      <dsp:spPr>
        <a:xfrm>
          <a:off x="3825262" y="1441664"/>
          <a:ext cx="494391" cy="531471"/>
        </a:xfrm>
        <a:custGeom>
          <a:avLst/>
          <a:gdLst/>
          <a:ahLst/>
          <a:cxnLst/>
          <a:rect l="0" t="0" r="0" b="0"/>
          <a:pathLst>
            <a:path>
              <a:moveTo>
                <a:pt x="0" y="531471"/>
              </a:moveTo>
              <a:lnTo>
                <a:pt x="247195" y="531471"/>
              </a:lnTo>
              <a:lnTo>
                <a:pt x="247195" y="0"/>
              </a:lnTo>
              <a:lnTo>
                <a:pt x="49439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D4DFF2-A104-4D78-BD42-27F7E6D720FB}">
      <dsp:nvSpPr>
        <dsp:cNvPr id="0" name=""/>
        <dsp:cNvSpPr/>
      </dsp:nvSpPr>
      <dsp:spPr>
        <a:xfrm>
          <a:off x="1353304" y="1596162"/>
          <a:ext cx="2471958" cy="753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Team Manager </a:t>
          </a:r>
          <a:r>
            <a:rPr lang="en-US" sz="1100" b="1" kern="1200" dirty="0"/>
            <a:t>(Vacant)</a:t>
          </a:r>
        </a:p>
      </dsp:txBody>
      <dsp:txXfrm>
        <a:off x="1353304" y="1596162"/>
        <a:ext cx="2471958" cy="753947"/>
      </dsp:txXfrm>
    </dsp:sp>
    <dsp:sp modelId="{6328B06F-67C6-4495-A039-49AD63607DF9}">
      <dsp:nvSpPr>
        <dsp:cNvPr id="0" name=""/>
        <dsp:cNvSpPr/>
      </dsp:nvSpPr>
      <dsp:spPr>
        <a:xfrm>
          <a:off x="4319654" y="1064691"/>
          <a:ext cx="2471958" cy="753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Nigel Roman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 Senior Assessment Officer                                   </a:t>
          </a:r>
        </a:p>
      </dsp:txBody>
      <dsp:txXfrm>
        <a:off x="4319654" y="1064691"/>
        <a:ext cx="2471958" cy="753947"/>
      </dsp:txXfrm>
    </dsp:sp>
    <dsp:sp modelId="{15AFE0D6-6D11-4D39-9634-87DF1DA69818}">
      <dsp:nvSpPr>
        <dsp:cNvPr id="0" name=""/>
        <dsp:cNvSpPr/>
      </dsp:nvSpPr>
      <dsp:spPr>
        <a:xfrm>
          <a:off x="4319654" y="2127633"/>
          <a:ext cx="2471958" cy="753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Karen Prasad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 Senior Assessment Officer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4319654" y="2127633"/>
        <a:ext cx="2471958" cy="753947"/>
      </dsp:txXfrm>
    </dsp:sp>
    <dsp:sp modelId="{757D869B-691E-4260-8CF5-02CB18EB2F3D}">
      <dsp:nvSpPr>
        <dsp:cNvPr id="0" name=""/>
        <dsp:cNvSpPr/>
      </dsp:nvSpPr>
      <dsp:spPr>
        <a:xfrm>
          <a:off x="7286004" y="1749"/>
          <a:ext cx="2471958" cy="753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i="0" kern="1200" dirty="0"/>
            <a:t>Randolph Lubin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kern="1200" dirty="0"/>
            <a:t>Advice and Assessment Officer</a:t>
          </a:r>
          <a:endParaRPr lang="en-US" sz="1100" b="0" kern="1200" dirty="0"/>
        </a:p>
      </dsp:txBody>
      <dsp:txXfrm>
        <a:off x="7286004" y="1749"/>
        <a:ext cx="2471958" cy="753947"/>
      </dsp:txXfrm>
    </dsp:sp>
    <dsp:sp modelId="{5DA9EDAD-AEBF-4F88-AC5C-476C3C9EE5D1}">
      <dsp:nvSpPr>
        <dsp:cNvPr id="0" name=""/>
        <dsp:cNvSpPr/>
      </dsp:nvSpPr>
      <dsp:spPr>
        <a:xfrm>
          <a:off x="7286004" y="1064691"/>
          <a:ext cx="2471958" cy="753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Anne Marie  Wright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kern="1200" dirty="0"/>
            <a:t>Advice and Assessment Officer</a:t>
          </a:r>
          <a:endParaRPr lang="en-US" sz="1100" b="0" kern="1200" dirty="0"/>
        </a:p>
      </dsp:txBody>
      <dsp:txXfrm>
        <a:off x="7286004" y="1064691"/>
        <a:ext cx="2471958" cy="753947"/>
      </dsp:txXfrm>
    </dsp:sp>
    <dsp:sp modelId="{DAE3DE52-EDCF-4875-80B8-E5D53DD7395B}">
      <dsp:nvSpPr>
        <dsp:cNvPr id="0" name=""/>
        <dsp:cNvSpPr/>
      </dsp:nvSpPr>
      <dsp:spPr>
        <a:xfrm>
          <a:off x="7286004" y="2127633"/>
          <a:ext cx="2471958" cy="753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Bernadette O’Selmo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kern="1200" dirty="0"/>
            <a:t>Advice and Assessment Officer</a:t>
          </a:r>
          <a:endParaRPr lang="en-US" sz="1100" b="0" kern="1200" dirty="0"/>
        </a:p>
      </dsp:txBody>
      <dsp:txXfrm>
        <a:off x="7286004" y="2127633"/>
        <a:ext cx="2471958" cy="753947"/>
      </dsp:txXfrm>
    </dsp:sp>
    <dsp:sp modelId="{67B9688C-B0A8-49C5-BF80-43888BCF0BA2}">
      <dsp:nvSpPr>
        <dsp:cNvPr id="0" name=""/>
        <dsp:cNvSpPr/>
      </dsp:nvSpPr>
      <dsp:spPr>
        <a:xfrm>
          <a:off x="7286004" y="3190575"/>
          <a:ext cx="2471958" cy="753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Nasir Guled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/>
            <a:t>Advice and Assessment Officer</a:t>
          </a:r>
        </a:p>
      </dsp:txBody>
      <dsp:txXfrm>
        <a:off x="7286004" y="3190575"/>
        <a:ext cx="2471958" cy="753947"/>
      </dsp:txXfrm>
    </dsp:sp>
    <dsp:sp modelId="{247C3D4D-6538-44E3-95F0-A258FDB06928}">
      <dsp:nvSpPr>
        <dsp:cNvPr id="0" name=""/>
        <dsp:cNvSpPr/>
      </dsp:nvSpPr>
      <dsp:spPr>
        <a:xfrm>
          <a:off x="7286004" y="4253517"/>
          <a:ext cx="2471958" cy="753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Nancy Harris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/>
            <a:t>Advice and Assessment Officer</a:t>
          </a:r>
        </a:p>
      </dsp:txBody>
      <dsp:txXfrm>
        <a:off x="7286004" y="4253517"/>
        <a:ext cx="2471958" cy="75394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9D69D4-44D9-4296-9286-A2D2D89F3567}">
      <dsp:nvSpPr>
        <dsp:cNvPr id="0" name=""/>
        <dsp:cNvSpPr/>
      </dsp:nvSpPr>
      <dsp:spPr>
        <a:xfrm>
          <a:off x="4990949" y="2345418"/>
          <a:ext cx="3531133" cy="6128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6420"/>
              </a:lnTo>
              <a:lnTo>
                <a:pt x="3531133" y="306420"/>
              </a:lnTo>
              <a:lnTo>
                <a:pt x="3531133" y="6128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05276E-28B1-4BE2-9952-D5F636CFFE57}">
      <dsp:nvSpPr>
        <dsp:cNvPr id="0" name=""/>
        <dsp:cNvSpPr/>
      </dsp:nvSpPr>
      <dsp:spPr>
        <a:xfrm>
          <a:off x="4945229" y="2345418"/>
          <a:ext cx="91440" cy="6128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28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92B565-9885-4A6D-B63F-C92049595296}">
      <dsp:nvSpPr>
        <dsp:cNvPr id="0" name=""/>
        <dsp:cNvSpPr/>
      </dsp:nvSpPr>
      <dsp:spPr>
        <a:xfrm>
          <a:off x="1459816" y="2345418"/>
          <a:ext cx="3531133" cy="612841"/>
        </a:xfrm>
        <a:custGeom>
          <a:avLst/>
          <a:gdLst/>
          <a:ahLst/>
          <a:cxnLst/>
          <a:rect l="0" t="0" r="0" b="0"/>
          <a:pathLst>
            <a:path>
              <a:moveTo>
                <a:pt x="3531133" y="0"/>
              </a:moveTo>
              <a:lnTo>
                <a:pt x="3531133" y="306420"/>
              </a:lnTo>
              <a:lnTo>
                <a:pt x="0" y="306420"/>
              </a:lnTo>
              <a:lnTo>
                <a:pt x="0" y="6128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7F30-03E1-4EE2-8AF9-73C2EEC0004C}">
      <dsp:nvSpPr>
        <dsp:cNvPr id="0" name=""/>
        <dsp:cNvSpPr/>
      </dsp:nvSpPr>
      <dsp:spPr>
        <a:xfrm>
          <a:off x="3531803" y="886272"/>
          <a:ext cx="2918292" cy="14591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Chris Essel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Team Manager</a:t>
          </a:r>
        </a:p>
      </dsp:txBody>
      <dsp:txXfrm>
        <a:off x="3531803" y="886272"/>
        <a:ext cx="2918292" cy="1459146"/>
      </dsp:txXfrm>
    </dsp:sp>
    <dsp:sp modelId="{795FA605-7197-4719-9367-8DEC55B34B55}">
      <dsp:nvSpPr>
        <dsp:cNvPr id="0" name=""/>
        <dsp:cNvSpPr/>
      </dsp:nvSpPr>
      <dsp:spPr>
        <a:xfrm>
          <a:off x="670" y="2958259"/>
          <a:ext cx="2918292" cy="14591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James Okahio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Data Quality Support Officer</a:t>
          </a:r>
        </a:p>
      </dsp:txBody>
      <dsp:txXfrm>
        <a:off x="670" y="2958259"/>
        <a:ext cx="2918292" cy="1459146"/>
      </dsp:txXfrm>
    </dsp:sp>
    <dsp:sp modelId="{EEB566E8-2441-4F5A-AD7F-53CEFCC6B1EC}">
      <dsp:nvSpPr>
        <dsp:cNvPr id="0" name=""/>
        <dsp:cNvSpPr/>
      </dsp:nvSpPr>
      <dsp:spPr>
        <a:xfrm>
          <a:off x="3531803" y="2958259"/>
          <a:ext cx="2918292" cy="14591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Frederick Amanfu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Data Quality Support Officer</a:t>
          </a:r>
        </a:p>
      </dsp:txBody>
      <dsp:txXfrm>
        <a:off x="3531803" y="2958259"/>
        <a:ext cx="2918292" cy="1459146"/>
      </dsp:txXfrm>
    </dsp:sp>
    <dsp:sp modelId="{1215AACC-37C9-4B45-9855-A03018BCD4D7}">
      <dsp:nvSpPr>
        <dsp:cNvPr id="0" name=""/>
        <dsp:cNvSpPr/>
      </dsp:nvSpPr>
      <dsp:spPr>
        <a:xfrm>
          <a:off x="7062937" y="2958259"/>
          <a:ext cx="2918292" cy="14591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Olivia Kostecka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Data Quality Support Officer</a:t>
          </a:r>
        </a:p>
      </dsp:txBody>
      <dsp:txXfrm>
        <a:off x="7062937" y="2958259"/>
        <a:ext cx="2918292" cy="14591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CF545-DB3A-47EA-9B0F-CF349A4A014A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3125" y="685800"/>
            <a:ext cx="511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FD7F6-CBF3-4DE2-B1DE-19C0B088A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416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7938" y="1122363"/>
            <a:ext cx="7667625" cy="2387600"/>
          </a:xfrm>
        </p:spPr>
        <p:txBody>
          <a:bodyPr anchor="b"/>
          <a:lstStyle>
            <a:lvl1pPr algn="ctr">
              <a:defRPr sz="503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7938" y="3602038"/>
            <a:ext cx="7667625" cy="1655762"/>
          </a:xfrm>
        </p:spPr>
        <p:txBody>
          <a:bodyPr/>
          <a:lstStyle>
            <a:lvl1pPr marL="0" indent="0" algn="ctr">
              <a:buNone/>
              <a:defRPr sz="2012"/>
            </a:lvl1pPr>
            <a:lvl2pPr marL="383362" indent="0" algn="ctr">
              <a:buNone/>
              <a:defRPr sz="1677"/>
            </a:lvl2pPr>
            <a:lvl3pPr marL="766724" indent="0" algn="ctr">
              <a:buNone/>
              <a:defRPr sz="1509"/>
            </a:lvl3pPr>
            <a:lvl4pPr marL="1150087" indent="0" algn="ctr">
              <a:buNone/>
              <a:defRPr sz="1342"/>
            </a:lvl4pPr>
            <a:lvl5pPr marL="1533449" indent="0" algn="ctr">
              <a:buNone/>
              <a:defRPr sz="1342"/>
            </a:lvl5pPr>
            <a:lvl6pPr marL="1916811" indent="0" algn="ctr">
              <a:buNone/>
              <a:defRPr sz="1342"/>
            </a:lvl6pPr>
            <a:lvl7pPr marL="2300173" indent="0" algn="ctr">
              <a:buNone/>
              <a:defRPr sz="1342"/>
            </a:lvl7pPr>
            <a:lvl8pPr marL="2683535" indent="0" algn="ctr">
              <a:buNone/>
              <a:defRPr sz="1342"/>
            </a:lvl8pPr>
            <a:lvl9pPr marL="3066898" indent="0" algn="ctr">
              <a:buNone/>
              <a:defRPr sz="1342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790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46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6192" y="365125"/>
            <a:ext cx="220444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2866" y="365125"/>
            <a:ext cx="6485533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22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179" y="1449732"/>
            <a:ext cx="7193580" cy="1752600"/>
          </a:xfrm>
        </p:spPr>
        <p:txBody>
          <a:bodyPr lIns="0" tIns="0" bIns="0">
            <a:noAutofit/>
          </a:bodyPr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61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253" y="1600203"/>
            <a:ext cx="9214072" cy="444634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50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179" y="1168763"/>
            <a:ext cx="8986386" cy="1500187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48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4658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035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541" y="1709739"/>
            <a:ext cx="8817769" cy="2852737"/>
          </a:xfrm>
        </p:spPr>
        <p:txBody>
          <a:bodyPr anchor="b"/>
          <a:lstStyle>
            <a:lvl1pPr>
              <a:defRPr sz="503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7541" y="4589464"/>
            <a:ext cx="8817769" cy="1500187"/>
          </a:xfrm>
        </p:spPr>
        <p:txBody>
          <a:bodyPr/>
          <a:lstStyle>
            <a:lvl1pPr marL="0" indent="0">
              <a:buNone/>
              <a:defRPr sz="2012">
                <a:solidFill>
                  <a:schemeClr val="tx1">
                    <a:tint val="75000"/>
                  </a:schemeClr>
                </a:solidFill>
              </a:defRPr>
            </a:lvl1pPr>
            <a:lvl2pPr marL="383362" indent="0">
              <a:buNone/>
              <a:defRPr sz="1677">
                <a:solidFill>
                  <a:schemeClr val="tx1">
                    <a:tint val="75000"/>
                  </a:schemeClr>
                </a:solidFill>
              </a:defRPr>
            </a:lvl2pPr>
            <a:lvl3pPr marL="766724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3pPr>
            <a:lvl4pPr marL="1150087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4pPr>
            <a:lvl5pPr marL="1533449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5pPr>
            <a:lvl6pPr marL="1916811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6pPr>
            <a:lvl7pPr marL="2300173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7pPr>
            <a:lvl8pPr marL="2683535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8pPr>
            <a:lvl9pPr marL="3066898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98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2865" y="1825625"/>
            <a:ext cx="4344988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647" y="1825625"/>
            <a:ext cx="4344988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326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197" y="365126"/>
            <a:ext cx="881776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4198" y="1681163"/>
            <a:ext cx="4325019" cy="823912"/>
          </a:xfrm>
        </p:spPr>
        <p:txBody>
          <a:bodyPr anchor="b"/>
          <a:lstStyle>
            <a:lvl1pPr marL="0" indent="0">
              <a:buNone/>
              <a:defRPr sz="2012" b="1"/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4198" y="2505075"/>
            <a:ext cx="4325019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5647" y="1681163"/>
            <a:ext cx="4346319" cy="823912"/>
          </a:xfrm>
        </p:spPr>
        <p:txBody>
          <a:bodyPr anchor="b"/>
          <a:lstStyle>
            <a:lvl1pPr marL="0" indent="0">
              <a:buNone/>
              <a:defRPr sz="2012" b="1"/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75647" y="2505075"/>
            <a:ext cx="4346319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108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860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0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197" y="457200"/>
            <a:ext cx="3297345" cy="1600200"/>
          </a:xfrm>
        </p:spPr>
        <p:txBody>
          <a:bodyPr anchor="b"/>
          <a:lstStyle>
            <a:lvl1pPr>
              <a:defRPr sz="2683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6319" y="987426"/>
            <a:ext cx="5175647" cy="4873625"/>
          </a:xfrm>
        </p:spPr>
        <p:txBody>
          <a:bodyPr/>
          <a:lstStyle>
            <a:lvl1pPr>
              <a:defRPr sz="2683"/>
            </a:lvl1pPr>
            <a:lvl2pPr>
              <a:defRPr sz="2348"/>
            </a:lvl2pPr>
            <a:lvl3pPr>
              <a:defRPr sz="2012"/>
            </a:lvl3pPr>
            <a:lvl4pPr>
              <a:defRPr sz="1677"/>
            </a:lvl4pPr>
            <a:lvl5pPr>
              <a:defRPr sz="1677"/>
            </a:lvl5pPr>
            <a:lvl6pPr>
              <a:defRPr sz="1677"/>
            </a:lvl6pPr>
            <a:lvl7pPr>
              <a:defRPr sz="1677"/>
            </a:lvl7pPr>
            <a:lvl8pPr>
              <a:defRPr sz="1677"/>
            </a:lvl8pPr>
            <a:lvl9pPr>
              <a:defRPr sz="167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4197" y="2057400"/>
            <a:ext cx="3297345" cy="3811588"/>
          </a:xfrm>
        </p:spPr>
        <p:txBody>
          <a:bodyPr/>
          <a:lstStyle>
            <a:lvl1pPr marL="0" indent="0">
              <a:buNone/>
              <a:defRPr sz="1342"/>
            </a:lvl1pPr>
            <a:lvl2pPr marL="383362" indent="0">
              <a:buNone/>
              <a:defRPr sz="1174"/>
            </a:lvl2pPr>
            <a:lvl3pPr marL="766724" indent="0">
              <a:buNone/>
              <a:defRPr sz="1006"/>
            </a:lvl3pPr>
            <a:lvl4pPr marL="1150087" indent="0">
              <a:buNone/>
              <a:defRPr sz="839"/>
            </a:lvl4pPr>
            <a:lvl5pPr marL="1533449" indent="0">
              <a:buNone/>
              <a:defRPr sz="839"/>
            </a:lvl5pPr>
            <a:lvl6pPr marL="1916811" indent="0">
              <a:buNone/>
              <a:defRPr sz="839"/>
            </a:lvl6pPr>
            <a:lvl7pPr marL="2300173" indent="0">
              <a:buNone/>
              <a:defRPr sz="839"/>
            </a:lvl7pPr>
            <a:lvl8pPr marL="2683535" indent="0">
              <a:buNone/>
              <a:defRPr sz="839"/>
            </a:lvl8pPr>
            <a:lvl9pPr marL="3066898" indent="0">
              <a:buNone/>
              <a:defRPr sz="8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9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197" y="457200"/>
            <a:ext cx="3297345" cy="1600200"/>
          </a:xfrm>
        </p:spPr>
        <p:txBody>
          <a:bodyPr anchor="b"/>
          <a:lstStyle>
            <a:lvl1pPr>
              <a:defRPr sz="2683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46319" y="987426"/>
            <a:ext cx="5175647" cy="4873625"/>
          </a:xfrm>
        </p:spPr>
        <p:txBody>
          <a:bodyPr/>
          <a:lstStyle>
            <a:lvl1pPr marL="0" indent="0">
              <a:buNone/>
              <a:defRPr sz="2683"/>
            </a:lvl1pPr>
            <a:lvl2pPr marL="383362" indent="0">
              <a:buNone/>
              <a:defRPr sz="2348"/>
            </a:lvl2pPr>
            <a:lvl3pPr marL="766724" indent="0">
              <a:buNone/>
              <a:defRPr sz="2012"/>
            </a:lvl3pPr>
            <a:lvl4pPr marL="1150087" indent="0">
              <a:buNone/>
              <a:defRPr sz="1677"/>
            </a:lvl4pPr>
            <a:lvl5pPr marL="1533449" indent="0">
              <a:buNone/>
              <a:defRPr sz="1677"/>
            </a:lvl5pPr>
            <a:lvl6pPr marL="1916811" indent="0">
              <a:buNone/>
              <a:defRPr sz="1677"/>
            </a:lvl6pPr>
            <a:lvl7pPr marL="2300173" indent="0">
              <a:buNone/>
              <a:defRPr sz="1677"/>
            </a:lvl7pPr>
            <a:lvl8pPr marL="2683535" indent="0">
              <a:buNone/>
              <a:defRPr sz="1677"/>
            </a:lvl8pPr>
            <a:lvl9pPr marL="3066898" indent="0">
              <a:buNone/>
              <a:defRPr sz="1677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4197" y="2057400"/>
            <a:ext cx="3297345" cy="3811588"/>
          </a:xfrm>
        </p:spPr>
        <p:txBody>
          <a:bodyPr/>
          <a:lstStyle>
            <a:lvl1pPr marL="0" indent="0">
              <a:buNone/>
              <a:defRPr sz="1342"/>
            </a:lvl1pPr>
            <a:lvl2pPr marL="383362" indent="0">
              <a:buNone/>
              <a:defRPr sz="1174"/>
            </a:lvl2pPr>
            <a:lvl3pPr marL="766724" indent="0">
              <a:buNone/>
              <a:defRPr sz="1006"/>
            </a:lvl3pPr>
            <a:lvl4pPr marL="1150087" indent="0">
              <a:buNone/>
              <a:defRPr sz="839"/>
            </a:lvl4pPr>
            <a:lvl5pPr marL="1533449" indent="0">
              <a:buNone/>
              <a:defRPr sz="839"/>
            </a:lvl5pPr>
            <a:lvl6pPr marL="1916811" indent="0">
              <a:buNone/>
              <a:defRPr sz="839"/>
            </a:lvl6pPr>
            <a:lvl7pPr marL="2300173" indent="0">
              <a:buNone/>
              <a:defRPr sz="839"/>
            </a:lvl7pPr>
            <a:lvl8pPr marL="2683535" indent="0">
              <a:buNone/>
              <a:defRPr sz="839"/>
            </a:lvl8pPr>
            <a:lvl9pPr marL="3066898" indent="0">
              <a:buNone/>
              <a:defRPr sz="8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8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2866" y="365126"/>
            <a:ext cx="881776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2866" y="1825625"/>
            <a:ext cx="88177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2865" y="6356351"/>
            <a:ext cx="23002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EB7D7-DCB5-CE42-AD92-E5608697895E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6535" y="6356351"/>
            <a:ext cx="345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0347" y="6356351"/>
            <a:ext cx="23002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209387"/>
            <a:ext cx="10223500" cy="659475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11175" y="6438078"/>
            <a:ext cx="4212610" cy="215444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r>
              <a:rPr lang="en-US" sz="1400" b="1" err="1">
                <a:solidFill>
                  <a:schemeClr val="bg1"/>
                </a:solidFill>
                <a:latin typeface=""/>
              </a:rPr>
              <a:t>camden.gov.uk</a:t>
            </a:r>
            <a:endParaRPr lang="en-US" sz="1400" b="1">
              <a:solidFill>
                <a:schemeClr val="bg1"/>
              </a:solidFill>
              <a:latin typeface=""/>
            </a:endParaRPr>
          </a:p>
        </p:txBody>
      </p:sp>
      <p:pic>
        <p:nvPicPr>
          <p:cNvPr id="9" name="Picture 8" descr="camden.png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0440" y="6417697"/>
            <a:ext cx="1432563" cy="28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50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32" r:id="rId12"/>
    <p:sldLayoutId id="2147483933" r:id="rId13"/>
    <p:sldLayoutId id="2147483934" r:id="rId14"/>
    <p:sldLayoutId id="2147483938" r:id="rId15"/>
  </p:sldLayoutIdLst>
  <p:txStyles>
    <p:titleStyle>
      <a:lvl1pPr algn="l" defTabSz="766724" rtl="0" eaLnBrk="1" latinLnBrk="0" hangingPunct="1">
        <a:lnSpc>
          <a:spcPct val="90000"/>
        </a:lnSpc>
        <a:spcBef>
          <a:spcPct val="0"/>
        </a:spcBef>
        <a:buNone/>
        <a:defRPr sz="36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681" indent="-191681" algn="l" defTabSz="766724" rtl="0" eaLnBrk="1" latinLnBrk="0" hangingPunct="1">
        <a:lnSpc>
          <a:spcPct val="90000"/>
        </a:lnSpc>
        <a:spcBef>
          <a:spcPts val="839"/>
        </a:spcBef>
        <a:buFont typeface="Arial" panose="020B0604020202020204" pitchFamily="34" charset="0"/>
        <a:buChar char="•"/>
        <a:defRPr sz="2348" kern="1200">
          <a:solidFill>
            <a:schemeClr val="tx1"/>
          </a:solidFill>
          <a:latin typeface="+mn-lt"/>
          <a:ea typeface="+mn-ea"/>
          <a:cs typeface="+mn-cs"/>
        </a:defRPr>
      </a:lvl1pPr>
      <a:lvl2pPr marL="575043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2012" kern="1200">
          <a:solidFill>
            <a:schemeClr val="tx1"/>
          </a:solidFill>
          <a:latin typeface="+mn-lt"/>
          <a:ea typeface="+mn-ea"/>
          <a:cs typeface="+mn-cs"/>
        </a:defRPr>
      </a:lvl2pPr>
      <a:lvl3pPr marL="958406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677" kern="1200">
          <a:solidFill>
            <a:schemeClr val="tx1"/>
          </a:solidFill>
          <a:latin typeface="+mn-lt"/>
          <a:ea typeface="+mn-ea"/>
          <a:cs typeface="+mn-cs"/>
        </a:defRPr>
      </a:lvl3pPr>
      <a:lvl4pPr marL="1341768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725130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2108492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491854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875217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258579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1pPr>
      <a:lvl2pPr marL="383362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2pPr>
      <a:lvl3pPr marL="766724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3pPr>
      <a:lvl4pPr marL="1150087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533449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1916811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300173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683535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066898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4294967295"/>
          </p:nvPr>
        </p:nvSpPr>
        <p:spPr>
          <a:xfrm>
            <a:off x="323830" y="4944849"/>
            <a:ext cx="4332288" cy="43973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Updated May 2025</a:t>
            </a:r>
          </a:p>
        </p:txBody>
      </p:sp>
      <p:sp>
        <p:nvSpPr>
          <p:cNvPr id="7" name="Subtitle 4"/>
          <p:cNvSpPr txBox="1">
            <a:spLocks/>
          </p:cNvSpPr>
          <p:nvPr/>
        </p:nvSpPr>
        <p:spPr>
          <a:xfrm>
            <a:off x="548309" y="1140068"/>
            <a:ext cx="7193580" cy="7551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	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384586"/>
            <a:ext cx="3556000" cy="0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 txBox="1">
            <a:spLocks/>
          </p:cNvSpPr>
          <p:nvPr/>
        </p:nvSpPr>
        <p:spPr>
          <a:xfrm>
            <a:off x="560039" y="2072958"/>
            <a:ext cx="9201150" cy="7791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500" b="1" kern="1200">
                <a:ln>
                  <a:noFill/>
                </a:ln>
                <a:solidFill>
                  <a:schemeClr val="accent6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GB" sz="4600" dirty="0">
                <a:solidFill>
                  <a:schemeClr val="accent5"/>
                </a:solidFill>
                <a:latin typeface="+mn-lt"/>
              </a:rPr>
              <a:t>ASC Structure Chart</a:t>
            </a:r>
          </a:p>
          <a:p>
            <a:pPr algn="ctr"/>
            <a:r>
              <a:rPr lang="en-GB" sz="3600" dirty="0">
                <a:solidFill>
                  <a:schemeClr val="accent5"/>
                </a:solidFill>
                <a:latin typeface="+mn-lt"/>
              </a:rPr>
              <a:t>Insight, Quality and Financial Services</a:t>
            </a:r>
            <a:endParaRPr lang="en-US" sz="3600" dirty="0">
              <a:solidFill>
                <a:schemeClr val="accent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3678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626" y="569941"/>
            <a:ext cx="8817769" cy="75121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Data Quality Team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30039719"/>
              </p:ext>
            </p:extLst>
          </p:nvPr>
        </p:nvGraphicFramePr>
        <p:xfrm>
          <a:off x="110359" y="425513"/>
          <a:ext cx="9981900" cy="53036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2523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B4138F-57BA-2530-FB75-71018C50A5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D8E0D-4F3B-0E50-D998-BBD37986F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626" y="569941"/>
            <a:ext cx="8817769" cy="75121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ASC Data Team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BF2062B-C792-8C60-BD1E-C6075F7ACC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632311"/>
              </p:ext>
            </p:extLst>
          </p:nvPr>
        </p:nvGraphicFramePr>
        <p:xfrm>
          <a:off x="110359" y="1154545"/>
          <a:ext cx="9981900" cy="45746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041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864" y="976901"/>
            <a:ext cx="8817769" cy="590872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Insight, Quality and Financial Services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70431791"/>
              </p:ext>
            </p:extLst>
          </p:nvPr>
        </p:nvGraphicFramePr>
        <p:xfrm>
          <a:off x="254712" y="873303"/>
          <a:ext cx="9714071" cy="5295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A6D42B21-438A-AD48-8C44-B843CA7C9049}"/>
              </a:ext>
            </a:extLst>
          </p:cNvPr>
          <p:cNvSpPr/>
          <p:nvPr/>
        </p:nvSpPr>
        <p:spPr>
          <a:xfrm>
            <a:off x="7577225" y="2412049"/>
            <a:ext cx="1831243" cy="256549"/>
          </a:xfrm>
          <a:prstGeom prst="rect">
            <a:avLst/>
          </a:prstGeom>
          <a:solidFill>
            <a:schemeClr val="l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015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237" y="826431"/>
            <a:ext cx="9201150" cy="114300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ASC Systems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805765549"/>
              </p:ext>
            </p:extLst>
          </p:nvPr>
        </p:nvGraphicFramePr>
        <p:xfrm>
          <a:off x="1703916" y="2081048"/>
          <a:ext cx="6815667" cy="3619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4758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237" y="826431"/>
            <a:ext cx="9201150" cy="114300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Quality Assurance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417289694"/>
              </p:ext>
            </p:extLst>
          </p:nvPr>
        </p:nvGraphicFramePr>
        <p:xfrm>
          <a:off x="1703916" y="2081048"/>
          <a:ext cx="6815667" cy="3619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925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626" y="569941"/>
            <a:ext cx="8817769" cy="75121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Direct Payments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65008024"/>
              </p:ext>
            </p:extLst>
          </p:nvPr>
        </p:nvGraphicFramePr>
        <p:xfrm>
          <a:off x="110359" y="344989"/>
          <a:ext cx="9981900" cy="5384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3598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865" y="0"/>
            <a:ext cx="8817769" cy="111154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Personal Finance Service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920432603"/>
              </p:ext>
            </p:extLst>
          </p:nvPr>
        </p:nvGraphicFramePr>
        <p:xfrm>
          <a:off x="-887767" y="878889"/>
          <a:ext cx="11111267" cy="5298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4651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626" y="569941"/>
            <a:ext cx="8817769" cy="75121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Resource Co-ordination Team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08657783"/>
              </p:ext>
            </p:extLst>
          </p:nvPr>
        </p:nvGraphicFramePr>
        <p:xfrm>
          <a:off x="110359" y="380246"/>
          <a:ext cx="9981900" cy="5348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0848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626" y="569941"/>
            <a:ext cx="8817769" cy="75121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Resource Co-ordination Team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67846865"/>
              </p:ext>
            </p:extLst>
          </p:nvPr>
        </p:nvGraphicFramePr>
        <p:xfrm>
          <a:off x="110359" y="497941"/>
          <a:ext cx="9981900" cy="523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0067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3210D-637F-C2EC-8FF2-50BC39FD6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866" y="365127"/>
            <a:ext cx="8817769" cy="721290"/>
          </a:xfrm>
        </p:spPr>
        <p:txBody>
          <a:bodyPr/>
          <a:lstStyle/>
          <a:p>
            <a:pPr algn="ctr"/>
            <a:r>
              <a:rPr lang="en-GB" dirty="0"/>
              <a:t>Awards and Contribution Team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63F7FBF-BA68-08D7-368B-9D104A997B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7548131"/>
              </p:ext>
            </p:extLst>
          </p:nvPr>
        </p:nvGraphicFramePr>
        <p:xfrm>
          <a:off x="-887767" y="1167897"/>
          <a:ext cx="11111267" cy="5009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876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d887fa-9e5c-4bf4-a98f-67c5f10555e3" xsi:nil="true"/>
    <lcf76f155ced4ddcb4097134ff3c332f xmlns="f58d0bfa-942c-4ffe-bc4c-a2745951bf1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14DD6E46F84943AA1A47DF5810C398" ma:contentTypeVersion="14" ma:contentTypeDescription="Create a new document." ma:contentTypeScope="" ma:versionID="7679444123796dab42c55757923a3044">
  <xsd:schema xmlns:xsd="http://www.w3.org/2001/XMLSchema" xmlns:xs="http://www.w3.org/2001/XMLSchema" xmlns:p="http://schemas.microsoft.com/office/2006/metadata/properties" xmlns:ns2="f58d0bfa-942c-4ffe-bc4c-a2745951bf1b" xmlns:ns3="a3d887fa-9e5c-4bf4-a98f-67c5f10555e3" targetNamespace="http://schemas.microsoft.com/office/2006/metadata/properties" ma:root="true" ma:fieldsID="f3a468dca56721954c23a818a2f5c585" ns2:_="" ns3:_="">
    <xsd:import namespace="f58d0bfa-942c-4ffe-bc4c-a2745951bf1b"/>
    <xsd:import namespace="a3d887fa-9e5c-4bf4-a98f-67c5f10555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8d0bfa-942c-4ffe-bc4c-a2745951bf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d7be31d-7c30-4568-a9ce-af1670ac32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d887fa-9e5c-4bf4-a98f-67c5f10555e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19c7efd-fafe-49c2-85c9-584380b6ef83}" ma:internalName="TaxCatchAll" ma:showField="CatchAllData" ma:web="a3d887fa-9e5c-4bf4-a98f-67c5f10555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7B820C-5386-4472-BBF4-EF302CCA20DE}">
  <ds:schemaRefs>
    <ds:schemaRef ds:uri="http://purl.org/dc/dcmitype/"/>
    <ds:schemaRef ds:uri="http://schemas.microsoft.com/office/2006/documentManagement/types"/>
    <ds:schemaRef ds:uri="http://purl.org/dc/elements/1.1/"/>
    <ds:schemaRef ds:uri="f58d0bfa-942c-4ffe-bc4c-a2745951bf1b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a3d887fa-9e5c-4bf4-a98f-67c5f10555e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49D1AD1-C356-4B8B-94C2-690CB1220C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8d0bfa-942c-4ffe-bc4c-a2745951bf1b"/>
    <ds:schemaRef ds:uri="a3d887fa-9e5c-4bf4-a98f-67c5f10555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00BB3C-3686-4C3B-8463-1308B9F4FE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2140</TotalTime>
  <Words>377</Words>
  <Application>Microsoft Office PowerPoint</Application>
  <PresentationFormat>Custom</PresentationFormat>
  <Paragraphs>121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Insight, Quality and Financial Services</vt:lpstr>
      <vt:lpstr>ASC Systems</vt:lpstr>
      <vt:lpstr>Quality Assurance</vt:lpstr>
      <vt:lpstr>Direct Payments</vt:lpstr>
      <vt:lpstr>Personal Finance Service</vt:lpstr>
      <vt:lpstr>Resource Co-ordination Team</vt:lpstr>
      <vt:lpstr>Resource Co-ordination Team</vt:lpstr>
      <vt:lpstr>Awards and Contribution Team</vt:lpstr>
      <vt:lpstr>Data Quality Team</vt:lpstr>
      <vt:lpstr>ASC Data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camden user</dc:creator>
  <cp:lastModifiedBy>Clementine Traynard</cp:lastModifiedBy>
  <cp:revision>19</cp:revision>
  <dcterms:created xsi:type="dcterms:W3CDTF">2013-12-05T12:22:23Z</dcterms:created>
  <dcterms:modified xsi:type="dcterms:W3CDTF">2025-05-22T16:03:08Z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0x0101009C14DD6E46F84943AA1A47DF5810C398</vt:lpwstr>
  </property>
  <property fmtid="{D5CDD505-2E9C-101B-9397-08002B2CF9AE}" pid="3" name="MediaServiceImageTags">
    <vt:lpwstr/>
  </property>
</Properties>
</file>